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Arim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Fira Sans Medium"/>
      <p:regular r:id="rId41"/>
      <p:bold r:id="rId42"/>
      <p:italic r:id="rId43"/>
      <p:boldItalic r:id="rId44"/>
    </p:embeddedFont>
    <p:embeddedFont>
      <p:font typeface="Fira Sans"/>
      <p:regular r:id="rId45"/>
      <p:bold r:id="rId46"/>
      <p:italic r:id="rId47"/>
      <p:boldItalic r:id="rId48"/>
    </p:embeddedFont>
    <p:embeddedFont>
      <p:font typeface="Fira Sans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FiraSansMedium-bold.fntdata"/><Relationship Id="rId41" Type="http://schemas.openxmlformats.org/officeDocument/2006/relationships/font" Target="fonts/FiraSansMedium-regular.fntdata"/><Relationship Id="rId44" Type="http://schemas.openxmlformats.org/officeDocument/2006/relationships/font" Target="fonts/FiraSansMedium-boldItalic.fntdata"/><Relationship Id="rId43" Type="http://schemas.openxmlformats.org/officeDocument/2006/relationships/font" Target="fonts/FiraSansMedium-italic.fntdata"/><Relationship Id="rId46" Type="http://schemas.openxmlformats.org/officeDocument/2006/relationships/font" Target="fonts/FiraSans-bold.fntdata"/><Relationship Id="rId45" Type="http://schemas.openxmlformats.org/officeDocument/2006/relationships/font" Target="fonts/Fira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FiraSans-boldItalic.fntdata"/><Relationship Id="rId47" Type="http://schemas.openxmlformats.org/officeDocument/2006/relationships/font" Target="fonts/FiraSans-italic.fntdata"/><Relationship Id="rId49" Type="http://schemas.openxmlformats.org/officeDocument/2006/relationships/font" Target="fonts/FiraSans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font" Target="fonts/Arimo-regular.fntdata"/><Relationship Id="rId32" Type="http://schemas.openxmlformats.org/officeDocument/2006/relationships/slide" Target="slides/slide28.xml"/><Relationship Id="rId35" Type="http://schemas.openxmlformats.org/officeDocument/2006/relationships/font" Target="fonts/Arimo-italic.fntdata"/><Relationship Id="rId34" Type="http://schemas.openxmlformats.org/officeDocument/2006/relationships/font" Target="fonts/Arimo-bold.fntdata"/><Relationship Id="rId37" Type="http://schemas.openxmlformats.org/officeDocument/2006/relationships/font" Target="fonts/Montserrat-regular.fntdata"/><Relationship Id="rId36" Type="http://schemas.openxmlformats.org/officeDocument/2006/relationships/font" Target="fonts/Arimo-boldItalic.fntdata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FiraSansLight-italic.fntdata"/><Relationship Id="rId50" Type="http://schemas.openxmlformats.org/officeDocument/2006/relationships/font" Target="fonts/FiraSansLight-bold.fntdata"/><Relationship Id="rId52" Type="http://schemas.openxmlformats.org/officeDocument/2006/relationships/font" Target="fonts/FiraSans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08a92b30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108a92b306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8a92b306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08a92b3065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8a92b306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08a92b3065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8a92b306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08a92b3065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8a92b30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08a92b3065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8a92b3065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08a92b3065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8a92b3065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08a92b3065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8a92b3065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08a92b3065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8a92b306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8a92b3065_0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8a92b3065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08a92b3065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8a92b3065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08a92b3065_0_6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8a92b306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108a92b306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8a92b3065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08a92b3065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08a92b3065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08a92b3065_0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8a92b3065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108a92b3065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a92b3065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108a92b3065_0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8a92b3065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08a92b3065_0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8a92b3065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108a92b3065_0_3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8a92b3065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108a92b3065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08a92b3065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g108a92b3065_0_4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8a92b306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108a92b3065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8a92b306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108a92b3065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8a92b306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08a92b3065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8a92b306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8a92b3065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8a92b306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08a92b3065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8a92b306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08a92b3065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8a92b306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08a92b3065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0" y="0"/>
            <a:ext cx="3870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761250" y="1567650"/>
            <a:ext cx="3500700" cy="200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>
            <p:ph idx="2" type="pic"/>
          </p:nvPr>
        </p:nvSpPr>
        <p:spPr>
          <a:xfrm>
            <a:off x="0" y="0"/>
            <a:ext cx="3645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3"/>
          <p:cNvSpPr/>
          <p:nvPr/>
        </p:nvSpPr>
        <p:spPr>
          <a:xfrm>
            <a:off x="6665488" y="1657205"/>
            <a:ext cx="1125170" cy="1119715"/>
          </a:xfrm>
          <a:custGeom>
            <a:rect b="b" l="l" r="r" t="t"/>
            <a:pathLst>
              <a:path extrusionOk="0" h="2239431" w="2250340">
                <a:moveTo>
                  <a:pt x="1038197" y="141446"/>
                </a:moveTo>
                <a:cubicBezTo>
                  <a:pt x="933896" y="130583"/>
                  <a:pt x="829595" y="114050"/>
                  <a:pt x="724823" y="111689"/>
                </a:cubicBezTo>
                <a:cubicBezTo>
                  <a:pt x="645063" y="109799"/>
                  <a:pt x="562944" y="114995"/>
                  <a:pt x="486488" y="148059"/>
                </a:cubicBezTo>
                <a:cubicBezTo>
                  <a:pt x="469970" y="155144"/>
                  <a:pt x="449676" y="154672"/>
                  <a:pt x="429382" y="157979"/>
                </a:cubicBezTo>
                <a:cubicBezTo>
                  <a:pt x="423719" y="147115"/>
                  <a:pt x="419472" y="138140"/>
                  <a:pt x="414752" y="129638"/>
                </a:cubicBezTo>
                <a:cubicBezTo>
                  <a:pt x="392098" y="91378"/>
                  <a:pt x="393986" y="88544"/>
                  <a:pt x="423719" y="58314"/>
                </a:cubicBezTo>
                <a:cubicBezTo>
                  <a:pt x="464307" y="16747"/>
                  <a:pt x="518581" y="23360"/>
                  <a:pt x="567664" y="12496"/>
                </a:cubicBezTo>
                <a:cubicBezTo>
                  <a:pt x="589373" y="7773"/>
                  <a:pt x="611555" y="5883"/>
                  <a:pt x="633737" y="3521"/>
                </a:cubicBezTo>
                <a:cubicBezTo>
                  <a:pt x="651199" y="1632"/>
                  <a:pt x="668189" y="-730"/>
                  <a:pt x="685651" y="215"/>
                </a:cubicBezTo>
                <a:cubicBezTo>
                  <a:pt x="781457" y="3521"/>
                  <a:pt x="877262" y="3994"/>
                  <a:pt x="972124" y="12968"/>
                </a:cubicBezTo>
                <a:cubicBezTo>
                  <a:pt x="1041973" y="20054"/>
                  <a:pt x="1110877" y="38475"/>
                  <a:pt x="1180254" y="53118"/>
                </a:cubicBezTo>
                <a:cubicBezTo>
                  <a:pt x="1205267" y="58314"/>
                  <a:pt x="1230280" y="63982"/>
                  <a:pt x="1253878" y="73429"/>
                </a:cubicBezTo>
                <a:cubicBezTo>
                  <a:pt x="1268036" y="78624"/>
                  <a:pt x="1279363" y="90905"/>
                  <a:pt x="1294937" y="102242"/>
                </a:cubicBezTo>
                <a:cubicBezTo>
                  <a:pt x="1317591" y="88071"/>
                  <a:pt x="1344492" y="99880"/>
                  <a:pt x="1371393" y="110744"/>
                </a:cubicBezTo>
                <a:cubicBezTo>
                  <a:pt x="1438410" y="138140"/>
                  <a:pt x="1504483" y="168843"/>
                  <a:pt x="1576691" y="178289"/>
                </a:cubicBezTo>
                <a:cubicBezTo>
                  <a:pt x="1630493" y="185375"/>
                  <a:pt x="1684768" y="190570"/>
                  <a:pt x="1739042" y="196239"/>
                </a:cubicBezTo>
                <a:cubicBezTo>
                  <a:pt x="1769718" y="199545"/>
                  <a:pt x="1799923" y="200962"/>
                  <a:pt x="1826352" y="203324"/>
                </a:cubicBezTo>
                <a:cubicBezTo>
                  <a:pt x="1834847" y="242056"/>
                  <a:pt x="1841455" y="273703"/>
                  <a:pt x="1849950" y="312436"/>
                </a:cubicBezTo>
                <a:cubicBezTo>
                  <a:pt x="1832960" y="317631"/>
                  <a:pt x="1814082" y="323300"/>
                  <a:pt x="1792372" y="329912"/>
                </a:cubicBezTo>
                <a:cubicBezTo>
                  <a:pt x="1804171" y="342193"/>
                  <a:pt x="1815969" y="355891"/>
                  <a:pt x="1829184" y="367700"/>
                </a:cubicBezTo>
                <a:cubicBezTo>
                  <a:pt x="1857501" y="393679"/>
                  <a:pt x="1893369" y="414935"/>
                  <a:pt x="1914607" y="446109"/>
                </a:cubicBezTo>
                <a:cubicBezTo>
                  <a:pt x="1949531" y="496651"/>
                  <a:pt x="2001446" y="537745"/>
                  <a:pt x="2017492" y="597260"/>
                </a:cubicBezTo>
                <a:cubicBezTo>
                  <a:pt x="2027875" y="634575"/>
                  <a:pt x="2042505" y="662444"/>
                  <a:pt x="2068934" y="688895"/>
                </a:cubicBezTo>
                <a:cubicBezTo>
                  <a:pt x="2082621" y="702593"/>
                  <a:pt x="2086868" y="727628"/>
                  <a:pt x="2092532" y="748411"/>
                </a:cubicBezTo>
                <a:cubicBezTo>
                  <a:pt x="2097723" y="766832"/>
                  <a:pt x="2128872" y="775807"/>
                  <a:pt x="2111882" y="802258"/>
                </a:cubicBezTo>
                <a:cubicBezTo>
                  <a:pt x="2142086" y="823514"/>
                  <a:pt x="2139255" y="861774"/>
                  <a:pt x="2156717" y="889170"/>
                </a:cubicBezTo>
                <a:cubicBezTo>
                  <a:pt x="2169460" y="909008"/>
                  <a:pt x="2190225" y="929319"/>
                  <a:pt x="2190225" y="949630"/>
                </a:cubicBezTo>
                <a:cubicBezTo>
                  <a:pt x="2190225" y="1022844"/>
                  <a:pt x="2244027" y="1077636"/>
                  <a:pt x="2246859" y="1153211"/>
                </a:cubicBezTo>
                <a:cubicBezTo>
                  <a:pt x="2250635" y="1253821"/>
                  <a:pt x="2258186" y="1294443"/>
                  <a:pt x="2224678" y="1386550"/>
                </a:cubicBezTo>
                <a:cubicBezTo>
                  <a:pt x="2200136" y="1453151"/>
                  <a:pt x="2184090" y="1523058"/>
                  <a:pt x="2153413" y="1586352"/>
                </a:cubicBezTo>
                <a:cubicBezTo>
                  <a:pt x="2115657" y="1663345"/>
                  <a:pt x="2069406" y="1737503"/>
                  <a:pt x="2020795" y="1807882"/>
                </a:cubicBezTo>
                <a:cubicBezTo>
                  <a:pt x="1985871" y="1858423"/>
                  <a:pt x="1942924" y="1903769"/>
                  <a:pt x="1898561" y="1946752"/>
                </a:cubicBezTo>
                <a:cubicBezTo>
                  <a:pt x="1833904" y="2009574"/>
                  <a:pt x="1759335" y="2060587"/>
                  <a:pt x="1676273" y="2095069"/>
                </a:cubicBezTo>
                <a:cubicBezTo>
                  <a:pt x="1630493" y="2114435"/>
                  <a:pt x="1586130" y="2138525"/>
                  <a:pt x="1539407" y="2153640"/>
                </a:cubicBezTo>
                <a:cubicBezTo>
                  <a:pt x="1454928" y="2181508"/>
                  <a:pt x="1367618" y="2201347"/>
                  <a:pt x="1280307" y="2218351"/>
                </a:cubicBezTo>
                <a:cubicBezTo>
                  <a:pt x="1214706" y="2231104"/>
                  <a:pt x="1147217" y="2235355"/>
                  <a:pt x="1080201" y="2239134"/>
                </a:cubicBezTo>
                <a:cubicBezTo>
                  <a:pt x="1046692" y="2241024"/>
                  <a:pt x="1012240" y="2233466"/>
                  <a:pt x="978731" y="2229215"/>
                </a:cubicBezTo>
                <a:cubicBezTo>
                  <a:pt x="948527" y="2225436"/>
                  <a:pt x="918322" y="2217879"/>
                  <a:pt x="888117" y="2216934"/>
                </a:cubicBezTo>
                <a:cubicBezTo>
                  <a:pt x="822044" y="2214572"/>
                  <a:pt x="762579" y="2185759"/>
                  <a:pt x="699337" y="2171589"/>
                </a:cubicBezTo>
                <a:cubicBezTo>
                  <a:pt x="669605" y="2164976"/>
                  <a:pt x="642232" y="2156001"/>
                  <a:pt x="615330" y="2137108"/>
                </a:cubicBezTo>
                <a:cubicBezTo>
                  <a:pt x="594565" y="2122937"/>
                  <a:pt x="562944" y="2118214"/>
                  <a:pt x="536515" y="2108767"/>
                </a:cubicBezTo>
                <a:cubicBezTo>
                  <a:pt x="447317" y="2078537"/>
                  <a:pt x="368973" y="2033664"/>
                  <a:pt x="302428" y="1967535"/>
                </a:cubicBezTo>
                <a:cubicBezTo>
                  <a:pt x="296293" y="1961395"/>
                  <a:pt x="291573" y="1953365"/>
                  <a:pt x="284494" y="1949586"/>
                </a:cubicBezTo>
                <a:cubicBezTo>
                  <a:pt x="218421" y="1916994"/>
                  <a:pt x="174530" y="1857479"/>
                  <a:pt x="136774" y="1801270"/>
                </a:cubicBezTo>
                <a:cubicBezTo>
                  <a:pt x="33417" y="1649174"/>
                  <a:pt x="-20857" y="1480074"/>
                  <a:pt x="7460" y="1292081"/>
                </a:cubicBezTo>
                <a:cubicBezTo>
                  <a:pt x="13123" y="1254765"/>
                  <a:pt x="15955" y="1216506"/>
                  <a:pt x="19259" y="1178718"/>
                </a:cubicBezTo>
                <a:cubicBezTo>
                  <a:pt x="29169" y="1061576"/>
                  <a:pt x="67869" y="952464"/>
                  <a:pt x="114592" y="846186"/>
                </a:cubicBezTo>
                <a:cubicBezTo>
                  <a:pt x="149045" y="767305"/>
                  <a:pt x="191048" y="692202"/>
                  <a:pt x="247682" y="625601"/>
                </a:cubicBezTo>
                <a:cubicBezTo>
                  <a:pt x="285438" y="581200"/>
                  <a:pt x="316115" y="530187"/>
                  <a:pt x="357646" y="490510"/>
                </a:cubicBezTo>
                <a:cubicBezTo>
                  <a:pt x="427023" y="423909"/>
                  <a:pt x="495455" y="354474"/>
                  <a:pt x="589373" y="320466"/>
                </a:cubicBezTo>
                <a:cubicBezTo>
                  <a:pt x="606363" y="314325"/>
                  <a:pt x="620522" y="299682"/>
                  <a:pt x="637040" y="290235"/>
                </a:cubicBezTo>
                <a:cubicBezTo>
                  <a:pt x="748892" y="225996"/>
                  <a:pt x="872071" y="192460"/>
                  <a:pt x="994778" y="158451"/>
                </a:cubicBezTo>
                <a:cubicBezTo>
                  <a:pt x="1008936" y="154672"/>
                  <a:pt x="1024039" y="156089"/>
                  <a:pt x="1038669" y="154672"/>
                </a:cubicBezTo>
                <a:cubicBezTo>
                  <a:pt x="1038669" y="150893"/>
                  <a:pt x="1038197" y="146170"/>
                  <a:pt x="1038197" y="141446"/>
                </a:cubicBezTo>
                <a:close/>
                <a:moveTo>
                  <a:pt x="1143442" y="275120"/>
                </a:moveTo>
                <a:cubicBezTo>
                  <a:pt x="1043860" y="282206"/>
                  <a:pt x="947111" y="294014"/>
                  <a:pt x="854609" y="332274"/>
                </a:cubicBezTo>
                <a:cubicBezTo>
                  <a:pt x="759747" y="371479"/>
                  <a:pt x="662053" y="405015"/>
                  <a:pt x="578518" y="466893"/>
                </a:cubicBezTo>
                <a:cubicBezTo>
                  <a:pt x="535571" y="498540"/>
                  <a:pt x="486488" y="524991"/>
                  <a:pt x="451092" y="564196"/>
                </a:cubicBezTo>
                <a:cubicBezTo>
                  <a:pt x="416168" y="602928"/>
                  <a:pt x="376524" y="636937"/>
                  <a:pt x="344432" y="680393"/>
                </a:cubicBezTo>
                <a:cubicBezTo>
                  <a:pt x="289685" y="753607"/>
                  <a:pt x="246266" y="832961"/>
                  <a:pt x="202375" y="912315"/>
                </a:cubicBezTo>
                <a:cubicBezTo>
                  <a:pt x="184913" y="944434"/>
                  <a:pt x="175474" y="981277"/>
                  <a:pt x="164619" y="1016703"/>
                </a:cubicBezTo>
                <a:cubicBezTo>
                  <a:pt x="153764" y="1052602"/>
                  <a:pt x="148573" y="1090389"/>
                  <a:pt x="136302" y="1125815"/>
                </a:cubicBezTo>
                <a:cubicBezTo>
                  <a:pt x="115064" y="1188637"/>
                  <a:pt x="103737" y="1252876"/>
                  <a:pt x="101378" y="1318532"/>
                </a:cubicBezTo>
                <a:cubicBezTo>
                  <a:pt x="98546" y="1404499"/>
                  <a:pt x="97130" y="1489049"/>
                  <a:pt x="120728" y="1574544"/>
                </a:cubicBezTo>
                <a:cubicBezTo>
                  <a:pt x="164619" y="1731835"/>
                  <a:pt x="261840" y="1844725"/>
                  <a:pt x="396818" y="1926914"/>
                </a:cubicBezTo>
                <a:cubicBezTo>
                  <a:pt x="461947" y="1966591"/>
                  <a:pt x="534155" y="1994931"/>
                  <a:pt x="604004" y="2027051"/>
                </a:cubicBezTo>
                <a:cubicBezTo>
                  <a:pt x="637512" y="2042638"/>
                  <a:pt x="671964" y="2056336"/>
                  <a:pt x="706889" y="2067673"/>
                </a:cubicBezTo>
                <a:cubicBezTo>
                  <a:pt x="732374" y="2075703"/>
                  <a:pt x="760219" y="2077592"/>
                  <a:pt x="786648" y="2083732"/>
                </a:cubicBezTo>
                <a:cubicBezTo>
                  <a:pt x="834315" y="2094596"/>
                  <a:pt x="882454" y="2115852"/>
                  <a:pt x="929649" y="2114435"/>
                </a:cubicBezTo>
                <a:cubicBezTo>
                  <a:pt x="958910" y="2113490"/>
                  <a:pt x="987698" y="2121992"/>
                  <a:pt x="1017903" y="2116797"/>
                </a:cubicBezTo>
                <a:cubicBezTo>
                  <a:pt x="1048580" y="2111129"/>
                  <a:pt x="1081144" y="2117269"/>
                  <a:pt x="1112765" y="2118686"/>
                </a:cubicBezTo>
                <a:cubicBezTo>
                  <a:pt x="1122676" y="2119158"/>
                  <a:pt x="1134003" y="2124827"/>
                  <a:pt x="1142026" y="2121520"/>
                </a:cubicBezTo>
                <a:cubicBezTo>
                  <a:pt x="1196772" y="2100264"/>
                  <a:pt x="1262373" y="2125771"/>
                  <a:pt x="1311456" y="2081371"/>
                </a:cubicBezTo>
                <a:cubicBezTo>
                  <a:pt x="1312872" y="2080426"/>
                  <a:pt x="1314759" y="2079009"/>
                  <a:pt x="1316175" y="2079009"/>
                </a:cubicBezTo>
                <a:cubicBezTo>
                  <a:pt x="1362426" y="2084677"/>
                  <a:pt x="1403486" y="2069562"/>
                  <a:pt x="1443129" y="2048306"/>
                </a:cubicBezTo>
                <a:cubicBezTo>
                  <a:pt x="1444545" y="2047362"/>
                  <a:pt x="1446433" y="2048306"/>
                  <a:pt x="1448321" y="2047362"/>
                </a:cubicBezTo>
                <a:cubicBezTo>
                  <a:pt x="1495044" y="2032247"/>
                  <a:pt x="1545543" y="2023272"/>
                  <a:pt x="1588490" y="2000600"/>
                </a:cubicBezTo>
                <a:cubicBezTo>
                  <a:pt x="1664474" y="1960922"/>
                  <a:pt x="1738098" y="1915577"/>
                  <a:pt x="1809362" y="1867398"/>
                </a:cubicBezTo>
                <a:cubicBezTo>
                  <a:pt x="1877795" y="1821108"/>
                  <a:pt x="1939148" y="1765371"/>
                  <a:pt x="1988231" y="1696881"/>
                </a:cubicBezTo>
                <a:cubicBezTo>
                  <a:pt x="2026459" y="1643506"/>
                  <a:pt x="2064215" y="1590603"/>
                  <a:pt x="2096779" y="1532977"/>
                </a:cubicBezTo>
                <a:cubicBezTo>
                  <a:pt x="2133591" y="1468266"/>
                  <a:pt x="2151997" y="1399776"/>
                  <a:pt x="2168516" y="1329396"/>
                </a:cubicBezTo>
                <a:cubicBezTo>
                  <a:pt x="2174179" y="1304362"/>
                  <a:pt x="2177955" y="1276493"/>
                  <a:pt x="2172763" y="1252404"/>
                </a:cubicBezTo>
                <a:cubicBezTo>
                  <a:pt x="2160021" y="1192888"/>
                  <a:pt x="2148222" y="1131011"/>
                  <a:pt x="2123680" y="1076219"/>
                </a:cubicBezTo>
                <a:cubicBezTo>
                  <a:pt x="2095835" y="1014341"/>
                  <a:pt x="2079789" y="948685"/>
                  <a:pt x="2050056" y="886808"/>
                </a:cubicBezTo>
                <a:cubicBezTo>
                  <a:pt x="2002389" y="788088"/>
                  <a:pt x="1962746" y="687006"/>
                  <a:pt x="1892425" y="600094"/>
                </a:cubicBezTo>
                <a:cubicBezTo>
                  <a:pt x="1842871" y="539162"/>
                  <a:pt x="1791900" y="481063"/>
                  <a:pt x="1726771" y="436663"/>
                </a:cubicBezTo>
                <a:cubicBezTo>
                  <a:pt x="1674385" y="401237"/>
                  <a:pt x="1621998" y="365338"/>
                  <a:pt x="1568668" y="331329"/>
                </a:cubicBezTo>
                <a:cubicBezTo>
                  <a:pt x="1546014" y="317159"/>
                  <a:pt x="1520529" y="300627"/>
                  <a:pt x="1495044" y="298265"/>
                </a:cubicBezTo>
                <a:cubicBezTo>
                  <a:pt x="1377529" y="288346"/>
                  <a:pt x="1260013" y="282206"/>
                  <a:pt x="1143442" y="275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4982550" y="2024550"/>
            <a:ext cx="2890500" cy="109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913850" y="3209926"/>
            <a:ext cx="3027900" cy="27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572024" y="1213891"/>
            <a:ext cx="2187597" cy="894417"/>
          </a:xfrm>
          <a:custGeom>
            <a:rect b="b" l="l" r="r" t="t"/>
            <a:pathLst>
              <a:path extrusionOk="0" h="1788833" w="4375194">
                <a:moveTo>
                  <a:pt x="3960531" y="126594"/>
                </a:moveTo>
                <a:cubicBezTo>
                  <a:pt x="3924192" y="154606"/>
                  <a:pt x="3881039" y="144385"/>
                  <a:pt x="3840158" y="142114"/>
                </a:cubicBezTo>
                <a:cubicBezTo>
                  <a:pt x="3736062" y="136436"/>
                  <a:pt x="3632722" y="118267"/>
                  <a:pt x="3527869" y="123188"/>
                </a:cubicBezTo>
                <a:cubicBezTo>
                  <a:pt x="3457462" y="126594"/>
                  <a:pt x="3387055" y="126216"/>
                  <a:pt x="3316270" y="134922"/>
                </a:cubicBezTo>
                <a:cubicBezTo>
                  <a:pt x="3370021" y="156498"/>
                  <a:pt x="3424530" y="177318"/>
                  <a:pt x="3477903" y="200030"/>
                </a:cubicBezTo>
                <a:cubicBezTo>
                  <a:pt x="3506671" y="212143"/>
                  <a:pt x="3533547" y="228420"/>
                  <a:pt x="3561937" y="241668"/>
                </a:cubicBezTo>
                <a:cubicBezTo>
                  <a:pt x="3601304" y="259838"/>
                  <a:pt x="3634615" y="289363"/>
                  <a:pt x="3681932" y="293148"/>
                </a:cubicBezTo>
                <a:cubicBezTo>
                  <a:pt x="3705779" y="295041"/>
                  <a:pt x="3733033" y="310561"/>
                  <a:pt x="3749689" y="328352"/>
                </a:cubicBezTo>
                <a:cubicBezTo>
                  <a:pt x="3773915" y="353714"/>
                  <a:pt x="3801926" y="365070"/>
                  <a:pt x="3832966" y="376804"/>
                </a:cubicBezTo>
                <a:cubicBezTo>
                  <a:pt x="3854164" y="384753"/>
                  <a:pt x="3871955" y="401409"/>
                  <a:pt x="3892395" y="412765"/>
                </a:cubicBezTo>
                <a:cubicBezTo>
                  <a:pt x="3940469" y="440019"/>
                  <a:pt x="3989678" y="465002"/>
                  <a:pt x="4036616" y="493770"/>
                </a:cubicBezTo>
                <a:cubicBezTo>
                  <a:pt x="4071819" y="515725"/>
                  <a:pt x="4105509" y="540708"/>
                  <a:pt x="4137684" y="567206"/>
                </a:cubicBezTo>
                <a:cubicBezTo>
                  <a:pt x="4195600" y="614901"/>
                  <a:pt x="4250865" y="665624"/>
                  <a:pt x="4292882" y="728460"/>
                </a:cubicBezTo>
                <a:cubicBezTo>
                  <a:pt x="4298560" y="736788"/>
                  <a:pt x="4311430" y="743980"/>
                  <a:pt x="4311430" y="751172"/>
                </a:cubicBezTo>
                <a:cubicBezTo>
                  <a:pt x="4310294" y="794325"/>
                  <a:pt x="4342470" y="825743"/>
                  <a:pt x="4350419" y="865110"/>
                </a:cubicBezTo>
                <a:cubicBezTo>
                  <a:pt x="4358368" y="906370"/>
                  <a:pt x="4371617" y="947252"/>
                  <a:pt x="4374266" y="988890"/>
                </a:cubicBezTo>
                <a:cubicBezTo>
                  <a:pt x="4379566" y="1068003"/>
                  <a:pt x="4363289" y="1137275"/>
                  <a:pt x="4296289" y="1194433"/>
                </a:cubicBezTo>
                <a:cubicBezTo>
                  <a:pt x="4224746" y="1254998"/>
                  <a:pt x="4143740" y="1291337"/>
                  <a:pt x="4057435" y="1320484"/>
                </a:cubicBezTo>
                <a:cubicBezTo>
                  <a:pt x="3982864" y="1345467"/>
                  <a:pt x="3908294" y="1371207"/>
                  <a:pt x="3831830" y="1390513"/>
                </a:cubicBezTo>
                <a:cubicBezTo>
                  <a:pt x="3748932" y="1411332"/>
                  <a:pt x="3664898" y="1427609"/>
                  <a:pt x="3579728" y="1438965"/>
                </a:cubicBezTo>
                <a:cubicBezTo>
                  <a:pt x="3516135" y="1447292"/>
                  <a:pt x="3454812" y="1470004"/>
                  <a:pt x="3391598" y="1482496"/>
                </a:cubicBezTo>
                <a:cubicBezTo>
                  <a:pt x="3268953" y="1507100"/>
                  <a:pt x="3145930" y="1529055"/>
                  <a:pt x="3022907" y="1551767"/>
                </a:cubicBezTo>
                <a:cubicBezTo>
                  <a:pt x="2963478" y="1562745"/>
                  <a:pt x="2903670" y="1572965"/>
                  <a:pt x="2843862" y="1582428"/>
                </a:cubicBezTo>
                <a:cubicBezTo>
                  <a:pt x="2776483" y="1593027"/>
                  <a:pt x="2708726" y="1601733"/>
                  <a:pt x="2640969" y="1612332"/>
                </a:cubicBezTo>
                <a:cubicBezTo>
                  <a:pt x="2547471" y="1627095"/>
                  <a:pt x="2454353" y="1644886"/>
                  <a:pt x="2360476" y="1657756"/>
                </a:cubicBezTo>
                <a:cubicBezTo>
                  <a:pt x="2248431" y="1672897"/>
                  <a:pt x="2136007" y="1684253"/>
                  <a:pt x="2023962" y="1697502"/>
                </a:cubicBezTo>
                <a:cubicBezTo>
                  <a:pt x="1929707" y="1708479"/>
                  <a:pt x="1835453" y="1721728"/>
                  <a:pt x="1740820" y="1730056"/>
                </a:cubicBezTo>
                <a:cubicBezTo>
                  <a:pt x="1668899" y="1736491"/>
                  <a:pt x="1596221" y="1737248"/>
                  <a:pt x="1523921" y="1741412"/>
                </a:cubicBezTo>
                <a:cubicBezTo>
                  <a:pt x="1461842" y="1744818"/>
                  <a:pt x="1399762" y="1749739"/>
                  <a:pt x="1337683" y="1754282"/>
                </a:cubicBezTo>
                <a:cubicBezTo>
                  <a:pt x="1255163" y="1760338"/>
                  <a:pt x="1173022" y="1767152"/>
                  <a:pt x="1090502" y="1772451"/>
                </a:cubicBezTo>
                <a:cubicBezTo>
                  <a:pt x="987920" y="1778886"/>
                  <a:pt x="885716" y="1787593"/>
                  <a:pt x="783134" y="1788728"/>
                </a:cubicBezTo>
                <a:cubicBezTo>
                  <a:pt x="669953" y="1789864"/>
                  <a:pt x="557529" y="1781915"/>
                  <a:pt x="445862" y="1759960"/>
                </a:cubicBezTo>
                <a:cubicBezTo>
                  <a:pt x="362206" y="1743304"/>
                  <a:pt x="279687" y="1722107"/>
                  <a:pt x="204737" y="1681982"/>
                </a:cubicBezTo>
                <a:cubicBezTo>
                  <a:pt x="34776" y="1590377"/>
                  <a:pt x="-37523" y="1451835"/>
                  <a:pt x="18878" y="1262947"/>
                </a:cubicBezTo>
                <a:cubicBezTo>
                  <a:pt x="70358" y="1090337"/>
                  <a:pt x="184296" y="971478"/>
                  <a:pt x="330410" y="876845"/>
                </a:cubicBezTo>
                <a:cubicBezTo>
                  <a:pt x="394760" y="835206"/>
                  <a:pt x="457975" y="792054"/>
                  <a:pt x="524218" y="754200"/>
                </a:cubicBezTo>
                <a:cubicBezTo>
                  <a:pt x="615066" y="701963"/>
                  <a:pt x="707049" y="650861"/>
                  <a:pt x="801303" y="605059"/>
                </a:cubicBezTo>
                <a:cubicBezTo>
                  <a:pt x="904643" y="555093"/>
                  <a:pt x="1009496" y="508155"/>
                  <a:pt x="1116621" y="466516"/>
                </a:cubicBezTo>
                <a:cubicBezTo>
                  <a:pt x="1217310" y="427149"/>
                  <a:pt x="1321785" y="396109"/>
                  <a:pt x="1424367" y="361284"/>
                </a:cubicBezTo>
                <a:cubicBezTo>
                  <a:pt x="1483039" y="341222"/>
                  <a:pt x="1540576" y="319267"/>
                  <a:pt x="1599627" y="300719"/>
                </a:cubicBezTo>
                <a:cubicBezTo>
                  <a:pt x="1662842" y="280657"/>
                  <a:pt x="1727193" y="262866"/>
                  <a:pt x="1790786" y="243939"/>
                </a:cubicBezTo>
                <a:cubicBezTo>
                  <a:pt x="1833560" y="231448"/>
                  <a:pt x="1875956" y="217442"/>
                  <a:pt x="1918730" y="206086"/>
                </a:cubicBezTo>
                <a:cubicBezTo>
                  <a:pt x="1992544" y="185267"/>
                  <a:pt x="2066736" y="164826"/>
                  <a:pt x="2141307" y="147414"/>
                </a:cubicBezTo>
                <a:cubicBezTo>
                  <a:pt x="2210199" y="131515"/>
                  <a:pt x="2279471" y="119024"/>
                  <a:pt x="2349121" y="106532"/>
                </a:cubicBezTo>
                <a:cubicBezTo>
                  <a:pt x="2444132" y="89120"/>
                  <a:pt x="2539144" y="73978"/>
                  <a:pt x="2633777" y="55430"/>
                </a:cubicBezTo>
                <a:cubicBezTo>
                  <a:pt x="2648918" y="52402"/>
                  <a:pt x="2663681" y="37639"/>
                  <a:pt x="2675037" y="25148"/>
                </a:cubicBezTo>
                <a:cubicBezTo>
                  <a:pt x="2693963" y="4329"/>
                  <a:pt x="2709105" y="-6649"/>
                  <a:pt x="2742037" y="4329"/>
                </a:cubicBezTo>
                <a:cubicBezTo>
                  <a:pt x="2821529" y="30447"/>
                  <a:pt x="2905184" y="39154"/>
                  <a:pt x="2988461" y="39911"/>
                </a:cubicBezTo>
                <a:cubicBezTo>
                  <a:pt x="3045998" y="40289"/>
                  <a:pt x="3103535" y="31961"/>
                  <a:pt x="3161071" y="28176"/>
                </a:cubicBezTo>
                <a:cubicBezTo>
                  <a:pt x="3235264" y="23255"/>
                  <a:pt x="3309456" y="-2106"/>
                  <a:pt x="3384027" y="25526"/>
                </a:cubicBezTo>
                <a:cubicBezTo>
                  <a:pt x="3499101" y="1300"/>
                  <a:pt x="3613039" y="28176"/>
                  <a:pt x="3726977" y="37261"/>
                </a:cubicBezTo>
                <a:cubicBezTo>
                  <a:pt x="3794356" y="42560"/>
                  <a:pt x="3860220" y="66408"/>
                  <a:pt x="3926842" y="81549"/>
                </a:cubicBezTo>
                <a:cubicBezTo>
                  <a:pt x="3950689" y="86470"/>
                  <a:pt x="3962045" y="99719"/>
                  <a:pt x="3960531" y="126594"/>
                </a:cubicBezTo>
                <a:close/>
                <a:moveTo>
                  <a:pt x="370156" y="1660784"/>
                </a:moveTo>
                <a:cubicBezTo>
                  <a:pt x="448512" y="1667598"/>
                  <a:pt x="513241" y="1665705"/>
                  <a:pt x="574563" y="1680089"/>
                </a:cubicBezTo>
                <a:cubicBezTo>
                  <a:pt x="645348" y="1696745"/>
                  <a:pt x="718026" y="1692203"/>
                  <a:pt x="784270" y="1682361"/>
                </a:cubicBezTo>
                <a:cubicBezTo>
                  <a:pt x="855055" y="1672140"/>
                  <a:pt x="925462" y="1681982"/>
                  <a:pt x="995112" y="1668355"/>
                </a:cubicBezTo>
                <a:cubicBezTo>
                  <a:pt x="1028801" y="1661920"/>
                  <a:pt x="1063248" y="1658892"/>
                  <a:pt x="1097315" y="1657378"/>
                </a:cubicBezTo>
                <a:cubicBezTo>
                  <a:pt x="1148039" y="1655106"/>
                  <a:pt x="1198762" y="1657756"/>
                  <a:pt x="1249485" y="1654728"/>
                </a:cubicBezTo>
                <a:cubicBezTo>
                  <a:pt x="1348282" y="1648671"/>
                  <a:pt x="1447079" y="1639965"/>
                  <a:pt x="1545876" y="1633530"/>
                </a:cubicBezTo>
                <a:cubicBezTo>
                  <a:pt x="1572752" y="1631637"/>
                  <a:pt x="1602656" y="1642993"/>
                  <a:pt x="1626125" y="1633909"/>
                </a:cubicBezTo>
                <a:cubicBezTo>
                  <a:pt x="1709780" y="1602490"/>
                  <a:pt x="1797600" y="1622931"/>
                  <a:pt x="1882769" y="1608168"/>
                </a:cubicBezTo>
                <a:cubicBezTo>
                  <a:pt x="1946741" y="1597191"/>
                  <a:pt x="2014498" y="1606654"/>
                  <a:pt x="2075063" y="1573344"/>
                </a:cubicBezTo>
                <a:cubicBezTo>
                  <a:pt x="2083391" y="1568801"/>
                  <a:pt x="2094747" y="1568801"/>
                  <a:pt x="2104589" y="1569558"/>
                </a:cubicBezTo>
                <a:cubicBezTo>
                  <a:pt x="2132600" y="1571072"/>
                  <a:pt x="2160990" y="1578264"/>
                  <a:pt x="2188244" y="1574858"/>
                </a:cubicBezTo>
                <a:cubicBezTo>
                  <a:pt x="2214363" y="1571451"/>
                  <a:pt x="2238211" y="1554417"/>
                  <a:pt x="2264330" y="1549117"/>
                </a:cubicBezTo>
                <a:cubicBezTo>
                  <a:pt x="2315431" y="1538519"/>
                  <a:pt x="2367290" y="1532083"/>
                  <a:pt x="2418770" y="1523756"/>
                </a:cubicBezTo>
                <a:cubicBezTo>
                  <a:pt x="2445646" y="1519592"/>
                  <a:pt x="2472522" y="1513914"/>
                  <a:pt x="2499398" y="1511264"/>
                </a:cubicBezTo>
                <a:cubicBezTo>
                  <a:pt x="2533466" y="1507857"/>
                  <a:pt x="2567912" y="1510129"/>
                  <a:pt x="2601601" y="1504451"/>
                </a:cubicBezTo>
                <a:cubicBezTo>
                  <a:pt x="2703427" y="1487417"/>
                  <a:pt x="2805251" y="1468112"/>
                  <a:pt x="2906698" y="1448806"/>
                </a:cubicBezTo>
                <a:cubicBezTo>
                  <a:pt x="3014580" y="1428366"/>
                  <a:pt x="3122083" y="1406789"/>
                  <a:pt x="3229964" y="1386349"/>
                </a:cubicBezTo>
                <a:cubicBezTo>
                  <a:pt x="3315513" y="1370450"/>
                  <a:pt x="3401439" y="1356823"/>
                  <a:pt x="3486609" y="1339789"/>
                </a:cubicBezTo>
                <a:cubicBezTo>
                  <a:pt x="3544903" y="1328055"/>
                  <a:pt x="3602440" y="1313292"/>
                  <a:pt x="3659977" y="1298529"/>
                </a:cubicBezTo>
                <a:cubicBezTo>
                  <a:pt x="3696316" y="1289066"/>
                  <a:pt x="3731519" y="1271654"/>
                  <a:pt x="3768237" y="1267868"/>
                </a:cubicBezTo>
                <a:cubicBezTo>
                  <a:pt x="3849243" y="1259162"/>
                  <a:pt x="3926463" y="1237586"/>
                  <a:pt x="4001412" y="1207682"/>
                </a:cubicBezTo>
                <a:cubicBezTo>
                  <a:pt x="4077876" y="1177021"/>
                  <a:pt x="4153204" y="1142953"/>
                  <a:pt x="4227775" y="1107749"/>
                </a:cubicBezTo>
                <a:cubicBezTo>
                  <a:pt x="4268656" y="1088444"/>
                  <a:pt x="4296667" y="1047941"/>
                  <a:pt x="4298560" y="1007438"/>
                </a:cubicBezTo>
                <a:cubicBezTo>
                  <a:pt x="4301967" y="929082"/>
                  <a:pt x="4264114" y="858675"/>
                  <a:pt x="4222475" y="795082"/>
                </a:cubicBezTo>
                <a:cubicBezTo>
                  <a:pt x="4198249" y="757986"/>
                  <a:pt x="4158503" y="729974"/>
                  <a:pt x="4122543" y="701963"/>
                </a:cubicBezTo>
                <a:cubicBezTo>
                  <a:pt x="4052893" y="647454"/>
                  <a:pt x="3985514" y="589918"/>
                  <a:pt x="3904887" y="549793"/>
                </a:cubicBezTo>
                <a:cubicBezTo>
                  <a:pt x="3807604" y="501341"/>
                  <a:pt x="3716378" y="439640"/>
                  <a:pt x="3616824" y="395352"/>
                </a:cubicBezTo>
                <a:cubicBezTo>
                  <a:pt x="3396518" y="297312"/>
                  <a:pt x="3164100" y="236747"/>
                  <a:pt x="2928653" y="187917"/>
                </a:cubicBezTo>
                <a:cubicBezTo>
                  <a:pt x="2879444" y="177696"/>
                  <a:pt x="2829099" y="162933"/>
                  <a:pt x="2779890" y="164448"/>
                </a:cubicBezTo>
                <a:cubicBezTo>
                  <a:pt x="2695099" y="167097"/>
                  <a:pt x="2610308" y="177696"/>
                  <a:pt x="2526652" y="190945"/>
                </a:cubicBezTo>
                <a:cubicBezTo>
                  <a:pt x="2441104" y="204572"/>
                  <a:pt x="2355934" y="222363"/>
                  <a:pt x="2271521" y="243561"/>
                </a:cubicBezTo>
                <a:cubicBezTo>
                  <a:pt x="2091719" y="288985"/>
                  <a:pt x="1908888" y="323810"/>
                  <a:pt x="1733628" y="387403"/>
                </a:cubicBezTo>
                <a:cubicBezTo>
                  <a:pt x="1636723" y="422606"/>
                  <a:pt x="1537927" y="451375"/>
                  <a:pt x="1440265" y="485064"/>
                </a:cubicBezTo>
                <a:cubicBezTo>
                  <a:pt x="1323678" y="525189"/>
                  <a:pt x="1207468" y="565691"/>
                  <a:pt x="1092016" y="608466"/>
                </a:cubicBezTo>
                <a:cubicBezTo>
                  <a:pt x="967100" y="654646"/>
                  <a:pt x="845213" y="707641"/>
                  <a:pt x="729004" y="772748"/>
                </a:cubicBezTo>
                <a:cubicBezTo>
                  <a:pt x="644591" y="820065"/>
                  <a:pt x="562828" y="871924"/>
                  <a:pt x="479173" y="919997"/>
                </a:cubicBezTo>
                <a:cubicBezTo>
                  <a:pt x="364478" y="985862"/>
                  <a:pt x="261517" y="1065732"/>
                  <a:pt x="175969" y="1166422"/>
                </a:cubicBezTo>
                <a:cubicBezTo>
                  <a:pt x="109726" y="1244399"/>
                  <a:pt x="77929" y="1336761"/>
                  <a:pt x="74522" y="1438586"/>
                </a:cubicBezTo>
                <a:cubicBezTo>
                  <a:pt x="74144" y="1455620"/>
                  <a:pt x="80200" y="1474168"/>
                  <a:pt x="88149" y="1489309"/>
                </a:cubicBezTo>
                <a:cubicBezTo>
                  <a:pt x="99505" y="1510507"/>
                  <a:pt x="113511" y="1530948"/>
                  <a:pt x="130166" y="1548360"/>
                </a:cubicBezTo>
                <a:cubicBezTo>
                  <a:pt x="172940" y="1593406"/>
                  <a:pt x="221393" y="1632773"/>
                  <a:pt x="287636" y="1632773"/>
                </a:cubicBezTo>
                <a:cubicBezTo>
                  <a:pt x="324353" y="1632773"/>
                  <a:pt x="355014" y="1639965"/>
                  <a:pt x="370156" y="16607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771250" y="2762875"/>
            <a:ext cx="3601500" cy="2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type="ctrTitle"/>
          </p:nvPr>
        </p:nvSpPr>
        <p:spPr>
          <a:xfrm>
            <a:off x="2447700" y="1525625"/>
            <a:ext cx="4248600" cy="111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6377430" y="-1786039"/>
            <a:ext cx="3728649" cy="3570513"/>
          </a:xfrm>
          <a:custGeom>
            <a:rect b="b" l="l" r="r" t="t"/>
            <a:pathLst>
              <a:path extrusionOk="0" h="7141025" w="7457298">
                <a:moveTo>
                  <a:pt x="3691329" y="0"/>
                </a:moveTo>
                <a:cubicBezTo>
                  <a:pt x="3699878" y="15876"/>
                  <a:pt x="3710869" y="34194"/>
                  <a:pt x="3719418" y="50070"/>
                </a:cubicBezTo>
                <a:cubicBezTo>
                  <a:pt x="3734072" y="47628"/>
                  <a:pt x="3746284" y="50070"/>
                  <a:pt x="3749948" y="45185"/>
                </a:cubicBezTo>
                <a:cubicBezTo>
                  <a:pt x="3776815" y="2442"/>
                  <a:pt x="3817116" y="2442"/>
                  <a:pt x="3858637" y="8549"/>
                </a:cubicBezTo>
                <a:cubicBezTo>
                  <a:pt x="3869628" y="9770"/>
                  <a:pt x="3883062" y="31752"/>
                  <a:pt x="3889168" y="30531"/>
                </a:cubicBezTo>
                <a:cubicBezTo>
                  <a:pt x="4067466" y="-35415"/>
                  <a:pt x="4250650" y="29309"/>
                  <a:pt x="4431391" y="8549"/>
                </a:cubicBezTo>
                <a:cubicBezTo>
                  <a:pt x="4522983" y="-2442"/>
                  <a:pt x="4618239" y="4885"/>
                  <a:pt x="4711051" y="12212"/>
                </a:cubicBezTo>
                <a:cubicBezTo>
                  <a:pt x="4823404" y="21982"/>
                  <a:pt x="4938199" y="64725"/>
                  <a:pt x="5046888" y="51291"/>
                </a:cubicBezTo>
                <a:cubicBezTo>
                  <a:pt x="5151913" y="39079"/>
                  <a:pt x="5244726" y="62282"/>
                  <a:pt x="5333875" y="92813"/>
                </a:cubicBezTo>
                <a:cubicBezTo>
                  <a:pt x="5462104" y="135556"/>
                  <a:pt x="5596438" y="153874"/>
                  <a:pt x="5721003" y="225926"/>
                </a:cubicBezTo>
                <a:cubicBezTo>
                  <a:pt x="5821144" y="284545"/>
                  <a:pt x="5945708" y="311412"/>
                  <a:pt x="6047070" y="377358"/>
                </a:cubicBezTo>
                <a:cubicBezTo>
                  <a:pt x="6137441" y="435977"/>
                  <a:pt x="6219262" y="508029"/>
                  <a:pt x="6302305" y="576418"/>
                </a:cubicBezTo>
                <a:cubicBezTo>
                  <a:pt x="6369473" y="631373"/>
                  <a:pt x="6435419" y="688770"/>
                  <a:pt x="6498923" y="748610"/>
                </a:cubicBezTo>
                <a:cubicBezTo>
                  <a:pt x="6719964" y="954997"/>
                  <a:pt x="6857962" y="1217560"/>
                  <a:pt x="6987412" y="1485008"/>
                </a:cubicBezTo>
                <a:cubicBezTo>
                  <a:pt x="7055800" y="1625449"/>
                  <a:pt x="7125410" y="1765889"/>
                  <a:pt x="7193799" y="1906330"/>
                </a:cubicBezTo>
                <a:cubicBezTo>
                  <a:pt x="7290276" y="2105390"/>
                  <a:pt x="7344010" y="2311776"/>
                  <a:pt x="7370876" y="2535260"/>
                </a:cubicBezTo>
                <a:cubicBezTo>
                  <a:pt x="7400186" y="2780726"/>
                  <a:pt x="7386752" y="3024971"/>
                  <a:pt x="7402628" y="3269216"/>
                </a:cubicBezTo>
                <a:cubicBezTo>
                  <a:pt x="7411177" y="3403550"/>
                  <a:pt x="7427053" y="3536664"/>
                  <a:pt x="7445371" y="3669777"/>
                </a:cubicBezTo>
                <a:cubicBezTo>
                  <a:pt x="7467353" y="3830979"/>
                  <a:pt x="7458804" y="3992180"/>
                  <a:pt x="7420947" y="4147276"/>
                </a:cubicBezTo>
                <a:cubicBezTo>
                  <a:pt x="7397743" y="4243752"/>
                  <a:pt x="7369655" y="4346335"/>
                  <a:pt x="7328133" y="4435484"/>
                </a:cubicBezTo>
                <a:cubicBezTo>
                  <a:pt x="7246312" y="4610119"/>
                  <a:pt x="7138844" y="4773763"/>
                  <a:pt x="7046031" y="4943513"/>
                </a:cubicBezTo>
                <a:cubicBezTo>
                  <a:pt x="6997182" y="5030220"/>
                  <a:pt x="6961766" y="5125476"/>
                  <a:pt x="6908033" y="5208519"/>
                </a:cubicBezTo>
                <a:cubicBezTo>
                  <a:pt x="6772476" y="5417348"/>
                  <a:pt x="6701646" y="5656708"/>
                  <a:pt x="6575860" y="5869201"/>
                </a:cubicBezTo>
                <a:cubicBezTo>
                  <a:pt x="6494038" y="6007199"/>
                  <a:pt x="6391455" y="6130543"/>
                  <a:pt x="6268111" y="6234347"/>
                </a:cubicBezTo>
                <a:cubicBezTo>
                  <a:pt x="6128892" y="6351584"/>
                  <a:pt x="5990894" y="6472485"/>
                  <a:pt x="5841904" y="6575068"/>
                </a:cubicBezTo>
                <a:cubicBezTo>
                  <a:pt x="5634296" y="6715509"/>
                  <a:pt x="5421803" y="6849844"/>
                  <a:pt x="5200762" y="6968302"/>
                </a:cubicBezTo>
                <a:cubicBezTo>
                  <a:pt x="5081082" y="7033027"/>
                  <a:pt x="4940641" y="7059894"/>
                  <a:pt x="4808749" y="7102636"/>
                </a:cubicBezTo>
                <a:cubicBezTo>
                  <a:pt x="4792873" y="7107522"/>
                  <a:pt x="4774555" y="7107522"/>
                  <a:pt x="4757458" y="7107522"/>
                </a:cubicBezTo>
                <a:cubicBezTo>
                  <a:pt x="4691512" y="7109964"/>
                  <a:pt x="4628008" y="7080654"/>
                  <a:pt x="4557177" y="7125840"/>
                </a:cubicBezTo>
                <a:cubicBezTo>
                  <a:pt x="4511992" y="7153928"/>
                  <a:pt x="4433834" y="7135610"/>
                  <a:pt x="4370330" y="7129503"/>
                </a:cubicBezTo>
                <a:cubicBezTo>
                  <a:pt x="4182261" y="7113628"/>
                  <a:pt x="3990529" y="7156370"/>
                  <a:pt x="3802461" y="7100194"/>
                </a:cubicBezTo>
                <a:cubicBezTo>
                  <a:pt x="3738957" y="7080654"/>
                  <a:pt x="3664463" y="7098973"/>
                  <a:pt x="3596074" y="7094088"/>
                </a:cubicBezTo>
                <a:cubicBezTo>
                  <a:pt x="3367705" y="7075770"/>
                  <a:pt x="3136894" y="7097752"/>
                  <a:pt x="2912189" y="7041575"/>
                </a:cubicBezTo>
                <a:cubicBezTo>
                  <a:pt x="2899977" y="7039133"/>
                  <a:pt x="2885322" y="7041575"/>
                  <a:pt x="2873110" y="7044018"/>
                </a:cubicBezTo>
                <a:cubicBezTo>
                  <a:pt x="2633750" y="7098973"/>
                  <a:pt x="2409045" y="7002497"/>
                  <a:pt x="2180676" y="6965860"/>
                </a:cubicBezTo>
                <a:cubicBezTo>
                  <a:pt x="2014590" y="6938993"/>
                  <a:pt x="1858273" y="6852286"/>
                  <a:pt x="1697071" y="6791224"/>
                </a:cubicBezTo>
                <a:cubicBezTo>
                  <a:pt x="1628683" y="6765579"/>
                  <a:pt x="1562737" y="6732606"/>
                  <a:pt x="1493127" y="6708181"/>
                </a:cubicBezTo>
                <a:cubicBezTo>
                  <a:pt x="1305059" y="6641014"/>
                  <a:pt x="1182936" y="6488361"/>
                  <a:pt x="1040053" y="6363796"/>
                </a:cubicBezTo>
                <a:cubicBezTo>
                  <a:pt x="789702" y="6145198"/>
                  <a:pt x="638271" y="5854546"/>
                  <a:pt x="470963" y="5576107"/>
                </a:cubicBezTo>
                <a:cubicBezTo>
                  <a:pt x="384256" y="5441773"/>
                  <a:pt x="304876" y="5301332"/>
                  <a:pt x="231603" y="5159670"/>
                </a:cubicBezTo>
                <a:cubicBezTo>
                  <a:pt x="108259" y="4921531"/>
                  <a:pt x="26437" y="4666296"/>
                  <a:pt x="9340" y="4400069"/>
                </a:cubicBezTo>
                <a:cubicBezTo>
                  <a:pt x="-7757" y="4136285"/>
                  <a:pt x="2013" y="3871279"/>
                  <a:pt x="11783" y="3606273"/>
                </a:cubicBezTo>
                <a:cubicBezTo>
                  <a:pt x="19110" y="3415763"/>
                  <a:pt x="32544" y="3225252"/>
                  <a:pt x="65517" y="3038404"/>
                </a:cubicBezTo>
                <a:cubicBezTo>
                  <a:pt x="97268" y="2855221"/>
                  <a:pt x="144896" y="2672037"/>
                  <a:pt x="207179" y="2496181"/>
                </a:cubicBezTo>
                <a:cubicBezTo>
                  <a:pt x="276788" y="2300785"/>
                  <a:pt x="357389" y="2106611"/>
                  <a:pt x="459972" y="1928312"/>
                </a:cubicBezTo>
                <a:cubicBezTo>
                  <a:pt x="558891" y="1757341"/>
                  <a:pt x="637049" y="1572936"/>
                  <a:pt x="800693" y="1439823"/>
                </a:cubicBezTo>
                <a:cubicBezTo>
                  <a:pt x="932585" y="1332355"/>
                  <a:pt x="1055929" y="1212675"/>
                  <a:pt x="1179273" y="1096659"/>
                </a:cubicBezTo>
                <a:cubicBezTo>
                  <a:pt x="1361235" y="928130"/>
                  <a:pt x="1554188" y="774256"/>
                  <a:pt x="1749584" y="624045"/>
                </a:cubicBezTo>
                <a:cubicBezTo>
                  <a:pt x="1888803" y="516578"/>
                  <a:pt x="2040235" y="421322"/>
                  <a:pt x="2197773" y="343164"/>
                </a:cubicBezTo>
                <a:cubicBezTo>
                  <a:pt x="2288144" y="299200"/>
                  <a:pt x="2391948" y="279660"/>
                  <a:pt x="2487203" y="234475"/>
                </a:cubicBezTo>
                <a:cubicBezTo>
                  <a:pt x="2612989" y="175856"/>
                  <a:pt x="2752209" y="140441"/>
                  <a:pt x="2888986" y="106246"/>
                </a:cubicBezTo>
                <a:cubicBezTo>
                  <a:pt x="2990347" y="80601"/>
                  <a:pt x="3099036" y="83043"/>
                  <a:pt x="3197955" y="52513"/>
                </a:cubicBezTo>
                <a:cubicBezTo>
                  <a:pt x="3359157" y="3664"/>
                  <a:pt x="3527686" y="36637"/>
                  <a:pt x="3691329" y="0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7418295" y="1550237"/>
            <a:ext cx="1009339" cy="1354936"/>
          </a:xfrm>
          <a:custGeom>
            <a:rect b="b" l="l" r="r" t="t"/>
            <a:pathLst>
              <a:path extrusionOk="0" h="2709872" w="2018678">
                <a:moveTo>
                  <a:pt x="1792505" y="1481499"/>
                </a:moveTo>
                <a:cubicBezTo>
                  <a:pt x="1756820" y="1463154"/>
                  <a:pt x="1720632" y="1445312"/>
                  <a:pt x="1685701" y="1427720"/>
                </a:cubicBezTo>
                <a:cubicBezTo>
                  <a:pt x="1647754" y="1442799"/>
                  <a:pt x="1631922" y="1480997"/>
                  <a:pt x="1603524" y="1505876"/>
                </a:cubicBezTo>
                <a:cubicBezTo>
                  <a:pt x="1566080" y="1538797"/>
                  <a:pt x="1546730" y="1587801"/>
                  <a:pt x="1548991" y="1643339"/>
                </a:cubicBezTo>
                <a:cubicBezTo>
                  <a:pt x="1552007" y="1726018"/>
                  <a:pt x="1604027" y="1773766"/>
                  <a:pt x="1693994" y="1748133"/>
                </a:cubicBezTo>
                <a:cubicBezTo>
                  <a:pt x="1755563" y="1730542"/>
                  <a:pt x="1796777" y="1693097"/>
                  <a:pt x="1821154" y="1634041"/>
                </a:cubicBezTo>
                <a:cubicBezTo>
                  <a:pt x="1842012" y="1583529"/>
                  <a:pt x="1826682" y="1538294"/>
                  <a:pt x="1806578" y="1493059"/>
                </a:cubicBezTo>
                <a:cubicBezTo>
                  <a:pt x="1804316" y="1488285"/>
                  <a:pt x="1798034" y="1484264"/>
                  <a:pt x="1792505" y="1481499"/>
                </a:cubicBezTo>
                <a:close/>
                <a:moveTo>
                  <a:pt x="1650770" y="1680281"/>
                </a:moveTo>
                <a:cubicBezTo>
                  <a:pt x="1662832" y="1616952"/>
                  <a:pt x="1667104" y="1560911"/>
                  <a:pt x="1730182" y="1522964"/>
                </a:cubicBezTo>
                <a:cubicBezTo>
                  <a:pt x="1721637" y="1585539"/>
                  <a:pt x="1713847" y="1640323"/>
                  <a:pt x="1650770" y="1680281"/>
                </a:cubicBezTo>
                <a:close/>
                <a:moveTo>
                  <a:pt x="231907" y="1765975"/>
                </a:moveTo>
                <a:cubicBezTo>
                  <a:pt x="203761" y="1755421"/>
                  <a:pt x="174861" y="1746374"/>
                  <a:pt x="146464" y="1736824"/>
                </a:cubicBezTo>
                <a:cubicBezTo>
                  <a:pt x="148726" y="1731295"/>
                  <a:pt x="148977" y="1727275"/>
                  <a:pt x="150987" y="1725767"/>
                </a:cubicBezTo>
                <a:cubicBezTo>
                  <a:pt x="162296" y="1717976"/>
                  <a:pt x="174107" y="1710940"/>
                  <a:pt x="185667" y="1703903"/>
                </a:cubicBezTo>
                <a:cubicBezTo>
                  <a:pt x="185919" y="1700134"/>
                  <a:pt x="186421" y="1696616"/>
                  <a:pt x="186672" y="1692846"/>
                </a:cubicBezTo>
                <a:cubicBezTo>
                  <a:pt x="162045" y="1690836"/>
                  <a:pt x="137417" y="1690333"/>
                  <a:pt x="113292" y="1686815"/>
                </a:cubicBezTo>
                <a:cubicBezTo>
                  <a:pt x="78360" y="1681789"/>
                  <a:pt x="51722" y="1700134"/>
                  <a:pt x="38906" y="1726018"/>
                </a:cubicBezTo>
                <a:cubicBezTo>
                  <a:pt x="20309" y="1763462"/>
                  <a:pt x="4728" y="1804927"/>
                  <a:pt x="707" y="1845890"/>
                </a:cubicBezTo>
                <a:cubicBezTo>
                  <a:pt x="-4319" y="1896905"/>
                  <a:pt x="17294" y="1941888"/>
                  <a:pt x="70067" y="1962244"/>
                </a:cubicBezTo>
                <a:cubicBezTo>
                  <a:pt x="88915" y="1969531"/>
                  <a:pt x="109522" y="1972798"/>
                  <a:pt x="129626" y="1975563"/>
                </a:cubicBezTo>
                <a:cubicBezTo>
                  <a:pt x="195217" y="1984107"/>
                  <a:pt x="271111" y="1928820"/>
                  <a:pt x="283424" y="1863984"/>
                </a:cubicBezTo>
                <a:cubicBezTo>
                  <a:pt x="290210" y="1827796"/>
                  <a:pt x="264828" y="1778289"/>
                  <a:pt x="231907" y="1765975"/>
                </a:cubicBezTo>
                <a:close/>
                <a:moveTo>
                  <a:pt x="149982" y="1906957"/>
                </a:moveTo>
                <a:cubicBezTo>
                  <a:pt x="147720" y="1904192"/>
                  <a:pt x="145459" y="1901679"/>
                  <a:pt x="143197" y="1898915"/>
                </a:cubicBezTo>
                <a:cubicBezTo>
                  <a:pt x="150736" y="1893386"/>
                  <a:pt x="158024" y="1887606"/>
                  <a:pt x="165563" y="1882078"/>
                </a:cubicBezTo>
                <a:cubicBezTo>
                  <a:pt x="167573" y="1884340"/>
                  <a:pt x="169835" y="1886601"/>
                  <a:pt x="171846" y="1889114"/>
                </a:cubicBezTo>
                <a:cubicBezTo>
                  <a:pt x="164558" y="1894894"/>
                  <a:pt x="157270" y="1900926"/>
                  <a:pt x="149982" y="1906957"/>
                </a:cubicBezTo>
                <a:close/>
                <a:moveTo>
                  <a:pt x="790305" y="327009"/>
                </a:moveTo>
                <a:cubicBezTo>
                  <a:pt x="847853" y="320224"/>
                  <a:pt x="898868" y="273481"/>
                  <a:pt x="910177" y="214928"/>
                </a:cubicBezTo>
                <a:cubicBezTo>
                  <a:pt x="914951" y="190300"/>
                  <a:pt x="916208" y="164918"/>
                  <a:pt x="919978" y="131495"/>
                </a:cubicBezTo>
                <a:cubicBezTo>
                  <a:pt x="920229" y="110134"/>
                  <a:pt x="899873" y="70177"/>
                  <a:pt x="874240" y="50324"/>
                </a:cubicBezTo>
                <a:cubicBezTo>
                  <a:pt x="858157" y="37758"/>
                  <a:pt x="842073" y="25445"/>
                  <a:pt x="826241" y="12628"/>
                </a:cubicBezTo>
                <a:cubicBezTo>
                  <a:pt x="805886" y="-3958"/>
                  <a:pt x="792315" y="-4712"/>
                  <a:pt x="772211" y="13382"/>
                </a:cubicBezTo>
                <a:cubicBezTo>
                  <a:pt x="763164" y="21424"/>
                  <a:pt x="755373" y="32230"/>
                  <a:pt x="750096" y="43036"/>
                </a:cubicBezTo>
                <a:cubicBezTo>
                  <a:pt x="728735" y="86511"/>
                  <a:pt x="713154" y="131243"/>
                  <a:pt x="701846" y="178740"/>
                </a:cubicBezTo>
                <a:cubicBezTo>
                  <a:pt x="694306" y="210153"/>
                  <a:pt x="696568" y="237796"/>
                  <a:pt x="707123" y="265691"/>
                </a:cubicBezTo>
                <a:cubicBezTo>
                  <a:pt x="719940" y="298863"/>
                  <a:pt x="764420" y="330025"/>
                  <a:pt x="790305" y="327009"/>
                </a:cubicBezTo>
                <a:close/>
                <a:moveTo>
                  <a:pt x="819958" y="136772"/>
                </a:moveTo>
                <a:cubicBezTo>
                  <a:pt x="831518" y="177232"/>
                  <a:pt x="827749" y="188289"/>
                  <a:pt x="791310" y="224980"/>
                </a:cubicBezTo>
                <a:cubicBezTo>
                  <a:pt x="787792" y="190300"/>
                  <a:pt x="800859" y="164164"/>
                  <a:pt x="819958" y="136772"/>
                </a:cubicBezTo>
                <a:close/>
                <a:moveTo>
                  <a:pt x="940333" y="2216312"/>
                </a:moveTo>
                <a:cubicBezTo>
                  <a:pt x="936312" y="2248228"/>
                  <a:pt x="930030" y="2281651"/>
                  <a:pt x="901381" y="2303766"/>
                </a:cubicBezTo>
                <a:cubicBezTo>
                  <a:pt x="891580" y="2311556"/>
                  <a:pt x="882031" y="2319849"/>
                  <a:pt x="872481" y="2327891"/>
                </a:cubicBezTo>
                <a:cubicBezTo>
                  <a:pt x="821718" y="2370613"/>
                  <a:pt x="800608" y="2371115"/>
                  <a:pt x="751101" y="2330655"/>
                </a:cubicBezTo>
                <a:cubicBezTo>
                  <a:pt x="712149" y="2298740"/>
                  <a:pt x="705615" y="2218574"/>
                  <a:pt x="740295" y="2182637"/>
                </a:cubicBezTo>
                <a:cubicBezTo>
                  <a:pt x="748086" y="2174596"/>
                  <a:pt x="760902" y="2171831"/>
                  <a:pt x="772211" y="2166051"/>
                </a:cubicBezTo>
                <a:cubicBezTo>
                  <a:pt x="775980" y="2148963"/>
                  <a:pt x="779247" y="2133884"/>
                  <a:pt x="783268" y="2116042"/>
                </a:cubicBezTo>
                <a:cubicBezTo>
                  <a:pt x="795079" y="2117298"/>
                  <a:pt x="807142" y="2115288"/>
                  <a:pt x="815686" y="2119811"/>
                </a:cubicBezTo>
                <a:cubicBezTo>
                  <a:pt x="842073" y="2133884"/>
                  <a:pt x="869214" y="2142680"/>
                  <a:pt x="898617" y="2147957"/>
                </a:cubicBezTo>
                <a:cubicBezTo>
                  <a:pt x="926511" y="2152983"/>
                  <a:pt x="944857" y="2181883"/>
                  <a:pt x="940333" y="2216312"/>
                </a:cubicBezTo>
                <a:close/>
                <a:moveTo>
                  <a:pt x="1098655" y="1260352"/>
                </a:moveTo>
                <a:cubicBezTo>
                  <a:pt x="1083325" y="1265881"/>
                  <a:pt x="1065483" y="1268394"/>
                  <a:pt x="1053420" y="1277943"/>
                </a:cubicBezTo>
                <a:cubicBezTo>
                  <a:pt x="1030300" y="1296540"/>
                  <a:pt x="1006677" y="1316644"/>
                  <a:pt x="990594" y="1341021"/>
                </a:cubicBezTo>
                <a:cubicBezTo>
                  <a:pt x="966469" y="1377962"/>
                  <a:pt x="963956" y="1442296"/>
                  <a:pt x="1006929" y="1478484"/>
                </a:cubicBezTo>
                <a:cubicBezTo>
                  <a:pt x="1037085" y="1503865"/>
                  <a:pt x="1068749" y="1494819"/>
                  <a:pt x="1101419" y="1489038"/>
                </a:cubicBezTo>
                <a:cubicBezTo>
                  <a:pt x="1134842" y="1483258"/>
                  <a:pt x="1161481" y="1464159"/>
                  <a:pt x="1178569" y="1438024"/>
                </a:cubicBezTo>
                <a:cubicBezTo>
                  <a:pt x="1195155" y="1412642"/>
                  <a:pt x="1207218" y="1381480"/>
                  <a:pt x="1211239" y="1351575"/>
                </a:cubicBezTo>
                <a:cubicBezTo>
                  <a:pt x="1216768" y="1311618"/>
                  <a:pt x="1155449" y="1266886"/>
                  <a:pt x="1098655" y="1260352"/>
                </a:cubicBezTo>
                <a:close/>
                <a:moveTo>
                  <a:pt x="1070509" y="1421438"/>
                </a:moveTo>
                <a:cubicBezTo>
                  <a:pt x="1079556" y="1362130"/>
                  <a:pt x="1085838" y="1354088"/>
                  <a:pt x="1129062" y="1347052"/>
                </a:cubicBezTo>
                <a:cubicBezTo>
                  <a:pt x="1119262" y="1380224"/>
                  <a:pt x="1104686" y="1405857"/>
                  <a:pt x="1070509" y="1421438"/>
                </a:cubicBezTo>
                <a:close/>
                <a:moveTo>
                  <a:pt x="1255468" y="686123"/>
                </a:moveTo>
                <a:cubicBezTo>
                  <a:pt x="1240139" y="711253"/>
                  <a:pt x="1226066" y="737388"/>
                  <a:pt x="1207972" y="760508"/>
                </a:cubicBezTo>
                <a:cubicBezTo>
                  <a:pt x="1192140" y="780864"/>
                  <a:pt x="1170025" y="793681"/>
                  <a:pt x="1142884" y="794435"/>
                </a:cubicBezTo>
                <a:cubicBezTo>
                  <a:pt x="1130319" y="794686"/>
                  <a:pt x="1117502" y="794435"/>
                  <a:pt x="1105189" y="795691"/>
                </a:cubicBezTo>
                <a:cubicBezTo>
                  <a:pt x="1073776" y="798958"/>
                  <a:pt x="1052666" y="790665"/>
                  <a:pt x="1040855" y="763022"/>
                </a:cubicBezTo>
                <a:cubicBezTo>
                  <a:pt x="1027284" y="730603"/>
                  <a:pt x="1022510" y="697934"/>
                  <a:pt x="1040352" y="663254"/>
                </a:cubicBezTo>
                <a:cubicBezTo>
                  <a:pt x="1062718" y="620030"/>
                  <a:pt x="1091367" y="589371"/>
                  <a:pt x="1144643" y="587611"/>
                </a:cubicBezTo>
                <a:cubicBezTo>
                  <a:pt x="1143135" y="592889"/>
                  <a:pt x="1141879" y="597412"/>
                  <a:pt x="1139617" y="605957"/>
                </a:cubicBezTo>
                <a:cubicBezTo>
                  <a:pt x="1183344" y="592889"/>
                  <a:pt x="1210485" y="625558"/>
                  <a:pt x="1243406" y="641390"/>
                </a:cubicBezTo>
                <a:cubicBezTo>
                  <a:pt x="1259238" y="649432"/>
                  <a:pt x="1267028" y="667275"/>
                  <a:pt x="1255468" y="686123"/>
                </a:cubicBezTo>
                <a:close/>
                <a:moveTo>
                  <a:pt x="380679" y="861533"/>
                </a:moveTo>
                <a:cubicBezTo>
                  <a:pt x="376407" y="878119"/>
                  <a:pt x="373391" y="894956"/>
                  <a:pt x="369370" y="911793"/>
                </a:cubicBezTo>
                <a:cubicBezTo>
                  <a:pt x="360323" y="949992"/>
                  <a:pt x="322879" y="978389"/>
                  <a:pt x="278650" y="981405"/>
                </a:cubicBezTo>
                <a:cubicBezTo>
                  <a:pt x="241205" y="983918"/>
                  <a:pt x="193709" y="956526"/>
                  <a:pt x="185667" y="922348"/>
                </a:cubicBezTo>
                <a:cubicBezTo>
                  <a:pt x="177877" y="889427"/>
                  <a:pt x="184913" y="857260"/>
                  <a:pt x="207279" y="829868"/>
                </a:cubicBezTo>
                <a:cubicBezTo>
                  <a:pt x="216829" y="818057"/>
                  <a:pt x="225373" y="805492"/>
                  <a:pt x="235425" y="791670"/>
                </a:cubicBezTo>
                <a:cubicBezTo>
                  <a:pt x="257540" y="787147"/>
                  <a:pt x="278398" y="782875"/>
                  <a:pt x="294984" y="779608"/>
                </a:cubicBezTo>
                <a:cubicBezTo>
                  <a:pt x="318104" y="792173"/>
                  <a:pt x="337957" y="803733"/>
                  <a:pt x="358816" y="814036"/>
                </a:cubicBezTo>
                <a:cubicBezTo>
                  <a:pt x="383192" y="826099"/>
                  <a:pt x="387716" y="834643"/>
                  <a:pt x="380679" y="861533"/>
                </a:cubicBezTo>
                <a:close/>
                <a:moveTo>
                  <a:pt x="1989276" y="217943"/>
                </a:moveTo>
                <a:cubicBezTo>
                  <a:pt x="2023705" y="293083"/>
                  <a:pt x="1970177" y="371239"/>
                  <a:pt x="1886995" y="368223"/>
                </a:cubicBezTo>
                <a:cubicBezTo>
                  <a:pt x="1863624" y="367469"/>
                  <a:pt x="1849802" y="351386"/>
                  <a:pt x="1841007" y="332789"/>
                </a:cubicBezTo>
                <a:cubicBezTo>
                  <a:pt x="1822661" y="294088"/>
                  <a:pt x="1839248" y="232016"/>
                  <a:pt x="1872671" y="200603"/>
                </a:cubicBezTo>
                <a:cubicBezTo>
                  <a:pt x="1893027" y="181504"/>
                  <a:pt x="1910869" y="159892"/>
                  <a:pt x="1932230" y="137023"/>
                </a:cubicBezTo>
                <a:cubicBezTo>
                  <a:pt x="1964900" y="157128"/>
                  <a:pt x="1990030" y="172709"/>
                  <a:pt x="2018679" y="190300"/>
                </a:cubicBezTo>
                <a:cubicBezTo>
                  <a:pt x="2007621" y="200603"/>
                  <a:pt x="1998323" y="209399"/>
                  <a:pt x="1989276" y="217943"/>
                </a:cubicBezTo>
                <a:close/>
                <a:moveTo>
                  <a:pt x="215321" y="2578190"/>
                </a:moveTo>
                <a:cubicBezTo>
                  <a:pt x="218337" y="2604828"/>
                  <a:pt x="210798" y="2633476"/>
                  <a:pt x="203259" y="2660115"/>
                </a:cubicBezTo>
                <a:cubicBezTo>
                  <a:pt x="193960" y="2693789"/>
                  <a:pt x="160788" y="2698061"/>
                  <a:pt x="135406" y="2709873"/>
                </a:cubicBezTo>
                <a:cubicBezTo>
                  <a:pt x="98716" y="2696805"/>
                  <a:pt x="88161" y="2674942"/>
                  <a:pt x="89920" y="2635738"/>
                </a:cubicBezTo>
                <a:cubicBezTo>
                  <a:pt x="91680" y="2597791"/>
                  <a:pt x="105753" y="2574169"/>
                  <a:pt x="134904" y="2556326"/>
                </a:cubicBezTo>
                <a:cubicBezTo>
                  <a:pt x="132642" y="2545771"/>
                  <a:pt x="130883" y="2536724"/>
                  <a:pt x="128873" y="2527929"/>
                </a:cubicBezTo>
                <a:cubicBezTo>
                  <a:pt x="157019" y="2518379"/>
                  <a:pt x="211803" y="2547028"/>
                  <a:pt x="215321" y="257819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694350" y="9734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94350" y="1606075"/>
            <a:ext cx="7433400" cy="291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488725" y="2296800"/>
            <a:ext cx="2375400" cy="247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5279775" y="2296800"/>
            <a:ext cx="2392500" cy="247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 sz="1500">
                <a:solidFill>
                  <a:schemeClr val="accent1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Char char="■"/>
              <a:defRPr sz="1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1024650" y="1057300"/>
            <a:ext cx="7094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-1309575" y="4062070"/>
            <a:ext cx="2617915" cy="2506886"/>
          </a:xfrm>
          <a:custGeom>
            <a:rect b="b" l="l" r="r" t="t"/>
            <a:pathLst>
              <a:path extrusionOk="0" h="5013772" w="5235830">
                <a:moveTo>
                  <a:pt x="2591713" y="0"/>
                </a:moveTo>
                <a:cubicBezTo>
                  <a:pt x="2597715" y="11147"/>
                  <a:pt x="2605432" y="24008"/>
                  <a:pt x="2611434" y="35155"/>
                </a:cubicBezTo>
                <a:cubicBezTo>
                  <a:pt x="2621723" y="33440"/>
                  <a:pt x="2630297" y="35155"/>
                  <a:pt x="2632870" y="31725"/>
                </a:cubicBezTo>
                <a:cubicBezTo>
                  <a:pt x="2651733" y="1715"/>
                  <a:pt x="2680028" y="1715"/>
                  <a:pt x="2709181" y="6002"/>
                </a:cubicBezTo>
                <a:cubicBezTo>
                  <a:pt x="2716898" y="6859"/>
                  <a:pt x="2726330" y="22293"/>
                  <a:pt x="2730617" y="21436"/>
                </a:cubicBezTo>
                <a:cubicBezTo>
                  <a:pt x="2855802" y="-24866"/>
                  <a:pt x="2984416" y="20578"/>
                  <a:pt x="3111316" y="6002"/>
                </a:cubicBezTo>
                <a:cubicBezTo>
                  <a:pt x="3175623" y="-1715"/>
                  <a:pt x="3242503" y="3430"/>
                  <a:pt x="3307668" y="8574"/>
                </a:cubicBezTo>
                <a:cubicBezTo>
                  <a:pt x="3386551" y="15434"/>
                  <a:pt x="3467150" y="45444"/>
                  <a:pt x="3543461" y="36012"/>
                </a:cubicBezTo>
                <a:cubicBezTo>
                  <a:pt x="3617200" y="27438"/>
                  <a:pt x="3682365" y="43729"/>
                  <a:pt x="3744958" y="65165"/>
                </a:cubicBezTo>
                <a:cubicBezTo>
                  <a:pt x="3834988" y="95175"/>
                  <a:pt x="3929305" y="108036"/>
                  <a:pt x="4016763" y="158625"/>
                </a:cubicBezTo>
                <a:cubicBezTo>
                  <a:pt x="4087073" y="199781"/>
                  <a:pt x="4174531" y="218645"/>
                  <a:pt x="4245698" y="264946"/>
                </a:cubicBezTo>
                <a:cubicBezTo>
                  <a:pt x="4309147" y="306103"/>
                  <a:pt x="4366595" y="356691"/>
                  <a:pt x="4424900" y="404708"/>
                </a:cubicBezTo>
                <a:cubicBezTo>
                  <a:pt x="4472059" y="443292"/>
                  <a:pt x="4518361" y="483591"/>
                  <a:pt x="4562947" y="525605"/>
                </a:cubicBezTo>
                <a:cubicBezTo>
                  <a:pt x="4718142" y="670511"/>
                  <a:pt x="4815032" y="854859"/>
                  <a:pt x="4905920" y="1042636"/>
                </a:cubicBezTo>
                <a:cubicBezTo>
                  <a:pt x="4953936" y="1141241"/>
                  <a:pt x="5002809" y="1239846"/>
                  <a:pt x="5050825" y="1338450"/>
                </a:cubicBezTo>
                <a:cubicBezTo>
                  <a:pt x="5118562" y="1478211"/>
                  <a:pt x="5156290" y="1623117"/>
                  <a:pt x="5175153" y="1780027"/>
                </a:cubicBezTo>
                <a:cubicBezTo>
                  <a:pt x="5195731" y="1952371"/>
                  <a:pt x="5186300" y="2123857"/>
                  <a:pt x="5197446" y="2295343"/>
                </a:cubicBezTo>
                <a:cubicBezTo>
                  <a:pt x="5203448" y="2389661"/>
                  <a:pt x="5214595" y="2483121"/>
                  <a:pt x="5227456" y="2576581"/>
                </a:cubicBezTo>
                <a:cubicBezTo>
                  <a:pt x="5242890" y="2689762"/>
                  <a:pt x="5236888" y="2802942"/>
                  <a:pt x="5210308" y="2911836"/>
                </a:cubicBezTo>
                <a:cubicBezTo>
                  <a:pt x="5194016" y="2979573"/>
                  <a:pt x="5174295" y="3051597"/>
                  <a:pt x="5145143" y="3114190"/>
                </a:cubicBezTo>
                <a:cubicBezTo>
                  <a:pt x="5087695" y="3236803"/>
                  <a:pt x="5012241" y="3351698"/>
                  <a:pt x="4947076" y="3470881"/>
                </a:cubicBezTo>
                <a:cubicBezTo>
                  <a:pt x="4912779" y="3531759"/>
                  <a:pt x="4887913" y="3598639"/>
                  <a:pt x="4850187" y="3656944"/>
                </a:cubicBezTo>
                <a:cubicBezTo>
                  <a:pt x="4755011" y="3803565"/>
                  <a:pt x="4705280" y="3971621"/>
                  <a:pt x="4616965" y="4120814"/>
                </a:cubicBezTo>
                <a:cubicBezTo>
                  <a:pt x="4559517" y="4217704"/>
                  <a:pt x="4487493" y="4304304"/>
                  <a:pt x="4400892" y="4377186"/>
                </a:cubicBezTo>
                <a:cubicBezTo>
                  <a:pt x="4303145" y="4459499"/>
                  <a:pt x="4206256" y="4544385"/>
                  <a:pt x="4101649" y="4616410"/>
                </a:cubicBezTo>
                <a:cubicBezTo>
                  <a:pt x="3955886" y="4715014"/>
                  <a:pt x="3806693" y="4809332"/>
                  <a:pt x="3651498" y="4892502"/>
                </a:cubicBezTo>
                <a:cubicBezTo>
                  <a:pt x="3567469" y="4937946"/>
                  <a:pt x="3468865" y="4956809"/>
                  <a:pt x="3376262" y="4986819"/>
                </a:cubicBezTo>
                <a:cubicBezTo>
                  <a:pt x="3365116" y="4990249"/>
                  <a:pt x="3352254" y="4990249"/>
                  <a:pt x="3340250" y="4990249"/>
                </a:cubicBezTo>
                <a:cubicBezTo>
                  <a:pt x="3293949" y="4991964"/>
                  <a:pt x="3249362" y="4971386"/>
                  <a:pt x="3199632" y="5003111"/>
                </a:cubicBezTo>
                <a:cubicBezTo>
                  <a:pt x="3167907" y="5022832"/>
                  <a:pt x="3113031" y="5009970"/>
                  <a:pt x="3068444" y="5005683"/>
                </a:cubicBezTo>
                <a:cubicBezTo>
                  <a:pt x="2936400" y="4994536"/>
                  <a:pt x="2801783" y="5024547"/>
                  <a:pt x="2669739" y="4985105"/>
                </a:cubicBezTo>
                <a:cubicBezTo>
                  <a:pt x="2625153" y="4971386"/>
                  <a:pt x="2572849" y="4984247"/>
                  <a:pt x="2524833" y="4980818"/>
                </a:cubicBezTo>
                <a:cubicBezTo>
                  <a:pt x="2364493" y="4967956"/>
                  <a:pt x="2202439" y="4983390"/>
                  <a:pt x="2044672" y="4943948"/>
                </a:cubicBezTo>
                <a:cubicBezTo>
                  <a:pt x="2036097" y="4942233"/>
                  <a:pt x="2025808" y="4943948"/>
                  <a:pt x="2017234" y="4945663"/>
                </a:cubicBezTo>
                <a:cubicBezTo>
                  <a:pt x="1849177" y="4984247"/>
                  <a:pt x="1691410" y="4916510"/>
                  <a:pt x="1531071" y="4890788"/>
                </a:cubicBezTo>
                <a:cubicBezTo>
                  <a:pt x="1414460" y="4871924"/>
                  <a:pt x="1304709" y="4811046"/>
                  <a:pt x="1191528" y="4768174"/>
                </a:cubicBezTo>
                <a:cubicBezTo>
                  <a:pt x="1143512" y="4750169"/>
                  <a:pt x="1097210" y="4727018"/>
                  <a:pt x="1048337" y="4709869"/>
                </a:cubicBezTo>
                <a:cubicBezTo>
                  <a:pt x="916292" y="4662711"/>
                  <a:pt x="830549" y="4555532"/>
                  <a:pt x="730230" y="4468074"/>
                </a:cubicBezTo>
                <a:cubicBezTo>
                  <a:pt x="554456" y="4314594"/>
                  <a:pt x="448135" y="4110525"/>
                  <a:pt x="330667" y="3915031"/>
                </a:cubicBezTo>
                <a:cubicBezTo>
                  <a:pt x="269789" y="3820713"/>
                  <a:pt x="214056" y="3722109"/>
                  <a:pt x="162610" y="3622647"/>
                </a:cubicBezTo>
                <a:cubicBezTo>
                  <a:pt x="76010" y="3455448"/>
                  <a:pt x="18562" y="3276244"/>
                  <a:pt x="6558" y="3089324"/>
                </a:cubicBezTo>
                <a:cubicBezTo>
                  <a:pt x="-5446" y="2904119"/>
                  <a:pt x="1413" y="2718057"/>
                  <a:pt x="8273" y="2531994"/>
                </a:cubicBezTo>
                <a:cubicBezTo>
                  <a:pt x="13417" y="2398235"/>
                  <a:pt x="22849" y="2264476"/>
                  <a:pt x="46000" y="2133289"/>
                </a:cubicBezTo>
                <a:cubicBezTo>
                  <a:pt x="68293" y="2004674"/>
                  <a:pt x="101733" y="1876059"/>
                  <a:pt x="145462" y="1752589"/>
                </a:cubicBezTo>
                <a:cubicBezTo>
                  <a:pt x="194335" y="1615400"/>
                  <a:pt x="250926" y="1479069"/>
                  <a:pt x="322950" y="1353884"/>
                </a:cubicBezTo>
                <a:cubicBezTo>
                  <a:pt x="392402" y="1233843"/>
                  <a:pt x="447278" y="1104371"/>
                  <a:pt x="562173" y="1010911"/>
                </a:cubicBezTo>
                <a:cubicBezTo>
                  <a:pt x="654776" y="935457"/>
                  <a:pt x="741376" y="851429"/>
                  <a:pt x="827977" y="769973"/>
                </a:cubicBezTo>
                <a:cubicBezTo>
                  <a:pt x="955734" y="651648"/>
                  <a:pt x="1091208" y="543611"/>
                  <a:pt x="1228397" y="438147"/>
                </a:cubicBezTo>
                <a:cubicBezTo>
                  <a:pt x="1326144" y="362693"/>
                  <a:pt x="1432466" y="295814"/>
                  <a:pt x="1543075" y="240938"/>
                </a:cubicBezTo>
                <a:cubicBezTo>
                  <a:pt x="1606524" y="210071"/>
                  <a:pt x="1679406" y="196352"/>
                  <a:pt x="1746286" y="164627"/>
                </a:cubicBezTo>
                <a:cubicBezTo>
                  <a:pt x="1834601" y="123470"/>
                  <a:pt x="1932348" y="98605"/>
                  <a:pt x="2028381" y="74597"/>
                </a:cubicBezTo>
                <a:cubicBezTo>
                  <a:pt x="2099547" y="56590"/>
                  <a:pt x="2175859" y="58305"/>
                  <a:pt x="2245311" y="36870"/>
                </a:cubicBezTo>
                <a:cubicBezTo>
                  <a:pt x="2358492" y="2572"/>
                  <a:pt x="2476817" y="25723"/>
                  <a:pt x="2591713" y="0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8062323" y="-136981"/>
            <a:ext cx="1135104" cy="1523764"/>
          </a:xfrm>
          <a:custGeom>
            <a:rect b="b" l="l" r="r" t="t"/>
            <a:pathLst>
              <a:path extrusionOk="0" h="3047527" w="2270208">
                <a:moveTo>
                  <a:pt x="2015854" y="1666097"/>
                </a:moveTo>
                <a:cubicBezTo>
                  <a:pt x="1975722" y="1645466"/>
                  <a:pt x="1935025" y="1625400"/>
                  <a:pt x="1895741" y="1605617"/>
                </a:cubicBezTo>
                <a:cubicBezTo>
                  <a:pt x="1853066" y="1622574"/>
                  <a:pt x="1835261" y="1665532"/>
                  <a:pt x="1803326" y="1693510"/>
                </a:cubicBezTo>
                <a:cubicBezTo>
                  <a:pt x="1761216" y="1730533"/>
                  <a:pt x="1739454" y="1785644"/>
                  <a:pt x="1741998" y="1848102"/>
                </a:cubicBezTo>
                <a:cubicBezTo>
                  <a:pt x="1745389" y="1941083"/>
                  <a:pt x="1803891" y="1994780"/>
                  <a:pt x="1905068" y="1965953"/>
                </a:cubicBezTo>
                <a:cubicBezTo>
                  <a:pt x="1974309" y="1946170"/>
                  <a:pt x="2020658" y="1904060"/>
                  <a:pt x="2048072" y="1837645"/>
                </a:cubicBezTo>
                <a:cubicBezTo>
                  <a:pt x="2071529" y="1780839"/>
                  <a:pt x="2054290" y="1729968"/>
                  <a:pt x="2031680" y="1679097"/>
                </a:cubicBezTo>
                <a:cubicBezTo>
                  <a:pt x="2029137" y="1673727"/>
                  <a:pt x="2022071" y="1669206"/>
                  <a:pt x="2015854" y="1666097"/>
                </a:cubicBezTo>
                <a:close/>
                <a:moveTo>
                  <a:pt x="1856458" y="1889647"/>
                </a:moveTo>
                <a:cubicBezTo>
                  <a:pt x="1870023" y="1818427"/>
                  <a:pt x="1874828" y="1755404"/>
                  <a:pt x="1945765" y="1712728"/>
                </a:cubicBezTo>
                <a:cubicBezTo>
                  <a:pt x="1936156" y="1783100"/>
                  <a:pt x="1927395" y="1844710"/>
                  <a:pt x="1856458" y="1889647"/>
                </a:cubicBezTo>
                <a:close/>
                <a:moveTo>
                  <a:pt x="260803" y="1986019"/>
                </a:moveTo>
                <a:cubicBezTo>
                  <a:pt x="229150" y="1974149"/>
                  <a:pt x="196649" y="1963975"/>
                  <a:pt x="164713" y="1953235"/>
                </a:cubicBezTo>
                <a:cubicBezTo>
                  <a:pt x="167257" y="1947018"/>
                  <a:pt x="167540" y="1942496"/>
                  <a:pt x="169800" y="1940800"/>
                </a:cubicBezTo>
                <a:cubicBezTo>
                  <a:pt x="182518" y="1932039"/>
                  <a:pt x="195801" y="1924126"/>
                  <a:pt x="208802" y="1916212"/>
                </a:cubicBezTo>
                <a:cubicBezTo>
                  <a:pt x="209084" y="1911973"/>
                  <a:pt x="209649" y="1908017"/>
                  <a:pt x="209932" y="1903777"/>
                </a:cubicBezTo>
                <a:cubicBezTo>
                  <a:pt x="182236" y="1901517"/>
                  <a:pt x="154539" y="1900951"/>
                  <a:pt x="127408" y="1896995"/>
                </a:cubicBezTo>
                <a:cubicBezTo>
                  <a:pt x="88124" y="1891342"/>
                  <a:pt x="58167" y="1911973"/>
                  <a:pt x="43753" y="1941083"/>
                </a:cubicBezTo>
                <a:cubicBezTo>
                  <a:pt x="22840" y="1983193"/>
                  <a:pt x="5318" y="2029824"/>
                  <a:pt x="796" y="2075891"/>
                </a:cubicBezTo>
                <a:cubicBezTo>
                  <a:pt x="-4857" y="2133262"/>
                  <a:pt x="19448" y="2183851"/>
                  <a:pt x="78798" y="2206743"/>
                </a:cubicBezTo>
                <a:cubicBezTo>
                  <a:pt x="99994" y="2214939"/>
                  <a:pt x="123169" y="2218613"/>
                  <a:pt x="145778" y="2221721"/>
                </a:cubicBezTo>
                <a:cubicBezTo>
                  <a:pt x="219541" y="2231330"/>
                  <a:pt x="304891" y="2169155"/>
                  <a:pt x="318740" y="2096239"/>
                </a:cubicBezTo>
                <a:cubicBezTo>
                  <a:pt x="326370" y="2055543"/>
                  <a:pt x="297826" y="1999867"/>
                  <a:pt x="260803" y="1986019"/>
                </a:cubicBezTo>
                <a:close/>
                <a:moveTo>
                  <a:pt x="168670" y="2144567"/>
                </a:moveTo>
                <a:cubicBezTo>
                  <a:pt x="166126" y="2141458"/>
                  <a:pt x="163583" y="2138632"/>
                  <a:pt x="161039" y="2135523"/>
                </a:cubicBezTo>
                <a:cubicBezTo>
                  <a:pt x="169518" y="2129306"/>
                  <a:pt x="177714" y="2122806"/>
                  <a:pt x="186192" y="2116588"/>
                </a:cubicBezTo>
                <a:cubicBezTo>
                  <a:pt x="188453" y="2119132"/>
                  <a:pt x="190997" y="2121675"/>
                  <a:pt x="193258" y="2124501"/>
                </a:cubicBezTo>
                <a:cubicBezTo>
                  <a:pt x="185062" y="2131001"/>
                  <a:pt x="176866" y="2137784"/>
                  <a:pt x="168670" y="2144567"/>
                </a:cubicBezTo>
                <a:close/>
                <a:moveTo>
                  <a:pt x="888778" y="367755"/>
                </a:moveTo>
                <a:cubicBezTo>
                  <a:pt x="953497" y="360124"/>
                  <a:pt x="1010868" y="307558"/>
                  <a:pt x="1023586" y="241708"/>
                </a:cubicBezTo>
                <a:cubicBezTo>
                  <a:pt x="1028956" y="214012"/>
                  <a:pt x="1030369" y="185467"/>
                  <a:pt x="1034608" y="147879"/>
                </a:cubicBezTo>
                <a:cubicBezTo>
                  <a:pt x="1034891" y="123857"/>
                  <a:pt x="1011999" y="78921"/>
                  <a:pt x="983172" y="56594"/>
                </a:cubicBezTo>
                <a:cubicBezTo>
                  <a:pt x="965084" y="42463"/>
                  <a:pt x="946997" y="28615"/>
                  <a:pt x="929192" y="14201"/>
                </a:cubicBezTo>
                <a:cubicBezTo>
                  <a:pt x="906300" y="-4451"/>
                  <a:pt x="891039" y="-5299"/>
                  <a:pt x="868429" y="15049"/>
                </a:cubicBezTo>
                <a:cubicBezTo>
                  <a:pt x="858255" y="24093"/>
                  <a:pt x="849494" y="36246"/>
                  <a:pt x="843559" y="48398"/>
                </a:cubicBezTo>
                <a:cubicBezTo>
                  <a:pt x="819537" y="97291"/>
                  <a:pt x="802014" y="147597"/>
                  <a:pt x="789297" y="201011"/>
                </a:cubicBezTo>
                <a:cubicBezTo>
                  <a:pt x="780818" y="236338"/>
                  <a:pt x="783362" y="267426"/>
                  <a:pt x="795232" y="298797"/>
                </a:cubicBezTo>
                <a:cubicBezTo>
                  <a:pt x="809645" y="336102"/>
                  <a:pt x="859668" y="371146"/>
                  <a:pt x="888778" y="367755"/>
                </a:cubicBezTo>
                <a:close/>
                <a:moveTo>
                  <a:pt x="922126" y="153814"/>
                </a:moveTo>
                <a:cubicBezTo>
                  <a:pt x="935127" y="199315"/>
                  <a:pt x="930888" y="211751"/>
                  <a:pt x="889908" y="253013"/>
                </a:cubicBezTo>
                <a:cubicBezTo>
                  <a:pt x="885952" y="214012"/>
                  <a:pt x="900648" y="184619"/>
                  <a:pt x="922126" y="153814"/>
                </a:cubicBezTo>
                <a:close/>
                <a:moveTo>
                  <a:pt x="1057500" y="2492468"/>
                </a:moveTo>
                <a:cubicBezTo>
                  <a:pt x="1052978" y="2528361"/>
                  <a:pt x="1045913" y="2565949"/>
                  <a:pt x="1013694" y="2590819"/>
                </a:cubicBezTo>
                <a:cubicBezTo>
                  <a:pt x="1002672" y="2599580"/>
                  <a:pt x="991933" y="2608906"/>
                  <a:pt x="981193" y="2617950"/>
                </a:cubicBezTo>
                <a:cubicBezTo>
                  <a:pt x="924105" y="2665995"/>
                  <a:pt x="900365" y="2666560"/>
                  <a:pt x="844689" y="2621059"/>
                </a:cubicBezTo>
                <a:cubicBezTo>
                  <a:pt x="800884" y="2585167"/>
                  <a:pt x="793536" y="2495012"/>
                  <a:pt x="832537" y="2454598"/>
                </a:cubicBezTo>
                <a:cubicBezTo>
                  <a:pt x="841298" y="2445554"/>
                  <a:pt x="855711" y="2442445"/>
                  <a:pt x="868429" y="2435945"/>
                </a:cubicBezTo>
                <a:cubicBezTo>
                  <a:pt x="872668" y="2416727"/>
                  <a:pt x="876343" y="2399770"/>
                  <a:pt x="880864" y="2379704"/>
                </a:cubicBezTo>
                <a:cubicBezTo>
                  <a:pt x="894147" y="2381117"/>
                  <a:pt x="907713" y="2378856"/>
                  <a:pt x="917322" y="2383943"/>
                </a:cubicBezTo>
                <a:cubicBezTo>
                  <a:pt x="946997" y="2399770"/>
                  <a:pt x="977519" y="2409662"/>
                  <a:pt x="1010586" y="2415596"/>
                </a:cubicBezTo>
                <a:cubicBezTo>
                  <a:pt x="1041956" y="2421249"/>
                  <a:pt x="1062587" y="2453750"/>
                  <a:pt x="1057500" y="2492468"/>
                </a:cubicBezTo>
                <a:close/>
                <a:moveTo>
                  <a:pt x="1235549" y="1417394"/>
                </a:moveTo>
                <a:cubicBezTo>
                  <a:pt x="1218309" y="1423611"/>
                  <a:pt x="1198243" y="1426438"/>
                  <a:pt x="1184678" y="1437177"/>
                </a:cubicBezTo>
                <a:cubicBezTo>
                  <a:pt x="1158677" y="1458091"/>
                  <a:pt x="1132111" y="1480700"/>
                  <a:pt x="1114023" y="1508114"/>
                </a:cubicBezTo>
                <a:cubicBezTo>
                  <a:pt x="1086892" y="1549659"/>
                  <a:pt x="1084066" y="1622008"/>
                  <a:pt x="1132393" y="1662705"/>
                </a:cubicBezTo>
                <a:cubicBezTo>
                  <a:pt x="1166307" y="1691250"/>
                  <a:pt x="1201917" y="1681075"/>
                  <a:pt x="1238657" y="1674575"/>
                </a:cubicBezTo>
                <a:cubicBezTo>
                  <a:pt x="1276245" y="1668075"/>
                  <a:pt x="1306203" y="1646596"/>
                  <a:pt x="1325421" y="1617204"/>
                </a:cubicBezTo>
                <a:cubicBezTo>
                  <a:pt x="1344073" y="1588660"/>
                  <a:pt x="1357639" y="1553615"/>
                  <a:pt x="1362161" y="1519984"/>
                </a:cubicBezTo>
                <a:cubicBezTo>
                  <a:pt x="1368378" y="1475048"/>
                  <a:pt x="1299420" y="1424742"/>
                  <a:pt x="1235549" y="1417394"/>
                </a:cubicBezTo>
                <a:close/>
                <a:moveTo>
                  <a:pt x="1203895" y="1598551"/>
                </a:moveTo>
                <a:cubicBezTo>
                  <a:pt x="1214070" y="1531854"/>
                  <a:pt x="1221135" y="1522810"/>
                  <a:pt x="1269745" y="1514897"/>
                </a:cubicBezTo>
                <a:cubicBezTo>
                  <a:pt x="1258723" y="1552202"/>
                  <a:pt x="1242331" y="1581029"/>
                  <a:pt x="1203895" y="1598551"/>
                </a:cubicBezTo>
                <a:close/>
                <a:moveTo>
                  <a:pt x="1411901" y="771615"/>
                </a:moveTo>
                <a:cubicBezTo>
                  <a:pt x="1394662" y="799876"/>
                  <a:pt x="1378835" y="829268"/>
                  <a:pt x="1358487" y="855269"/>
                </a:cubicBezTo>
                <a:cubicBezTo>
                  <a:pt x="1340682" y="878161"/>
                  <a:pt x="1315812" y="892574"/>
                  <a:pt x="1285289" y="893422"/>
                </a:cubicBezTo>
                <a:cubicBezTo>
                  <a:pt x="1271158" y="893705"/>
                  <a:pt x="1256745" y="893422"/>
                  <a:pt x="1242897" y="894835"/>
                </a:cubicBezTo>
                <a:cubicBezTo>
                  <a:pt x="1207569" y="898509"/>
                  <a:pt x="1183830" y="889183"/>
                  <a:pt x="1170547" y="858095"/>
                </a:cubicBezTo>
                <a:cubicBezTo>
                  <a:pt x="1155285" y="821638"/>
                  <a:pt x="1149916" y="784897"/>
                  <a:pt x="1169981" y="745896"/>
                </a:cubicBezTo>
                <a:cubicBezTo>
                  <a:pt x="1195134" y="697286"/>
                  <a:pt x="1227353" y="662807"/>
                  <a:pt x="1287267" y="660829"/>
                </a:cubicBezTo>
                <a:cubicBezTo>
                  <a:pt x="1285572" y="666764"/>
                  <a:pt x="1284159" y="671851"/>
                  <a:pt x="1281615" y="681460"/>
                </a:cubicBezTo>
                <a:cubicBezTo>
                  <a:pt x="1330790" y="666764"/>
                  <a:pt x="1361313" y="703504"/>
                  <a:pt x="1398336" y="721309"/>
                </a:cubicBezTo>
                <a:cubicBezTo>
                  <a:pt x="1416141" y="730352"/>
                  <a:pt x="1424902" y="750418"/>
                  <a:pt x="1411901" y="771615"/>
                </a:cubicBezTo>
                <a:close/>
                <a:moveTo>
                  <a:pt x="428112" y="968881"/>
                </a:moveTo>
                <a:cubicBezTo>
                  <a:pt x="423308" y="987534"/>
                  <a:pt x="419916" y="1006469"/>
                  <a:pt x="415395" y="1025404"/>
                </a:cubicBezTo>
                <a:cubicBezTo>
                  <a:pt x="405220" y="1068362"/>
                  <a:pt x="363110" y="1100298"/>
                  <a:pt x="313370" y="1103689"/>
                </a:cubicBezTo>
                <a:cubicBezTo>
                  <a:pt x="271260" y="1106515"/>
                  <a:pt x="217845" y="1075710"/>
                  <a:pt x="208802" y="1037274"/>
                </a:cubicBezTo>
                <a:cubicBezTo>
                  <a:pt x="200041" y="1000252"/>
                  <a:pt x="207954" y="964077"/>
                  <a:pt x="233107" y="933271"/>
                </a:cubicBezTo>
                <a:cubicBezTo>
                  <a:pt x="243846" y="919988"/>
                  <a:pt x="253455" y="905858"/>
                  <a:pt x="264760" y="890314"/>
                </a:cubicBezTo>
                <a:cubicBezTo>
                  <a:pt x="289630" y="885226"/>
                  <a:pt x="313087" y="880422"/>
                  <a:pt x="331740" y="876748"/>
                </a:cubicBezTo>
                <a:cubicBezTo>
                  <a:pt x="357741" y="890879"/>
                  <a:pt x="380067" y="903879"/>
                  <a:pt x="403525" y="915466"/>
                </a:cubicBezTo>
                <a:cubicBezTo>
                  <a:pt x="430938" y="929032"/>
                  <a:pt x="436026" y="938641"/>
                  <a:pt x="428112" y="968881"/>
                </a:cubicBezTo>
                <a:close/>
                <a:moveTo>
                  <a:pt x="2237143" y="245099"/>
                </a:moveTo>
                <a:cubicBezTo>
                  <a:pt x="2275861" y="329602"/>
                  <a:pt x="2215664" y="417496"/>
                  <a:pt x="2122118" y="414104"/>
                </a:cubicBezTo>
                <a:cubicBezTo>
                  <a:pt x="2095834" y="413256"/>
                  <a:pt x="2080290" y="395169"/>
                  <a:pt x="2070399" y="374255"/>
                </a:cubicBezTo>
                <a:cubicBezTo>
                  <a:pt x="2049768" y="330732"/>
                  <a:pt x="2068420" y="260926"/>
                  <a:pt x="2106008" y="225599"/>
                </a:cubicBezTo>
                <a:cubicBezTo>
                  <a:pt x="2128900" y="204120"/>
                  <a:pt x="2148966" y="179815"/>
                  <a:pt x="2172989" y="154097"/>
                </a:cubicBezTo>
                <a:cubicBezTo>
                  <a:pt x="2209729" y="176706"/>
                  <a:pt x="2237991" y="194228"/>
                  <a:pt x="2270209" y="214012"/>
                </a:cubicBezTo>
                <a:cubicBezTo>
                  <a:pt x="2257774" y="225599"/>
                  <a:pt x="2247317" y="235490"/>
                  <a:pt x="2237143" y="245099"/>
                </a:cubicBezTo>
                <a:close/>
                <a:moveTo>
                  <a:pt x="242150" y="2899436"/>
                </a:moveTo>
                <a:cubicBezTo>
                  <a:pt x="245542" y="2929394"/>
                  <a:pt x="237063" y="2961612"/>
                  <a:pt x="228585" y="2991569"/>
                </a:cubicBezTo>
                <a:cubicBezTo>
                  <a:pt x="218128" y="3029440"/>
                  <a:pt x="180823" y="3034245"/>
                  <a:pt x="152278" y="3047528"/>
                </a:cubicBezTo>
                <a:cubicBezTo>
                  <a:pt x="111016" y="3032831"/>
                  <a:pt x="99146" y="3008244"/>
                  <a:pt x="101125" y="2964156"/>
                </a:cubicBezTo>
                <a:cubicBezTo>
                  <a:pt x="103103" y="2921481"/>
                  <a:pt x="118929" y="2894915"/>
                  <a:pt x="151713" y="2874849"/>
                </a:cubicBezTo>
                <a:cubicBezTo>
                  <a:pt x="149169" y="2862979"/>
                  <a:pt x="147191" y="2852805"/>
                  <a:pt x="144930" y="2842913"/>
                </a:cubicBezTo>
                <a:cubicBezTo>
                  <a:pt x="176583" y="2832174"/>
                  <a:pt x="238194" y="2864392"/>
                  <a:pt x="242150" y="2899436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14350" y="1783800"/>
            <a:ext cx="2261400" cy="29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441300" y="1783850"/>
            <a:ext cx="2251800" cy="29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6368225" y="1783850"/>
            <a:ext cx="2112300" cy="29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9" name="Google Shape;39;p7"/>
          <p:cNvSpPr/>
          <p:nvPr/>
        </p:nvSpPr>
        <p:spPr>
          <a:xfrm>
            <a:off x="0" y="0"/>
            <a:ext cx="9144000" cy="1308000"/>
          </a:xfrm>
          <a:prstGeom prst="rect">
            <a:avLst/>
          </a:prstGeom>
          <a:solidFill>
            <a:srgbClr val="FFC53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188750" y="601800"/>
            <a:ext cx="6766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855300" y="21712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3048725" y="2751901"/>
            <a:ext cx="3046222" cy="461110"/>
          </a:xfrm>
          <a:custGeom>
            <a:rect b="b" l="l" r="r" t="t"/>
            <a:pathLst>
              <a:path extrusionOk="0" h="1229628" w="8123260">
                <a:moveTo>
                  <a:pt x="6765600" y="881303"/>
                </a:moveTo>
                <a:cubicBezTo>
                  <a:pt x="6769966" y="963810"/>
                  <a:pt x="6773894" y="1043262"/>
                  <a:pt x="6778697" y="1134936"/>
                </a:cubicBezTo>
                <a:cubicBezTo>
                  <a:pt x="6737225" y="1133190"/>
                  <a:pt x="6697499" y="1134063"/>
                  <a:pt x="6658209" y="1129261"/>
                </a:cubicBezTo>
                <a:cubicBezTo>
                  <a:pt x="6436880" y="1102195"/>
                  <a:pt x="6215988" y="1068581"/>
                  <a:pt x="5993786" y="1047627"/>
                </a:cubicBezTo>
                <a:cubicBezTo>
                  <a:pt x="5772893" y="1026673"/>
                  <a:pt x="5550691" y="1016196"/>
                  <a:pt x="5328925" y="1003536"/>
                </a:cubicBezTo>
                <a:cubicBezTo>
                  <a:pt x="5166530" y="994368"/>
                  <a:pt x="5001952" y="1001353"/>
                  <a:pt x="4841739" y="977780"/>
                </a:cubicBezTo>
                <a:cubicBezTo>
                  <a:pt x="4706846" y="957699"/>
                  <a:pt x="4576319" y="981272"/>
                  <a:pt x="4443609" y="976470"/>
                </a:cubicBezTo>
                <a:cubicBezTo>
                  <a:pt x="4303041" y="971231"/>
                  <a:pt x="4162036" y="969049"/>
                  <a:pt x="4021031" y="967739"/>
                </a:cubicBezTo>
                <a:cubicBezTo>
                  <a:pt x="3976504" y="967303"/>
                  <a:pt x="3931539" y="975597"/>
                  <a:pt x="3887012" y="977343"/>
                </a:cubicBezTo>
                <a:cubicBezTo>
                  <a:pt x="3705845" y="985201"/>
                  <a:pt x="3524678" y="988257"/>
                  <a:pt x="3343947" y="1001353"/>
                </a:cubicBezTo>
                <a:cubicBezTo>
                  <a:pt x="3185481" y="1013140"/>
                  <a:pt x="3028324" y="1036713"/>
                  <a:pt x="2870294" y="1053739"/>
                </a:cubicBezTo>
                <a:cubicBezTo>
                  <a:pt x="2737584" y="1068145"/>
                  <a:pt x="2604001" y="1075566"/>
                  <a:pt x="2472164" y="1094338"/>
                </a:cubicBezTo>
                <a:cubicBezTo>
                  <a:pt x="2345129" y="1112236"/>
                  <a:pt x="2219840" y="1142358"/>
                  <a:pt x="2093241" y="1162875"/>
                </a:cubicBezTo>
                <a:cubicBezTo>
                  <a:pt x="1943069" y="1187322"/>
                  <a:pt x="1792461" y="1210459"/>
                  <a:pt x="1641415" y="1228357"/>
                </a:cubicBezTo>
                <a:cubicBezTo>
                  <a:pt x="1551487" y="1238834"/>
                  <a:pt x="1497792" y="1183393"/>
                  <a:pt x="1516126" y="1105251"/>
                </a:cubicBezTo>
                <a:cubicBezTo>
                  <a:pt x="1521365" y="1083424"/>
                  <a:pt x="1540137" y="1059850"/>
                  <a:pt x="1559345" y="1047191"/>
                </a:cubicBezTo>
                <a:cubicBezTo>
                  <a:pt x="1583355" y="1031038"/>
                  <a:pt x="1613913" y="1021434"/>
                  <a:pt x="1642725" y="1015323"/>
                </a:cubicBezTo>
                <a:cubicBezTo>
                  <a:pt x="1769760" y="990003"/>
                  <a:pt x="1897668" y="968176"/>
                  <a:pt x="2024703" y="943729"/>
                </a:cubicBezTo>
                <a:cubicBezTo>
                  <a:pt x="2079272" y="933252"/>
                  <a:pt x="2132094" y="915354"/>
                  <a:pt x="2187099" y="907059"/>
                </a:cubicBezTo>
                <a:cubicBezTo>
                  <a:pt x="2426326" y="870826"/>
                  <a:pt x="2665991" y="836775"/>
                  <a:pt x="2905654" y="801415"/>
                </a:cubicBezTo>
                <a:cubicBezTo>
                  <a:pt x="2909147" y="800978"/>
                  <a:pt x="2912639" y="797923"/>
                  <a:pt x="2916132" y="797923"/>
                </a:cubicBezTo>
                <a:cubicBezTo>
                  <a:pt x="3029197" y="799232"/>
                  <a:pt x="3142263" y="800542"/>
                  <a:pt x="3255328" y="801851"/>
                </a:cubicBezTo>
                <a:cubicBezTo>
                  <a:pt x="3269734" y="801851"/>
                  <a:pt x="3288506" y="805780"/>
                  <a:pt x="3298110" y="798796"/>
                </a:cubicBezTo>
                <a:cubicBezTo>
                  <a:pt x="3387166" y="735060"/>
                  <a:pt x="3487571" y="749902"/>
                  <a:pt x="3586667" y="750776"/>
                </a:cubicBezTo>
                <a:cubicBezTo>
                  <a:pt x="3619408" y="751212"/>
                  <a:pt x="3652586" y="738116"/>
                  <a:pt x="3685763" y="737243"/>
                </a:cubicBezTo>
                <a:cubicBezTo>
                  <a:pt x="3751682" y="735060"/>
                  <a:pt x="3818037" y="737243"/>
                  <a:pt x="3884392" y="737243"/>
                </a:cubicBezTo>
                <a:cubicBezTo>
                  <a:pt x="3938960" y="737243"/>
                  <a:pt x="3994402" y="754704"/>
                  <a:pt x="4048097" y="722837"/>
                </a:cubicBezTo>
                <a:cubicBezTo>
                  <a:pt x="4065123" y="712796"/>
                  <a:pt x="4091315" y="718035"/>
                  <a:pt x="4113579" y="718035"/>
                </a:cubicBezTo>
                <a:cubicBezTo>
                  <a:pt x="4278594" y="717598"/>
                  <a:pt x="4443609" y="717598"/>
                  <a:pt x="4608623" y="717598"/>
                </a:cubicBezTo>
                <a:cubicBezTo>
                  <a:pt x="4612552" y="717598"/>
                  <a:pt x="4617354" y="716288"/>
                  <a:pt x="4619537" y="718035"/>
                </a:cubicBezTo>
                <a:cubicBezTo>
                  <a:pt x="4687201" y="769110"/>
                  <a:pt x="4759668" y="728512"/>
                  <a:pt x="4830389" y="731568"/>
                </a:cubicBezTo>
                <a:cubicBezTo>
                  <a:pt x="5011119" y="739862"/>
                  <a:pt x="5190976" y="761253"/>
                  <a:pt x="5371707" y="764745"/>
                </a:cubicBezTo>
                <a:cubicBezTo>
                  <a:pt x="5487828" y="766928"/>
                  <a:pt x="5601330" y="814075"/>
                  <a:pt x="5720071" y="781334"/>
                </a:cubicBezTo>
                <a:cubicBezTo>
                  <a:pt x="5749320" y="773476"/>
                  <a:pt x="5785553" y="788755"/>
                  <a:pt x="5818294" y="795303"/>
                </a:cubicBezTo>
                <a:cubicBezTo>
                  <a:pt x="5894253" y="811019"/>
                  <a:pt x="5966720" y="834592"/>
                  <a:pt x="6048354" y="818440"/>
                </a:cubicBezTo>
                <a:cubicBezTo>
                  <a:pt x="6095501" y="809273"/>
                  <a:pt x="6148760" y="831973"/>
                  <a:pt x="6199399" y="836339"/>
                </a:cubicBezTo>
                <a:cubicBezTo>
                  <a:pt x="6390170" y="851618"/>
                  <a:pt x="6580504" y="866460"/>
                  <a:pt x="6765600" y="881303"/>
                </a:cubicBezTo>
                <a:close/>
                <a:moveTo>
                  <a:pt x="7880104" y="50118"/>
                </a:moveTo>
                <a:cubicBezTo>
                  <a:pt x="7764855" y="51428"/>
                  <a:pt x="7646988" y="69763"/>
                  <a:pt x="7535668" y="49682"/>
                </a:cubicBezTo>
                <a:cubicBezTo>
                  <a:pt x="7437882" y="31783"/>
                  <a:pt x="7344025" y="44007"/>
                  <a:pt x="7248857" y="38332"/>
                </a:cubicBezTo>
                <a:cubicBezTo>
                  <a:pt x="7038878" y="26545"/>
                  <a:pt x="6829336" y="8647"/>
                  <a:pt x="6618920" y="30474"/>
                </a:cubicBezTo>
                <a:cubicBezTo>
                  <a:pt x="6612372" y="31347"/>
                  <a:pt x="6605387" y="22616"/>
                  <a:pt x="6598403" y="22179"/>
                </a:cubicBezTo>
                <a:cubicBezTo>
                  <a:pt x="6443865" y="13449"/>
                  <a:pt x="6289328" y="-9688"/>
                  <a:pt x="6134353" y="17814"/>
                </a:cubicBezTo>
                <a:cubicBezTo>
                  <a:pt x="6108161" y="22616"/>
                  <a:pt x="6078912" y="38332"/>
                  <a:pt x="6056648" y="31347"/>
                </a:cubicBezTo>
                <a:cubicBezTo>
                  <a:pt x="5846233" y="-33698"/>
                  <a:pt x="5632325" y="25235"/>
                  <a:pt x="5420163" y="9520"/>
                </a:cubicBezTo>
                <a:cubicBezTo>
                  <a:pt x="5232448" y="-4013"/>
                  <a:pt x="5041678" y="22179"/>
                  <a:pt x="4852216" y="27855"/>
                </a:cubicBezTo>
                <a:cubicBezTo>
                  <a:pt x="4651841" y="33966"/>
                  <a:pt x="4451030" y="35276"/>
                  <a:pt x="4250655" y="40514"/>
                </a:cubicBezTo>
                <a:cubicBezTo>
                  <a:pt x="4150686" y="43134"/>
                  <a:pt x="4050717" y="48372"/>
                  <a:pt x="3950747" y="56667"/>
                </a:cubicBezTo>
                <a:cubicBezTo>
                  <a:pt x="3814108" y="68017"/>
                  <a:pt x="3677906" y="83296"/>
                  <a:pt x="3541267" y="96392"/>
                </a:cubicBezTo>
                <a:cubicBezTo>
                  <a:pt x="3420780" y="108179"/>
                  <a:pt x="3300293" y="117783"/>
                  <a:pt x="3179806" y="131316"/>
                </a:cubicBezTo>
                <a:cubicBezTo>
                  <a:pt x="3106466" y="139610"/>
                  <a:pt x="3033999" y="158382"/>
                  <a:pt x="2960660" y="163184"/>
                </a:cubicBezTo>
                <a:cubicBezTo>
                  <a:pt x="2788660" y="174971"/>
                  <a:pt x="2613168" y="165367"/>
                  <a:pt x="2444661" y="195488"/>
                </a:cubicBezTo>
                <a:cubicBezTo>
                  <a:pt x="2333342" y="215133"/>
                  <a:pt x="2224205" y="233468"/>
                  <a:pt x="2110703" y="241762"/>
                </a:cubicBezTo>
                <a:cubicBezTo>
                  <a:pt x="1952237" y="253113"/>
                  <a:pt x="1795516" y="287163"/>
                  <a:pt x="1638360" y="312046"/>
                </a:cubicBezTo>
                <a:cubicBezTo>
                  <a:pt x="1598197" y="318595"/>
                  <a:pt x="1558035" y="327325"/>
                  <a:pt x="1517873" y="333001"/>
                </a:cubicBezTo>
                <a:cubicBezTo>
                  <a:pt x="1320117" y="360940"/>
                  <a:pt x="1118869" y="375782"/>
                  <a:pt x="925042" y="419873"/>
                </a:cubicBezTo>
                <a:cubicBezTo>
                  <a:pt x="816342" y="444756"/>
                  <a:pt x="707206" y="458726"/>
                  <a:pt x="600252" y="460909"/>
                </a:cubicBezTo>
                <a:cubicBezTo>
                  <a:pt x="405552" y="464838"/>
                  <a:pt x="220893" y="516350"/>
                  <a:pt x="24883" y="546472"/>
                </a:cubicBezTo>
                <a:cubicBezTo>
                  <a:pt x="17025" y="588817"/>
                  <a:pt x="10041" y="628543"/>
                  <a:pt x="0" y="686603"/>
                </a:cubicBezTo>
                <a:cubicBezTo>
                  <a:pt x="60243" y="714106"/>
                  <a:pt x="111756" y="755141"/>
                  <a:pt x="165888" y="758197"/>
                </a:cubicBezTo>
                <a:cubicBezTo>
                  <a:pt x="268476" y="764308"/>
                  <a:pt x="372374" y="749902"/>
                  <a:pt x="475399" y="741172"/>
                </a:cubicBezTo>
                <a:cubicBezTo>
                  <a:pt x="685378" y="723273"/>
                  <a:pt x="895794" y="708867"/>
                  <a:pt x="1104900" y="683547"/>
                </a:cubicBezTo>
                <a:cubicBezTo>
                  <a:pt x="1270787" y="663466"/>
                  <a:pt x="1434492" y="625050"/>
                  <a:pt x="1600380" y="603659"/>
                </a:cubicBezTo>
                <a:cubicBezTo>
                  <a:pt x="1899415" y="565243"/>
                  <a:pt x="2198886" y="533812"/>
                  <a:pt x="2498357" y="498015"/>
                </a:cubicBezTo>
                <a:cubicBezTo>
                  <a:pt x="2725361" y="470949"/>
                  <a:pt x="2949309" y="419000"/>
                  <a:pt x="3179369" y="410706"/>
                </a:cubicBezTo>
                <a:cubicBezTo>
                  <a:pt x="3319501" y="405467"/>
                  <a:pt x="3458759" y="379274"/>
                  <a:pt x="3598891" y="367924"/>
                </a:cubicBezTo>
                <a:cubicBezTo>
                  <a:pt x="3795337" y="351772"/>
                  <a:pt x="3991783" y="339985"/>
                  <a:pt x="4188229" y="326452"/>
                </a:cubicBezTo>
                <a:cubicBezTo>
                  <a:pt x="4370269" y="314229"/>
                  <a:pt x="4552309" y="300260"/>
                  <a:pt x="4734785" y="291529"/>
                </a:cubicBezTo>
                <a:cubicBezTo>
                  <a:pt x="4883211" y="284544"/>
                  <a:pt x="5032073" y="277123"/>
                  <a:pt x="5180063" y="283234"/>
                </a:cubicBezTo>
                <a:cubicBezTo>
                  <a:pt x="5330235" y="289782"/>
                  <a:pt x="5479533" y="272757"/>
                  <a:pt x="5629706" y="276686"/>
                </a:cubicBezTo>
                <a:cubicBezTo>
                  <a:pt x="5851035" y="283234"/>
                  <a:pt x="6072364" y="272757"/>
                  <a:pt x="6294130" y="282361"/>
                </a:cubicBezTo>
                <a:cubicBezTo>
                  <a:pt x="6573520" y="294148"/>
                  <a:pt x="6853346" y="291965"/>
                  <a:pt x="7133172" y="299386"/>
                </a:cubicBezTo>
                <a:cubicBezTo>
                  <a:pt x="7392918" y="306371"/>
                  <a:pt x="7652663" y="319031"/>
                  <a:pt x="7912408" y="326889"/>
                </a:cubicBezTo>
                <a:cubicBezTo>
                  <a:pt x="7977890" y="328635"/>
                  <a:pt x="8043809" y="321214"/>
                  <a:pt x="8107108" y="318158"/>
                </a:cubicBezTo>
                <a:cubicBezTo>
                  <a:pt x="8112783" y="222554"/>
                  <a:pt x="8118021" y="136555"/>
                  <a:pt x="8123260" y="47499"/>
                </a:cubicBezTo>
                <a:cubicBezTo>
                  <a:pt x="8041626" y="48372"/>
                  <a:pt x="7960865" y="49245"/>
                  <a:pt x="7880104" y="50118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>
            <p:ph idx="2" type="pic"/>
          </p:nvPr>
        </p:nvSpPr>
        <p:spPr>
          <a:xfrm>
            <a:off x="0" y="0"/>
            <a:ext cx="9144000" cy="344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087473" y="3775495"/>
            <a:ext cx="1673051" cy="911703"/>
          </a:xfrm>
          <a:custGeom>
            <a:rect b="b" l="l" r="r" t="t"/>
            <a:pathLst>
              <a:path extrusionOk="0" h="1823406" w="3346101">
                <a:moveTo>
                  <a:pt x="1603164" y="526554"/>
                </a:moveTo>
                <a:cubicBezTo>
                  <a:pt x="1540207" y="499506"/>
                  <a:pt x="1482380" y="502304"/>
                  <a:pt x="1425020" y="499506"/>
                </a:cubicBezTo>
                <a:cubicBezTo>
                  <a:pt x="1262732" y="490645"/>
                  <a:pt x="1103241" y="505569"/>
                  <a:pt x="944218" y="538213"/>
                </a:cubicBezTo>
                <a:cubicBezTo>
                  <a:pt x="847218" y="558266"/>
                  <a:pt x="751617" y="581116"/>
                  <a:pt x="660680" y="621222"/>
                </a:cubicBezTo>
                <a:cubicBezTo>
                  <a:pt x="591194" y="652001"/>
                  <a:pt x="517978" y="676717"/>
                  <a:pt x="450358" y="711227"/>
                </a:cubicBezTo>
                <a:cubicBezTo>
                  <a:pt x="384137" y="745270"/>
                  <a:pt x="321647" y="788174"/>
                  <a:pt x="258690" y="828746"/>
                </a:cubicBezTo>
                <a:cubicBezTo>
                  <a:pt x="232109" y="846001"/>
                  <a:pt x="204594" y="863722"/>
                  <a:pt x="184075" y="887039"/>
                </a:cubicBezTo>
                <a:cubicBezTo>
                  <a:pt x="160758" y="913154"/>
                  <a:pt x="142104" y="944399"/>
                  <a:pt x="125782" y="976111"/>
                </a:cubicBezTo>
                <a:cubicBezTo>
                  <a:pt x="89873" y="1046529"/>
                  <a:pt x="64691" y="1122543"/>
                  <a:pt x="67489" y="1200889"/>
                </a:cubicBezTo>
                <a:cubicBezTo>
                  <a:pt x="69820" y="1259649"/>
                  <a:pt x="84277" y="1319807"/>
                  <a:pt x="135575" y="1362711"/>
                </a:cubicBezTo>
                <a:cubicBezTo>
                  <a:pt x="161224" y="1384163"/>
                  <a:pt x="181277" y="1412144"/>
                  <a:pt x="204128" y="1437326"/>
                </a:cubicBezTo>
                <a:cubicBezTo>
                  <a:pt x="207392" y="1441057"/>
                  <a:pt x="210190" y="1445721"/>
                  <a:pt x="214387" y="1448052"/>
                </a:cubicBezTo>
                <a:cubicBezTo>
                  <a:pt x="263820" y="1472302"/>
                  <a:pt x="313253" y="1496086"/>
                  <a:pt x="363152" y="1519403"/>
                </a:cubicBezTo>
                <a:cubicBezTo>
                  <a:pt x="385536" y="1529663"/>
                  <a:pt x="408387" y="1540389"/>
                  <a:pt x="431704" y="1547850"/>
                </a:cubicBezTo>
                <a:cubicBezTo>
                  <a:pt x="466680" y="1558576"/>
                  <a:pt x="503055" y="1565105"/>
                  <a:pt x="538497" y="1575831"/>
                </a:cubicBezTo>
                <a:cubicBezTo>
                  <a:pt x="580002" y="1588422"/>
                  <a:pt x="625704" y="1590754"/>
                  <a:pt x="663478" y="1607543"/>
                </a:cubicBezTo>
                <a:cubicBezTo>
                  <a:pt x="718040" y="1632259"/>
                  <a:pt x="777732" y="1617336"/>
                  <a:pt x="831362" y="1641586"/>
                </a:cubicBezTo>
                <a:cubicBezTo>
                  <a:pt x="859343" y="1654177"/>
                  <a:pt x="891987" y="1656975"/>
                  <a:pt x="922766" y="1661638"/>
                </a:cubicBezTo>
                <a:cubicBezTo>
                  <a:pt x="996448" y="1671898"/>
                  <a:pt x="1070131" y="1688687"/>
                  <a:pt x="1143813" y="1687754"/>
                </a:cubicBezTo>
                <a:cubicBezTo>
                  <a:pt x="1219361" y="1686821"/>
                  <a:pt x="1293977" y="1699879"/>
                  <a:pt x="1369525" y="1696614"/>
                </a:cubicBezTo>
                <a:cubicBezTo>
                  <a:pt x="1434813" y="1694283"/>
                  <a:pt x="1500101" y="1702677"/>
                  <a:pt x="1565390" y="1704542"/>
                </a:cubicBezTo>
                <a:cubicBezTo>
                  <a:pt x="1593370" y="1705475"/>
                  <a:pt x="1621351" y="1703610"/>
                  <a:pt x="1649332" y="1702677"/>
                </a:cubicBezTo>
                <a:cubicBezTo>
                  <a:pt x="1737471" y="1698480"/>
                  <a:pt x="1825610" y="1695215"/>
                  <a:pt x="1913283" y="1689619"/>
                </a:cubicBezTo>
                <a:cubicBezTo>
                  <a:pt x="1972975" y="1685422"/>
                  <a:pt x="2032667" y="1679826"/>
                  <a:pt x="2091893" y="1671432"/>
                </a:cubicBezTo>
                <a:cubicBezTo>
                  <a:pt x="2135730" y="1664903"/>
                  <a:pt x="2178634" y="1654177"/>
                  <a:pt x="2221537" y="1643451"/>
                </a:cubicBezTo>
                <a:cubicBezTo>
                  <a:pt x="2365172" y="1606610"/>
                  <a:pt x="2513003" y="1583759"/>
                  <a:pt x="2651041" y="1525932"/>
                </a:cubicBezTo>
                <a:cubicBezTo>
                  <a:pt x="2683685" y="1512408"/>
                  <a:pt x="2718661" y="1504014"/>
                  <a:pt x="2751772" y="1490956"/>
                </a:cubicBezTo>
                <a:cubicBezTo>
                  <a:pt x="2839445" y="1457379"/>
                  <a:pt x="2920122" y="1409812"/>
                  <a:pt x="2994737" y="1354783"/>
                </a:cubicBezTo>
                <a:cubicBezTo>
                  <a:pt x="3061891" y="1305351"/>
                  <a:pt x="3129511" y="1256384"/>
                  <a:pt x="3183141" y="1189697"/>
                </a:cubicBezTo>
                <a:cubicBezTo>
                  <a:pt x="3241900" y="1116481"/>
                  <a:pt x="3272213" y="1034870"/>
                  <a:pt x="3279675" y="943000"/>
                </a:cubicBezTo>
                <a:cubicBezTo>
                  <a:pt x="3282939" y="906159"/>
                  <a:pt x="3287602" y="868852"/>
                  <a:pt x="3284804" y="832010"/>
                </a:cubicBezTo>
                <a:cubicBezTo>
                  <a:pt x="3283405" y="811957"/>
                  <a:pt x="3267549" y="793304"/>
                  <a:pt x="3260088" y="773251"/>
                </a:cubicBezTo>
                <a:cubicBezTo>
                  <a:pt x="3223713" y="671587"/>
                  <a:pt x="3170550" y="579717"/>
                  <a:pt x="3086141" y="511631"/>
                </a:cubicBezTo>
                <a:cubicBezTo>
                  <a:pt x="3004064" y="445876"/>
                  <a:pt x="2919190" y="381987"/>
                  <a:pt x="2821724" y="338617"/>
                </a:cubicBezTo>
                <a:cubicBezTo>
                  <a:pt x="2722392" y="293848"/>
                  <a:pt x="2621195" y="249545"/>
                  <a:pt x="2517666" y="213636"/>
                </a:cubicBezTo>
                <a:cubicBezTo>
                  <a:pt x="2436056" y="185189"/>
                  <a:pt x="2351181" y="163737"/>
                  <a:pt x="2264907" y="151146"/>
                </a:cubicBezTo>
                <a:cubicBezTo>
                  <a:pt x="2170239" y="137156"/>
                  <a:pt x="2076038" y="128762"/>
                  <a:pt x="1980437" y="129228"/>
                </a:cubicBezTo>
                <a:cubicBezTo>
                  <a:pt x="1870846" y="129694"/>
                  <a:pt x="1761721" y="122233"/>
                  <a:pt x="1652130" y="120834"/>
                </a:cubicBezTo>
                <a:cubicBezTo>
                  <a:pt x="1603164" y="120367"/>
                  <a:pt x="1554197" y="126430"/>
                  <a:pt x="1505231" y="128295"/>
                </a:cubicBezTo>
                <a:cubicBezTo>
                  <a:pt x="1433880" y="131093"/>
                  <a:pt x="1362529" y="132959"/>
                  <a:pt x="1291179" y="135757"/>
                </a:cubicBezTo>
                <a:cubicBezTo>
                  <a:pt x="1269260" y="136689"/>
                  <a:pt x="1247342" y="139954"/>
                  <a:pt x="1225424" y="142752"/>
                </a:cubicBezTo>
                <a:cubicBezTo>
                  <a:pt x="1200241" y="146016"/>
                  <a:pt x="1174126" y="154877"/>
                  <a:pt x="1149410" y="152079"/>
                </a:cubicBezTo>
                <a:cubicBezTo>
                  <a:pt x="1098578" y="146016"/>
                  <a:pt x="1051477" y="160007"/>
                  <a:pt x="1002511" y="167002"/>
                </a:cubicBezTo>
                <a:cubicBezTo>
                  <a:pt x="992251" y="168401"/>
                  <a:pt x="981992" y="169800"/>
                  <a:pt x="972198" y="171199"/>
                </a:cubicBezTo>
                <a:cubicBezTo>
                  <a:pt x="942819" y="175862"/>
                  <a:pt x="913439" y="180526"/>
                  <a:pt x="877064" y="186588"/>
                </a:cubicBezTo>
                <a:cubicBezTo>
                  <a:pt x="868203" y="178661"/>
                  <a:pt x="852814" y="166536"/>
                  <a:pt x="839290" y="153012"/>
                </a:cubicBezTo>
                <a:cubicBezTo>
                  <a:pt x="834160" y="147415"/>
                  <a:pt x="830429" y="138555"/>
                  <a:pt x="829963" y="130627"/>
                </a:cubicBezTo>
                <a:cubicBezTo>
                  <a:pt x="827631" y="96584"/>
                  <a:pt x="864473" y="52747"/>
                  <a:pt x="899449" y="48550"/>
                </a:cubicBezTo>
                <a:cubicBezTo>
                  <a:pt x="948415" y="42488"/>
                  <a:pt x="997847" y="35493"/>
                  <a:pt x="1046814" y="34093"/>
                </a:cubicBezTo>
                <a:cubicBezTo>
                  <a:pt x="1085054" y="33161"/>
                  <a:pt x="1123294" y="36425"/>
                  <a:pt x="1160136" y="21502"/>
                </a:cubicBezTo>
                <a:cubicBezTo>
                  <a:pt x="1168996" y="17771"/>
                  <a:pt x="1181121" y="16839"/>
                  <a:pt x="1190448" y="18704"/>
                </a:cubicBezTo>
                <a:cubicBezTo>
                  <a:pt x="1282784" y="35493"/>
                  <a:pt x="1372789" y="1449"/>
                  <a:pt x="1464659" y="7978"/>
                </a:cubicBezTo>
                <a:cubicBezTo>
                  <a:pt x="1489842" y="9844"/>
                  <a:pt x="1515491" y="2382"/>
                  <a:pt x="1541140" y="983"/>
                </a:cubicBezTo>
                <a:cubicBezTo>
                  <a:pt x="1603164" y="-2748"/>
                  <a:pt x="1665187" y="5646"/>
                  <a:pt x="1727678" y="1449"/>
                </a:cubicBezTo>
                <a:cubicBezTo>
                  <a:pt x="1787836" y="-2748"/>
                  <a:pt x="1848927" y="13108"/>
                  <a:pt x="1909086" y="8444"/>
                </a:cubicBezTo>
                <a:cubicBezTo>
                  <a:pt x="1960850" y="4714"/>
                  <a:pt x="2009816" y="13108"/>
                  <a:pt x="2060182" y="15906"/>
                </a:cubicBezTo>
                <a:cubicBezTo>
                  <a:pt x="2119874" y="19637"/>
                  <a:pt x="2179566" y="21036"/>
                  <a:pt x="2238792" y="35026"/>
                </a:cubicBezTo>
                <a:cubicBezTo>
                  <a:pt x="2269104" y="42021"/>
                  <a:pt x="2301749" y="39223"/>
                  <a:pt x="2333460" y="47151"/>
                </a:cubicBezTo>
                <a:cubicBezTo>
                  <a:pt x="2387556" y="60675"/>
                  <a:pt x="2442585" y="69536"/>
                  <a:pt x="2496681" y="83060"/>
                </a:cubicBezTo>
                <a:cubicBezTo>
                  <a:pt x="2524195" y="90055"/>
                  <a:pt x="2549844" y="104045"/>
                  <a:pt x="2576426" y="114305"/>
                </a:cubicBezTo>
                <a:cubicBezTo>
                  <a:pt x="2627724" y="133891"/>
                  <a:pt x="2679022" y="153944"/>
                  <a:pt x="2729387" y="175862"/>
                </a:cubicBezTo>
                <a:cubicBezTo>
                  <a:pt x="2809132" y="210838"/>
                  <a:pt x="2879084" y="260737"/>
                  <a:pt x="2954166" y="302242"/>
                </a:cubicBezTo>
                <a:cubicBezTo>
                  <a:pt x="2983545" y="318564"/>
                  <a:pt x="3016190" y="329756"/>
                  <a:pt x="3043237" y="348877"/>
                </a:cubicBezTo>
                <a:cubicBezTo>
                  <a:pt x="3083810" y="378256"/>
                  <a:pt x="3118785" y="414165"/>
                  <a:pt x="3158891" y="444011"/>
                </a:cubicBezTo>
                <a:cubicBezTo>
                  <a:pt x="3198997" y="474323"/>
                  <a:pt x="3219982" y="520025"/>
                  <a:pt x="3254026" y="555001"/>
                </a:cubicBezTo>
                <a:cubicBezTo>
                  <a:pt x="3260554" y="561530"/>
                  <a:pt x="3263352" y="573189"/>
                  <a:pt x="3264285" y="582982"/>
                </a:cubicBezTo>
                <a:cubicBezTo>
                  <a:pt x="3267549" y="613294"/>
                  <a:pt x="3277343" y="638477"/>
                  <a:pt x="3302525" y="659462"/>
                </a:cubicBezTo>
                <a:cubicBezTo>
                  <a:pt x="3316516" y="671121"/>
                  <a:pt x="3323977" y="694438"/>
                  <a:pt x="3327708" y="713559"/>
                </a:cubicBezTo>
                <a:cubicBezTo>
                  <a:pt x="3336569" y="756929"/>
                  <a:pt x="3347761" y="801231"/>
                  <a:pt x="3345896" y="844602"/>
                </a:cubicBezTo>
                <a:cubicBezTo>
                  <a:pt x="3341698" y="929476"/>
                  <a:pt x="3344496" y="1015750"/>
                  <a:pt x="3320247" y="1098760"/>
                </a:cubicBezTo>
                <a:cubicBezTo>
                  <a:pt x="3301593" y="1161716"/>
                  <a:pt x="3273146" y="1218610"/>
                  <a:pt x="3230708" y="1269908"/>
                </a:cubicBezTo>
                <a:cubicBezTo>
                  <a:pt x="3143502" y="1374836"/>
                  <a:pt x="3035310" y="1451783"/>
                  <a:pt x="2918723" y="1521735"/>
                </a:cubicBezTo>
                <a:cubicBezTo>
                  <a:pt x="2841310" y="1567903"/>
                  <a:pt x="2759233" y="1605211"/>
                  <a:pt x="2676224" y="1636456"/>
                </a:cubicBezTo>
                <a:cubicBezTo>
                  <a:pt x="2593214" y="1667701"/>
                  <a:pt x="2508340" y="1695682"/>
                  <a:pt x="2420200" y="1715268"/>
                </a:cubicBezTo>
                <a:cubicBezTo>
                  <a:pt x="2352580" y="1730191"/>
                  <a:pt x="2285427" y="1750244"/>
                  <a:pt x="2216874" y="1764234"/>
                </a:cubicBezTo>
                <a:cubicBezTo>
                  <a:pt x="2180965" y="1771696"/>
                  <a:pt x="2143191" y="1772162"/>
                  <a:pt x="2106816" y="1777292"/>
                </a:cubicBezTo>
                <a:cubicBezTo>
                  <a:pt x="2073706" y="1781489"/>
                  <a:pt x="2040595" y="1784754"/>
                  <a:pt x="2008417" y="1793148"/>
                </a:cubicBezTo>
                <a:cubicBezTo>
                  <a:pt x="1879706" y="1825326"/>
                  <a:pt x="1748197" y="1823460"/>
                  <a:pt x="1616688" y="1822994"/>
                </a:cubicBezTo>
                <a:cubicBezTo>
                  <a:pt x="1555130" y="1822994"/>
                  <a:pt x="1493572" y="1824859"/>
                  <a:pt x="1432481" y="1820662"/>
                </a:cubicBezTo>
                <a:cubicBezTo>
                  <a:pt x="1320558" y="1813201"/>
                  <a:pt x="1209102" y="1802941"/>
                  <a:pt x="1097179" y="1792682"/>
                </a:cubicBezTo>
                <a:cubicBezTo>
                  <a:pt x="1025828" y="1786153"/>
                  <a:pt x="954477" y="1779158"/>
                  <a:pt x="883593" y="1768432"/>
                </a:cubicBezTo>
                <a:cubicBezTo>
                  <a:pt x="826232" y="1760037"/>
                  <a:pt x="770271" y="1745581"/>
                  <a:pt x="713377" y="1733922"/>
                </a:cubicBezTo>
                <a:cubicBezTo>
                  <a:pt x="670473" y="1725061"/>
                  <a:pt x="626637" y="1717600"/>
                  <a:pt x="584199" y="1707340"/>
                </a:cubicBezTo>
                <a:cubicBezTo>
                  <a:pt x="528238" y="1693816"/>
                  <a:pt x="471344" y="1680759"/>
                  <a:pt x="416781" y="1662105"/>
                </a:cubicBezTo>
                <a:cubicBezTo>
                  <a:pt x="368748" y="1645783"/>
                  <a:pt x="323046" y="1622465"/>
                  <a:pt x="276411" y="1602413"/>
                </a:cubicBezTo>
                <a:cubicBezTo>
                  <a:pt x="200863" y="1570235"/>
                  <a:pt x="138840" y="1518471"/>
                  <a:pt x="87542" y="1456447"/>
                </a:cubicBezTo>
                <a:cubicBezTo>
                  <a:pt x="43705" y="1403750"/>
                  <a:pt x="16657" y="1341726"/>
                  <a:pt x="6398" y="1271774"/>
                </a:cubicBezTo>
                <a:cubicBezTo>
                  <a:pt x="-14588" y="1125341"/>
                  <a:pt x="16657" y="989169"/>
                  <a:pt x="91272" y="864654"/>
                </a:cubicBezTo>
                <a:cubicBezTo>
                  <a:pt x="129979" y="800765"/>
                  <a:pt x="188738" y="751799"/>
                  <a:pt x="251695" y="709361"/>
                </a:cubicBezTo>
                <a:cubicBezTo>
                  <a:pt x="335171" y="653400"/>
                  <a:pt x="422377" y="603501"/>
                  <a:pt x="514247" y="563395"/>
                </a:cubicBezTo>
                <a:cubicBezTo>
                  <a:pt x="589329" y="530751"/>
                  <a:pt x="665810" y="500439"/>
                  <a:pt x="744156" y="476189"/>
                </a:cubicBezTo>
                <a:cubicBezTo>
                  <a:pt x="893386" y="430021"/>
                  <a:pt x="1046347" y="400641"/>
                  <a:pt x="1203039" y="397376"/>
                </a:cubicBezTo>
                <a:cubicBezTo>
                  <a:pt x="1243145" y="396444"/>
                  <a:pt x="1283717" y="402040"/>
                  <a:pt x="1323823" y="403905"/>
                </a:cubicBezTo>
                <a:cubicBezTo>
                  <a:pt x="1369058" y="405771"/>
                  <a:pt x="1414760" y="404838"/>
                  <a:pt x="1459996" y="409035"/>
                </a:cubicBezTo>
                <a:cubicBezTo>
                  <a:pt x="1550000" y="416963"/>
                  <a:pt x="1567721" y="431886"/>
                  <a:pt x="1603164" y="526554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1792350" y="4048650"/>
            <a:ext cx="5559300" cy="3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Medium"/>
              <a:buNone/>
              <a:defRPr sz="32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ra Sans Light"/>
              <a:buChar char="●"/>
              <a:defRPr sz="17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365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ra Sans Light"/>
              <a:buChar char="○"/>
              <a:defRPr sz="17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365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ra Sans Light"/>
              <a:buChar char="■"/>
              <a:defRPr sz="17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365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ra Sans Light"/>
              <a:buChar char="●"/>
              <a:defRPr sz="17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365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ra Sans Light"/>
              <a:buChar char="○"/>
              <a:defRPr sz="17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365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ra Sans Light"/>
              <a:buChar char="■"/>
              <a:defRPr sz="17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365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ra Sans Light"/>
              <a:buChar char="●"/>
              <a:defRPr sz="17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ra Sans Light"/>
              <a:buChar char="○"/>
              <a:defRPr sz="17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365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Fira Sans Light"/>
              <a:buChar char="■"/>
              <a:defRPr sz="17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9.jpg"/><Relationship Id="rId6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Relationship Id="rId4" Type="http://schemas.openxmlformats.org/officeDocument/2006/relationships/image" Target="../media/image2.jpg"/><Relationship Id="rId9" Type="http://schemas.openxmlformats.org/officeDocument/2006/relationships/image" Target="../media/image22.jpg"/><Relationship Id="rId5" Type="http://schemas.openxmlformats.org/officeDocument/2006/relationships/image" Target="../media/image17.jpg"/><Relationship Id="rId6" Type="http://schemas.openxmlformats.org/officeDocument/2006/relationships/image" Target="../media/image13.jpg"/><Relationship Id="rId7" Type="http://schemas.openxmlformats.org/officeDocument/2006/relationships/image" Target="../media/image10.jpg"/><Relationship Id="rId8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4788486" y="2497156"/>
            <a:ext cx="2304610" cy="942258"/>
          </a:xfrm>
          <a:custGeom>
            <a:rect b="b" l="l" r="r" t="t"/>
            <a:pathLst>
              <a:path extrusionOk="0" h="1884516" w="4609220">
                <a:moveTo>
                  <a:pt x="4172377" y="133366"/>
                </a:moveTo>
                <a:cubicBezTo>
                  <a:pt x="4134094" y="162876"/>
                  <a:pt x="4088634" y="152108"/>
                  <a:pt x="4045565" y="149716"/>
                </a:cubicBezTo>
                <a:cubicBezTo>
                  <a:pt x="3935901" y="143734"/>
                  <a:pt x="3827034" y="124593"/>
                  <a:pt x="3716572" y="129777"/>
                </a:cubicBezTo>
                <a:cubicBezTo>
                  <a:pt x="3642399" y="133366"/>
                  <a:pt x="3568226" y="132967"/>
                  <a:pt x="3493654" y="142139"/>
                </a:cubicBezTo>
                <a:cubicBezTo>
                  <a:pt x="3550281" y="164869"/>
                  <a:pt x="3607706" y="186802"/>
                  <a:pt x="3663933" y="210729"/>
                </a:cubicBezTo>
                <a:cubicBezTo>
                  <a:pt x="3694241" y="223490"/>
                  <a:pt x="3722554" y="240637"/>
                  <a:pt x="3752462" y="254595"/>
                </a:cubicBezTo>
                <a:cubicBezTo>
                  <a:pt x="3793936" y="273736"/>
                  <a:pt x="3829028" y="304841"/>
                  <a:pt x="3878875" y="308829"/>
                </a:cubicBezTo>
                <a:cubicBezTo>
                  <a:pt x="3903999" y="310823"/>
                  <a:pt x="3932711" y="327173"/>
                  <a:pt x="3950257" y="345915"/>
                </a:cubicBezTo>
                <a:cubicBezTo>
                  <a:pt x="3975779" y="372633"/>
                  <a:pt x="4005289" y="384597"/>
                  <a:pt x="4037988" y="396959"/>
                </a:cubicBezTo>
                <a:cubicBezTo>
                  <a:pt x="4060320" y="405333"/>
                  <a:pt x="4079063" y="422880"/>
                  <a:pt x="4100597" y="434843"/>
                </a:cubicBezTo>
                <a:cubicBezTo>
                  <a:pt x="4151242" y="463555"/>
                  <a:pt x="4203083" y="489875"/>
                  <a:pt x="4252532" y="520182"/>
                </a:cubicBezTo>
                <a:cubicBezTo>
                  <a:pt x="4289618" y="543311"/>
                  <a:pt x="4325110" y="569630"/>
                  <a:pt x="4359006" y="597545"/>
                </a:cubicBezTo>
                <a:cubicBezTo>
                  <a:pt x="4420019" y="647791"/>
                  <a:pt x="4478241" y="701228"/>
                  <a:pt x="4522505" y="767425"/>
                </a:cubicBezTo>
                <a:cubicBezTo>
                  <a:pt x="4528487" y="776198"/>
                  <a:pt x="4542046" y="783775"/>
                  <a:pt x="4542046" y="791352"/>
                </a:cubicBezTo>
                <a:cubicBezTo>
                  <a:pt x="4540849" y="836813"/>
                  <a:pt x="4574745" y="869911"/>
                  <a:pt x="4583120" y="911384"/>
                </a:cubicBezTo>
                <a:cubicBezTo>
                  <a:pt x="4591494" y="954851"/>
                  <a:pt x="4605452" y="997919"/>
                  <a:pt x="4608243" y="1041785"/>
                </a:cubicBezTo>
                <a:cubicBezTo>
                  <a:pt x="4613826" y="1125130"/>
                  <a:pt x="4596678" y="1198107"/>
                  <a:pt x="4526094" y="1258322"/>
                </a:cubicBezTo>
                <a:cubicBezTo>
                  <a:pt x="4450725" y="1322127"/>
                  <a:pt x="4365386" y="1360410"/>
                  <a:pt x="4274465" y="1391116"/>
                </a:cubicBezTo>
                <a:cubicBezTo>
                  <a:pt x="4195905" y="1417435"/>
                  <a:pt x="4117345" y="1444552"/>
                  <a:pt x="4036792" y="1464890"/>
                </a:cubicBezTo>
                <a:cubicBezTo>
                  <a:pt x="3949459" y="1486823"/>
                  <a:pt x="3860930" y="1503970"/>
                  <a:pt x="3771205" y="1515934"/>
                </a:cubicBezTo>
                <a:cubicBezTo>
                  <a:pt x="3704210" y="1524707"/>
                  <a:pt x="3639608" y="1548634"/>
                  <a:pt x="3573012" y="1561793"/>
                </a:cubicBezTo>
                <a:cubicBezTo>
                  <a:pt x="3443807" y="1587714"/>
                  <a:pt x="3314204" y="1610843"/>
                  <a:pt x="3184601" y="1634770"/>
                </a:cubicBezTo>
                <a:cubicBezTo>
                  <a:pt x="3121992" y="1646334"/>
                  <a:pt x="3058985" y="1657102"/>
                  <a:pt x="2995978" y="1667071"/>
                </a:cubicBezTo>
                <a:cubicBezTo>
                  <a:pt x="2924995" y="1678237"/>
                  <a:pt x="2853614" y="1687409"/>
                  <a:pt x="2782232" y="1698575"/>
                </a:cubicBezTo>
                <a:cubicBezTo>
                  <a:pt x="2683734" y="1714127"/>
                  <a:pt x="2585634" y="1732870"/>
                  <a:pt x="2486737" y="1746428"/>
                </a:cubicBezTo>
                <a:cubicBezTo>
                  <a:pt x="2368698" y="1762379"/>
                  <a:pt x="2250261" y="1774343"/>
                  <a:pt x="2132222" y="1788300"/>
                </a:cubicBezTo>
                <a:cubicBezTo>
                  <a:pt x="2032926" y="1799865"/>
                  <a:pt x="1933630" y="1813822"/>
                  <a:pt x="1833935" y="1822595"/>
                </a:cubicBezTo>
                <a:cubicBezTo>
                  <a:pt x="1758167" y="1829374"/>
                  <a:pt x="1681601" y="1830172"/>
                  <a:pt x="1605434" y="1834558"/>
                </a:cubicBezTo>
                <a:cubicBezTo>
                  <a:pt x="1540035" y="1838147"/>
                  <a:pt x="1474635" y="1843331"/>
                  <a:pt x="1409235" y="1848117"/>
                </a:cubicBezTo>
                <a:cubicBezTo>
                  <a:pt x="1322301" y="1854497"/>
                  <a:pt x="1235766" y="1861675"/>
                  <a:pt x="1148832" y="1867258"/>
                </a:cubicBezTo>
                <a:cubicBezTo>
                  <a:pt x="1040763" y="1874037"/>
                  <a:pt x="933092" y="1883209"/>
                  <a:pt x="825023" y="1884406"/>
                </a:cubicBezTo>
                <a:cubicBezTo>
                  <a:pt x="705788" y="1885602"/>
                  <a:pt x="587351" y="1877228"/>
                  <a:pt x="469711" y="1854099"/>
                </a:cubicBezTo>
                <a:cubicBezTo>
                  <a:pt x="381581" y="1836552"/>
                  <a:pt x="294647" y="1814221"/>
                  <a:pt x="215688" y="1771950"/>
                </a:cubicBezTo>
                <a:cubicBezTo>
                  <a:pt x="36636" y="1675445"/>
                  <a:pt x="-39530" y="1529492"/>
                  <a:pt x="19888" y="1330501"/>
                </a:cubicBezTo>
                <a:cubicBezTo>
                  <a:pt x="74122" y="1148658"/>
                  <a:pt x="194154" y="1023441"/>
                  <a:pt x="348083" y="923746"/>
                </a:cubicBezTo>
                <a:cubicBezTo>
                  <a:pt x="415876" y="879881"/>
                  <a:pt x="482472" y="834420"/>
                  <a:pt x="552258" y="794542"/>
                </a:cubicBezTo>
                <a:cubicBezTo>
                  <a:pt x="647965" y="739510"/>
                  <a:pt x="744869" y="685675"/>
                  <a:pt x="844165" y="637423"/>
                </a:cubicBezTo>
                <a:cubicBezTo>
                  <a:pt x="953031" y="584784"/>
                  <a:pt x="1063493" y="535335"/>
                  <a:pt x="1176348" y="491470"/>
                </a:cubicBezTo>
                <a:cubicBezTo>
                  <a:pt x="1282423" y="449997"/>
                  <a:pt x="1392486" y="417297"/>
                  <a:pt x="1500555" y="380609"/>
                </a:cubicBezTo>
                <a:cubicBezTo>
                  <a:pt x="1562366" y="359474"/>
                  <a:pt x="1622981" y="336345"/>
                  <a:pt x="1685190" y="316804"/>
                </a:cubicBezTo>
                <a:cubicBezTo>
                  <a:pt x="1751786" y="295669"/>
                  <a:pt x="1819579" y="276926"/>
                  <a:pt x="1886574" y="256987"/>
                </a:cubicBezTo>
                <a:cubicBezTo>
                  <a:pt x="1931636" y="243828"/>
                  <a:pt x="1976299" y="229073"/>
                  <a:pt x="2021361" y="217110"/>
                </a:cubicBezTo>
                <a:cubicBezTo>
                  <a:pt x="2099123" y="195177"/>
                  <a:pt x="2177284" y="173643"/>
                  <a:pt x="2255844" y="155299"/>
                </a:cubicBezTo>
                <a:cubicBezTo>
                  <a:pt x="2328421" y="138550"/>
                  <a:pt x="2401398" y="125390"/>
                  <a:pt x="2474773" y="112231"/>
                </a:cubicBezTo>
                <a:cubicBezTo>
                  <a:pt x="2574867" y="93887"/>
                  <a:pt x="2674961" y="77936"/>
                  <a:pt x="2774655" y="58395"/>
                </a:cubicBezTo>
                <a:cubicBezTo>
                  <a:pt x="2790607" y="55205"/>
                  <a:pt x="2806159" y="39653"/>
                  <a:pt x="2818122" y="26493"/>
                </a:cubicBezTo>
                <a:cubicBezTo>
                  <a:pt x="2838061" y="4560"/>
                  <a:pt x="2854013" y="-7004"/>
                  <a:pt x="2888706" y="4560"/>
                </a:cubicBezTo>
                <a:cubicBezTo>
                  <a:pt x="2972450" y="32076"/>
                  <a:pt x="3060580" y="41248"/>
                  <a:pt x="3148312" y="42045"/>
                </a:cubicBezTo>
                <a:cubicBezTo>
                  <a:pt x="3208926" y="42444"/>
                  <a:pt x="3269541" y="33671"/>
                  <a:pt x="3330155" y="29683"/>
                </a:cubicBezTo>
                <a:cubicBezTo>
                  <a:pt x="3408316" y="24499"/>
                  <a:pt x="3486477" y="-2219"/>
                  <a:pt x="3565036" y="26892"/>
                </a:cubicBezTo>
                <a:cubicBezTo>
                  <a:pt x="3686265" y="1370"/>
                  <a:pt x="3806298" y="29683"/>
                  <a:pt x="3926330" y="39254"/>
                </a:cubicBezTo>
                <a:cubicBezTo>
                  <a:pt x="3997313" y="44837"/>
                  <a:pt x="4066700" y="69960"/>
                  <a:pt x="4136886" y="85911"/>
                </a:cubicBezTo>
                <a:cubicBezTo>
                  <a:pt x="4162009" y="91095"/>
                  <a:pt x="4173972" y="105053"/>
                  <a:pt x="4172377" y="133366"/>
                </a:cubicBezTo>
                <a:close/>
                <a:moveTo>
                  <a:pt x="389955" y="1749618"/>
                </a:moveTo>
                <a:cubicBezTo>
                  <a:pt x="472502" y="1756796"/>
                  <a:pt x="540694" y="1754802"/>
                  <a:pt x="605296" y="1769956"/>
                </a:cubicBezTo>
                <a:cubicBezTo>
                  <a:pt x="679868" y="1787502"/>
                  <a:pt x="756433" y="1782717"/>
                  <a:pt x="826220" y="1772349"/>
                </a:cubicBezTo>
                <a:cubicBezTo>
                  <a:pt x="900791" y="1761582"/>
                  <a:pt x="974964" y="1771950"/>
                  <a:pt x="1048340" y="1757594"/>
                </a:cubicBezTo>
                <a:cubicBezTo>
                  <a:pt x="1083831" y="1750815"/>
                  <a:pt x="1120120" y="1747624"/>
                  <a:pt x="1156010" y="1746029"/>
                </a:cubicBezTo>
                <a:cubicBezTo>
                  <a:pt x="1209446" y="1743637"/>
                  <a:pt x="1262883" y="1746428"/>
                  <a:pt x="1316319" y="1743238"/>
                </a:cubicBezTo>
                <a:cubicBezTo>
                  <a:pt x="1420401" y="1736857"/>
                  <a:pt x="1524482" y="1727685"/>
                  <a:pt x="1628564" y="1720906"/>
                </a:cubicBezTo>
                <a:cubicBezTo>
                  <a:pt x="1656877" y="1718912"/>
                  <a:pt x="1688380" y="1730876"/>
                  <a:pt x="1713105" y="1721305"/>
                </a:cubicBezTo>
                <a:cubicBezTo>
                  <a:pt x="1801235" y="1688206"/>
                  <a:pt x="1893752" y="1709740"/>
                  <a:pt x="1983477" y="1694188"/>
                </a:cubicBezTo>
                <a:cubicBezTo>
                  <a:pt x="2050871" y="1682623"/>
                  <a:pt x="2122253" y="1692593"/>
                  <a:pt x="2186057" y="1657500"/>
                </a:cubicBezTo>
                <a:cubicBezTo>
                  <a:pt x="2194830" y="1652715"/>
                  <a:pt x="2206794" y="1652715"/>
                  <a:pt x="2217162" y="1653513"/>
                </a:cubicBezTo>
                <a:cubicBezTo>
                  <a:pt x="2246672" y="1655108"/>
                  <a:pt x="2276580" y="1662684"/>
                  <a:pt x="2305292" y="1659095"/>
                </a:cubicBezTo>
                <a:cubicBezTo>
                  <a:pt x="2332808" y="1655506"/>
                  <a:pt x="2357931" y="1637561"/>
                  <a:pt x="2385447" y="1631978"/>
                </a:cubicBezTo>
                <a:cubicBezTo>
                  <a:pt x="2439282" y="1620813"/>
                  <a:pt x="2493915" y="1614033"/>
                  <a:pt x="2548149" y="1605260"/>
                </a:cubicBezTo>
                <a:cubicBezTo>
                  <a:pt x="2576462" y="1600874"/>
                  <a:pt x="2604776" y="1594892"/>
                  <a:pt x="2633089" y="1592100"/>
                </a:cubicBezTo>
                <a:cubicBezTo>
                  <a:pt x="2668979" y="1588511"/>
                  <a:pt x="2705268" y="1590904"/>
                  <a:pt x="2740759" y="1584922"/>
                </a:cubicBezTo>
                <a:cubicBezTo>
                  <a:pt x="2848031" y="1566977"/>
                  <a:pt x="2955302" y="1546640"/>
                  <a:pt x="3062175" y="1526302"/>
                </a:cubicBezTo>
                <a:cubicBezTo>
                  <a:pt x="3175828" y="1504768"/>
                  <a:pt x="3289081" y="1482037"/>
                  <a:pt x="3402733" y="1460503"/>
                </a:cubicBezTo>
                <a:cubicBezTo>
                  <a:pt x="3492857" y="1443755"/>
                  <a:pt x="3583380" y="1429399"/>
                  <a:pt x="3673105" y="1411454"/>
                </a:cubicBezTo>
                <a:cubicBezTo>
                  <a:pt x="3734517" y="1399091"/>
                  <a:pt x="3795132" y="1383539"/>
                  <a:pt x="3855746" y="1367987"/>
                </a:cubicBezTo>
                <a:cubicBezTo>
                  <a:pt x="3894029" y="1358017"/>
                  <a:pt x="3931115" y="1339673"/>
                  <a:pt x="3969797" y="1335685"/>
                </a:cubicBezTo>
                <a:cubicBezTo>
                  <a:pt x="4055136" y="1326514"/>
                  <a:pt x="4136487" y="1303783"/>
                  <a:pt x="4215445" y="1272280"/>
                </a:cubicBezTo>
                <a:cubicBezTo>
                  <a:pt x="4295999" y="1239978"/>
                  <a:pt x="4375356" y="1204088"/>
                  <a:pt x="4453915" y="1167002"/>
                </a:cubicBezTo>
                <a:cubicBezTo>
                  <a:pt x="4496983" y="1146664"/>
                  <a:pt x="4526493" y="1103995"/>
                  <a:pt x="4528487" y="1061325"/>
                </a:cubicBezTo>
                <a:cubicBezTo>
                  <a:pt x="4532076" y="978778"/>
                  <a:pt x="4492198" y="904605"/>
                  <a:pt x="4448332" y="837610"/>
                </a:cubicBezTo>
                <a:cubicBezTo>
                  <a:pt x="4422810" y="798530"/>
                  <a:pt x="4380939" y="769020"/>
                  <a:pt x="4343055" y="739510"/>
                </a:cubicBezTo>
                <a:cubicBezTo>
                  <a:pt x="4269679" y="682086"/>
                  <a:pt x="4198697" y="621472"/>
                  <a:pt x="4113756" y="579201"/>
                </a:cubicBezTo>
                <a:cubicBezTo>
                  <a:pt x="4011270" y="528157"/>
                  <a:pt x="3915164" y="463156"/>
                  <a:pt x="3810285" y="416499"/>
                </a:cubicBezTo>
                <a:cubicBezTo>
                  <a:pt x="3578196" y="313215"/>
                  <a:pt x="3333345" y="249411"/>
                  <a:pt x="3085305" y="197968"/>
                </a:cubicBezTo>
                <a:cubicBezTo>
                  <a:pt x="3033463" y="187201"/>
                  <a:pt x="2980426" y="171649"/>
                  <a:pt x="2928584" y="173244"/>
                </a:cubicBezTo>
                <a:cubicBezTo>
                  <a:pt x="2839258" y="176035"/>
                  <a:pt x="2749931" y="187201"/>
                  <a:pt x="2661801" y="201158"/>
                </a:cubicBezTo>
                <a:cubicBezTo>
                  <a:pt x="2571677" y="215514"/>
                  <a:pt x="2481952" y="234257"/>
                  <a:pt x="2393024" y="256589"/>
                </a:cubicBezTo>
                <a:cubicBezTo>
                  <a:pt x="2203603" y="304442"/>
                  <a:pt x="2010993" y="341130"/>
                  <a:pt x="1826358" y="408125"/>
                </a:cubicBezTo>
                <a:cubicBezTo>
                  <a:pt x="1724271" y="445211"/>
                  <a:pt x="1620189" y="475519"/>
                  <a:pt x="1517304" y="511010"/>
                </a:cubicBezTo>
                <a:cubicBezTo>
                  <a:pt x="1394480" y="553280"/>
                  <a:pt x="1272055" y="595950"/>
                  <a:pt x="1150427" y="641012"/>
                </a:cubicBezTo>
                <a:cubicBezTo>
                  <a:pt x="1018830" y="689663"/>
                  <a:pt x="890423" y="745492"/>
                  <a:pt x="767998" y="814082"/>
                </a:cubicBezTo>
                <a:cubicBezTo>
                  <a:pt x="679070" y="863930"/>
                  <a:pt x="592934" y="918562"/>
                  <a:pt x="504803" y="969207"/>
                </a:cubicBezTo>
                <a:cubicBezTo>
                  <a:pt x="383973" y="1038595"/>
                  <a:pt x="275505" y="1122737"/>
                  <a:pt x="185381" y="1228813"/>
                </a:cubicBezTo>
                <a:cubicBezTo>
                  <a:pt x="115595" y="1310961"/>
                  <a:pt x="82097" y="1408263"/>
                  <a:pt x="78508" y="1515535"/>
                </a:cubicBezTo>
                <a:cubicBezTo>
                  <a:pt x="78110" y="1533480"/>
                  <a:pt x="84490" y="1553020"/>
                  <a:pt x="92864" y="1568971"/>
                </a:cubicBezTo>
                <a:cubicBezTo>
                  <a:pt x="104828" y="1591303"/>
                  <a:pt x="119583" y="1612837"/>
                  <a:pt x="137129" y="1631181"/>
                </a:cubicBezTo>
                <a:cubicBezTo>
                  <a:pt x="182191" y="1678636"/>
                  <a:pt x="233235" y="1720109"/>
                  <a:pt x="303021" y="1720109"/>
                </a:cubicBezTo>
                <a:cubicBezTo>
                  <a:pt x="341703" y="1720109"/>
                  <a:pt x="374004" y="1727685"/>
                  <a:pt x="389955" y="17496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4622325" y="905075"/>
            <a:ext cx="38472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Employee Profile </a:t>
            </a:r>
            <a:br>
              <a:rPr lang="en" sz="5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</a:br>
            <a:r>
              <a:rPr lang="en" sz="5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About Me Presentation</a:t>
            </a:r>
            <a:endParaRPr sz="5000">
              <a:solidFill>
                <a:schemeClr val="accent1"/>
              </a:solidFill>
            </a:endParaRP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 b="4498" l="20382" r="0" t="24874"/>
          <a:stretch/>
        </p:blipFill>
        <p:spPr>
          <a:xfrm>
            <a:off x="0" y="0"/>
            <a:ext cx="38704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/>
          <p:nvPr>
            <p:ph idx="2" type="pic"/>
          </p:nvPr>
        </p:nvSpPr>
        <p:spPr>
          <a:xfrm>
            <a:off x="0" y="0"/>
            <a:ext cx="3870300" cy="5143500"/>
          </a:xfrm>
          <a:prstGeom prst="rect">
            <a:avLst/>
          </a:prstGeom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 b="0" l="20955" r="18879" t="16058"/>
          <a:stretch/>
        </p:blipFill>
        <p:spPr>
          <a:xfrm>
            <a:off x="514350" y="514350"/>
            <a:ext cx="441842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20"/>
          <p:cNvGrpSpPr/>
          <p:nvPr/>
        </p:nvGrpSpPr>
        <p:grpSpPr>
          <a:xfrm>
            <a:off x="5499698" y="1729046"/>
            <a:ext cx="3077325" cy="1686458"/>
            <a:chOff x="0" y="66675"/>
            <a:chExt cx="8206200" cy="4497222"/>
          </a:xfrm>
        </p:grpSpPr>
        <p:sp>
          <p:nvSpPr>
            <p:cNvPr id="193" name="Google Shape;193;p20"/>
            <p:cNvSpPr txBox="1"/>
            <p:nvPr/>
          </p:nvSpPr>
          <p:spPr>
            <a:xfrm>
              <a:off x="0" y="66675"/>
              <a:ext cx="8206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My Pets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94" name="Google Shape;194;p20"/>
            <p:cNvSpPr txBox="1"/>
            <p:nvPr/>
          </p:nvSpPr>
          <p:spPr>
            <a:xfrm>
              <a:off x="0" y="3240297"/>
              <a:ext cx="82062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can you say about your pets? Share it here!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847475" y="1941698"/>
              <a:ext cx="4510888" cy="682819"/>
            </a:xfrm>
            <a:custGeom>
              <a:rect b="b" l="l" r="r" t="t"/>
              <a:pathLst>
                <a:path extrusionOk="0" h="682819" w="4510888">
                  <a:moveTo>
                    <a:pt x="3756973" y="489392"/>
                  </a:moveTo>
                  <a:cubicBezTo>
                    <a:pt x="3759397" y="535209"/>
                    <a:pt x="3761578" y="579329"/>
                    <a:pt x="3764245" y="630236"/>
                  </a:cubicBezTo>
                  <a:cubicBezTo>
                    <a:pt x="3741216" y="629267"/>
                    <a:pt x="3719156" y="629752"/>
                    <a:pt x="3697338" y="627085"/>
                  </a:cubicBezTo>
                  <a:cubicBezTo>
                    <a:pt x="3574433" y="612055"/>
                    <a:pt x="3451770" y="593389"/>
                    <a:pt x="3328380" y="581753"/>
                  </a:cubicBezTo>
                  <a:cubicBezTo>
                    <a:pt x="3205717" y="570117"/>
                    <a:pt x="3082327" y="564299"/>
                    <a:pt x="2959179" y="557269"/>
                  </a:cubicBezTo>
                  <a:cubicBezTo>
                    <a:pt x="2869001" y="552178"/>
                    <a:pt x="2777610" y="556057"/>
                    <a:pt x="2688643" y="542966"/>
                  </a:cubicBezTo>
                  <a:cubicBezTo>
                    <a:pt x="2613736" y="531815"/>
                    <a:pt x="2541254" y="544906"/>
                    <a:pt x="2467559" y="542239"/>
                  </a:cubicBezTo>
                  <a:cubicBezTo>
                    <a:pt x="2389501" y="539330"/>
                    <a:pt x="2311200" y="538118"/>
                    <a:pt x="2232899" y="537391"/>
                  </a:cubicBezTo>
                  <a:cubicBezTo>
                    <a:pt x="2208173" y="537149"/>
                    <a:pt x="2183204" y="541754"/>
                    <a:pt x="2158478" y="542724"/>
                  </a:cubicBezTo>
                  <a:cubicBezTo>
                    <a:pt x="2057875" y="547088"/>
                    <a:pt x="1957272" y="548784"/>
                    <a:pt x="1856911" y="556057"/>
                  </a:cubicBezTo>
                  <a:cubicBezTo>
                    <a:pt x="1768914" y="562602"/>
                    <a:pt x="1681644" y="575693"/>
                    <a:pt x="1593889" y="585147"/>
                  </a:cubicBezTo>
                  <a:cubicBezTo>
                    <a:pt x="1520195" y="593147"/>
                    <a:pt x="1446015" y="597268"/>
                    <a:pt x="1372805" y="607692"/>
                  </a:cubicBezTo>
                  <a:cubicBezTo>
                    <a:pt x="1302262" y="617631"/>
                    <a:pt x="1232688" y="634358"/>
                    <a:pt x="1162388" y="645751"/>
                  </a:cubicBezTo>
                  <a:cubicBezTo>
                    <a:pt x="1078996" y="659326"/>
                    <a:pt x="995363" y="672175"/>
                    <a:pt x="911486" y="682114"/>
                  </a:cubicBezTo>
                  <a:cubicBezTo>
                    <a:pt x="861549" y="687932"/>
                    <a:pt x="831731" y="657145"/>
                    <a:pt x="841913" y="613752"/>
                  </a:cubicBezTo>
                  <a:cubicBezTo>
                    <a:pt x="844822" y="601631"/>
                    <a:pt x="855246" y="588541"/>
                    <a:pt x="865912" y="581511"/>
                  </a:cubicBezTo>
                  <a:cubicBezTo>
                    <a:pt x="879245" y="572541"/>
                    <a:pt x="896214" y="567208"/>
                    <a:pt x="912214" y="563814"/>
                  </a:cubicBezTo>
                  <a:cubicBezTo>
                    <a:pt x="982757" y="549754"/>
                    <a:pt x="1053785" y="537633"/>
                    <a:pt x="1124328" y="524058"/>
                  </a:cubicBezTo>
                  <a:cubicBezTo>
                    <a:pt x="1154630" y="518240"/>
                    <a:pt x="1183963" y="508301"/>
                    <a:pt x="1214507" y="503695"/>
                  </a:cubicBezTo>
                  <a:cubicBezTo>
                    <a:pt x="1347352" y="483574"/>
                    <a:pt x="1480438" y="464666"/>
                    <a:pt x="1613525" y="445030"/>
                  </a:cubicBezTo>
                  <a:cubicBezTo>
                    <a:pt x="1615464" y="444788"/>
                    <a:pt x="1617404" y="443091"/>
                    <a:pt x="1619343" y="443091"/>
                  </a:cubicBezTo>
                  <a:cubicBezTo>
                    <a:pt x="1682129" y="443818"/>
                    <a:pt x="1744915" y="444545"/>
                    <a:pt x="1807701" y="445273"/>
                  </a:cubicBezTo>
                  <a:cubicBezTo>
                    <a:pt x="1815700" y="445273"/>
                    <a:pt x="1826124" y="447454"/>
                    <a:pt x="1831458" y="443576"/>
                  </a:cubicBezTo>
                  <a:cubicBezTo>
                    <a:pt x="1880911" y="408183"/>
                    <a:pt x="1936666" y="416425"/>
                    <a:pt x="1991695" y="416910"/>
                  </a:cubicBezTo>
                  <a:cubicBezTo>
                    <a:pt x="2009876" y="417152"/>
                    <a:pt x="2028300" y="409880"/>
                    <a:pt x="2046723" y="409395"/>
                  </a:cubicBezTo>
                  <a:cubicBezTo>
                    <a:pt x="2083328" y="408183"/>
                    <a:pt x="2120176" y="409395"/>
                    <a:pt x="2157023" y="409395"/>
                  </a:cubicBezTo>
                  <a:cubicBezTo>
                    <a:pt x="2187325" y="409395"/>
                    <a:pt x="2218112" y="419092"/>
                    <a:pt x="2247929" y="401395"/>
                  </a:cubicBezTo>
                  <a:cubicBezTo>
                    <a:pt x="2257384" y="395820"/>
                    <a:pt x="2271929" y="398729"/>
                    <a:pt x="2284292" y="398729"/>
                  </a:cubicBezTo>
                  <a:cubicBezTo>
                    <a:pt x="2375925" y="398486"/>
                    <a:pt x="2467559" y="398486"/>
                    <a:pt x="2559192" y="398486"/>
                  </a:cubicBezTo>
                  <a:cubicBezTo>
                    <a:pt x="2561374" y="398486"/>
                    <a:pt x="2564040" y="397759"/>
                    <a:pt x="2565253" y="398729"/>
                  </a:cubicBezTo>
                  <a:cubicBezTo>
                    <a:pt x="2602827" y="427091"/>
                    <a:pt x="2643068" y="404547"/>
                    <a:pt x="2682340" y="406243"/>
                  </a:cubicBezTo>
                  <a:cubicBezTo>
                    <a:pt x="2782700" y="410849"/>
                    <a:pt x="2882576" y="422728"/>
                    <a:pt x="2982936" y="424667"/>
                  </a:cubicBezTo>
                  <a:cubicBezTo>
                    <a:pt x="3047419" y="425879"/>
                    <a:pt x="3110448" y="452060"/>
                    <a:pt x="3176385" y="433879"/>
                  </a:cubicBezTo>
                  <a:cubicBezTo>
                    <a:pt x="3192627" y="429515"/>
                    <a:pt x="3212747" y="438000"/>
                    <a:pt x="3230929" y="441636"/>
                  </a:cubicBezTo>
                  <a:cubicBezTo>
                    <a:pt x="3273109" y="450363"/>
                    <a:pt x="3313350" y="463454"/>
                    <a:pt x="3358682" y="454484"/>
                  </a:cubicBezTo>
                  <a:cubicBezTo>
                    <a:pt x="3384863" y="449394"/>
                    <a:pt x="3414438" y="461999"/>
                    <a:pt x="3442558" y="464423"/>
                  </a:cubicBezTo>
                  <a:cubicBezTo>
                    <a:pt x="3548494" y="472908"/>
                    <a:pt x="3654188" y="481150"/>
                    <a:pt x="3756973" y="489392"/>
                  </a:cubicBezTo>
                  <a:close/>
                  <a:moveTo>
                    <a:pt x="4375862" y="27831"/>
                  </a:moveTo>
                  <a:cubicBezTo>
                    <a:pt x="4311864" y="28558"/>
                    <a:pt x="4246412" y="38740"/>
                    <a:pt x="4184595" y="27589"/>
                  </a:cubicBezTo>
                  <a:cubicBezTo>
                    <a:pt x="4130294" y="17650"/>
                    <a:pt x="4078175" y="24437"/>
                    <a:pt x="4025328" y="21286"/>
                  </a:cubicBezTo>
                  <a:cubicBezTo>
                    <a:pt x="3908726" y="14741"/>
                    <a:pt x="3792366" y="4801"/>
                    <a:pt x="3675521" y="16922"/>
                  </a:cubicBezTo>
                  <a:cubicBezTo>
                    <a:pt x="3671884" y="17407"/>
                    <a:pt x="3668006" y="12559"/>
                    <a:pt x="3664127" y="12316"/>
                  </a:cubicBezTo>
                  <a:cubicBezTo>
                    <a:pt x="3578312" y="7468"/>
                    <a:pt x="3492496" y="-5380"/>
                    <a:pt x="3406438" y="9892"/>
                  </a:cubicBezTo>
                  <a:cubicBezTo>
                    <a:pt x="3391893" y="12559"/>
                    <a:pt x="3375651" y="21286"/>
                    <a:pt x="3363288" y="17407"/>
                  </a:cubicBezTo>
                  <a:cubicBezTo>
                    <a:pt x="3246443" y="-18713"/>
                    <a:pt x="3127659" y="14013"/>
                    <a:pt x="3009845" y="5286"/>
                  </a:cubicBezTo>
                  <a:cubicBezTo>
                    <a:pt x="2905605" y="-2229"/>
                    <a:pt x="2799670" y="12316"/>
                    <a:pt x="2694461" y="15468"/>
                  </a:cubicBezTo>
                  <a:cubicBezTo>
                    <a:pt x="2583191" y="18862"/>
                    <a:pt x="2471680" y="19589"/>
                    <a:pt x="2360411" y="22498"/>
                  </a:cubicBezTo>
                  <a:cubicBezTo>
                    <a:pt x="2304897" y="23952"/>
                    <a:pt x="2249384" y="26861"/>
                    <a:pt x="2193870" y="31467"/>
                  </a:cubicBezTo>
                  <a:cubicBezTo>
                    <a:pt x="2117994" y="37770"/>
                    <a:pt x="2042360" y="46255"/>
                    <a:pt x="1966484" y="53527"/>
                  </a:cubicBezTo>
                  <a:cubicBezTo>
                    <a:pt x="1899577" y="60072"/>
                    <a:pt x="1832670" y="65406"/>
                    <a:pt x="1765763" y="72921"/>
                  </a:cubicBezTo>
                  <a:cubicBezTo>
                    <a:pt x="1725037" y="77526"/>
                    <a:pt x="1684795" y="87950"/>
                    <a:pt x="1644070" y="90617"/>
                  </a:cubicBezTo>
                  <a:cubicBezTo>
                    <a:pt x="1548557" y="97162"/>
                    <a:pt x="1451106" y="91829"/>
                    <a:pt x="1357533" y="108556"/>
                  </a:cubicBezTo>
                  <a:cubicBezTo>
                    <a:pt x="1295717" y="119465"/>
                    <a:pt x="1235113" y="129646"/>
                    <a:pt x="1172084" y="134252"/>
                  </a:cubicBezTo>
                  <a:cubicBezTo>
                    <a:pt x="1084087" y="140555"/>
                    <a:pt x="997059" y="159463"/>
                    <a:pt x="909790" y="173281"/>
                  </a:cubicBezTo>
                  <a:cubicBezTo>
                    <a:pt x="887487" y="176917"/>
                    <a:pt x="865185" y="181766"/>
                    <a:pt x="842883" y="184917"/>
                  </a:cubicBezTo>
                  <a:cubicBezTo>
                    <a:pt x="733068" y="200432"/>
                    <a:pt x="621314" y="208674"/>
                    <a:pt x="513681" y="233158"/>
                  </a:cubicBezTo>
                  <a:cubicBezTo>
                    <a:pt x="453319" y="246976"/>
                    <a:pt x="392715" y="254733"/>
                    <a:pt x="333323" y="255945"/>
                  </a:cubicBezTo>
                  <a:cubicBezTo>
                    <a:pt x="225205" y="258127"/>
                    <a:pt x="122663" y="286732"/>
                    <a:pt x="13818" y="303459"/>
                  </a:cubicBezTo>
                  <a:cubicBezTo>
                    <a:pt x="9454" y="326973"/>
                    <a:pt x="5576" y="349033"/>
                    <a:pt x="0" y="381275"/>
                  </a:cubicBezTo>
                  <a:cubicBezTo>
                    <a:pt x="33453" y="396547"/>
                    <a:pt x="62059" y="419334"/>
                    <a:pt x="92118" y="421031"/>
                  </a:cubicBezTo>
                  <a:cubicBezTo>
                    <a:pt x="149086" y="424425"/>
                    <a:pt x="206781" y="416425"/>
                    <a:pt x="263992" y="411577"/>
                  </a:cubicBezTo>
                  <a:cubicBezTo>
                    <a:pt x="380594" y="401638"/>
                    <a:pt x="497439" y="393638"/>
                    <a:pt x="613556" y="379578"/>
                  </a:cubicBezTo>
                  <a:cubicBezTo>
                    <a:pt x="705675" y="368426"/>
                    <a:pt x="796581" y="347094"/>
                    <a:pt x="888699" y="335215"/>
                  </a:cubicBezTo>
                  <a:cubicBezTo>
                    <a:pt x="1054755" y="313883"/>
                    <a:pt x="1221053" y="296429"/>
                    <a:pt x="1387350" y="276551"/>
                  </a:cubicBezTo>
                  <a:cubicBezTo>
                    <a:pt x="1513407" y="261521"/>
                    <a:pt x="1637767" y="232673"/>
                    <a:pt x="1765520" y="228067"/>
                  </a:cubicBezTo>
                  <a:cubicBezTo>
                    <a:pt x="1843336" y="225158"/>
                    <a:pt x="1920667" y="210613"/>
                    <a:pt x="1998483" y="204310"/>
                  </a:cubicBezTo>
                  <a:cubicBezTo>
                    <a:pt x="2107570" y="195341"/>
                    <a:pt x="2216658" y="188796"/>
                    <a:pt x="2325745" y="181281"/>
                  </a:cubicBezTo>
                  <a:cubicBezTo>
                    <a:pt x="2426833" y="174493"/>
                    <a:pt x="2527921" y="166736"/>
                    <a:pt x="2629251" y="161887"/>
                  </a:cubicBezTo>
                  <a:cubicBezTo>
                    <a:pt x="2711672" y="158009"/>
                    <a:pt x="2794336" y="153888"/>
                    <a:pt x="2876515" y="157282"/>
                  </a:cubicBezTo>
                  <a:cubicBezTo>
                    <a:pt x="2959907" y="160918"/>
                    <a:pt x="3042813" y="151464"/>
                    <a:pt x="3126205" y="153645"/>
                  </a:cubicBezTo>
                  <a:cubicBezTo>
                    <a:pt x="3249110" y="157282"/>
                    <a:pt x="3372015" y="151464"/>
                    <a:pt x="3495163" y="156797"/>
                  </a:cubicBezTo>
                  <a:cubicBezTo>
                    <a:pt x="3650309" y="163342"/>
                    <a:pt x="3805698" y="162130"/>
                    <a:pt x="3961087" y="166251"/>
                  </a:cubicBezTo>
                  <a:cubicBezTo>
                    <a:pt x="4105325" y="170130"/>
                    <a:pt x="4249563" y="177160"/>
                    <a:pt x="4393801" y="181523"/>
                  </a:cubicBezTo>
                  <a:cubicBezTo>
                    <a:pt x="4430164" y="182493"/>
                    <a:pt x="4466769" y="178372"/>
                    <a:pt x="4501919" y="176675"/>
                  </a:cubicBezTo>
                  <a:cubicBezTo>
                    <a:pt x="4505070" y="123586"/>
                    <a:pt x="4507979" y="75830"/>
                    <a:pt x="4510889" y="26377"/>
                  </a:cubicBezTo>
                  <a:cubicBezTo>
                    <a:pt x="4465556" y="26861"/>
                    <a:pt x="4420709" y="27346"/>
                    <a:pt x="4375862" y="27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/>
          <p:nvPr/>
        </p:nvSpPr>
        <p:spPr>
          <a:xfrm>
            <a:off x="4572024" y="1213891"/>
            <a:ext cx="2187597" cy="894417"/>
          </a:xfrm>
          <a:custGeom>
            <a:rect b="b" l="l" r="r" t="t"/>
            <a:pathLst>
              <a:path extrusionOk="0" h="1788833" w="4375194">
                <a:moveTo>
                  <a:pt x="3960531" y="126594"/>
                </a:moveTo>
                <a:cubicBezTo>
                  <a:pt x="3924192" y="154606"/>
                  <a:pt x="3881039" y="144385"/>
                  <a:pt x="3840158" y="142114"/>
                </a:cubicBezTo>
                <a:cubicBezTo>
                  <a:pt x="3736062" y="136436"/>
                  <a:pt x="3632722" y="118267"/>
                  <a:pt x="3527869" y="123188"/>
                </a:cubicBezTo>
                <a:cubicBezTo>
                  <a:pt x="3457462" y="126594"/>
                  <a:pt x="3387055" y="126216"/>
                  <a:pt x="3316270" y="134922"/>
                </a:cubicBezTo>
                <a:cubicBezTo>
                  <a:pt x="3370021" y="156498"/>
                  <a:pt x="3424530" y="177318"/>
                  <a:pt x="3477903" y="200030"/>
                </a:cubicBezTo>
                <a:cubicBezTo>
                  <a:pt x="3506671" y="212143"/>
                  <a:pt x="3533547" y="228420"/>
                  <a:pt x="3561937" y="241668"/>
                </a:cubicBezTo>
                <a:cubicBezTo>
                  <a:pt x="3601304" y="259838"/>
                  <a:pt x="3634615" y="289363"/>
                  <a:pt x="3681932" y="293148"/>
                </a:cubicBezTo>
                <a:cubicBezTo>
                  <a:pt x="3705779" y="295041"/>
                  <a:pt x="3733033" y="310561"/>
                  <a:pt x="3749689" y="328352"/>
                </a:cubicBezTo>
                <a:cubicBezTo>
                  <a:pt x="3773915" y="353714"/>
                  <a:pt x="3801926" y="365070"/>
                  <a:pt x="3832966" y="376804"/>
                </a:cubicBezTo>
                <a:cubicBezTo>
                  <a:pt x="3854164" y="384753"/>
                  <a:pt x="3871955" y="401409"/>
                  <a:pt x="3892395" y="412765"/>
                </a:cubicBezTo>
                <a:cubicBezTo>
                  <a:pt x="3940469" y="440019"/>
                  <a:pt x="3989678" y="465002"/>
                  <a:pt x="4036616" y="493770"/>
                </a:cubicBezTo>
                <a:cubicBezTo>
                  <a:pt x="4071819" y="515725"/>
                  <a:pt x="4105509" y="540708"/>
                  <a:pt x="4137684" y="567206"/>
                </a:cubicBezTo>
                <a:cubicBezTo>
                  <a:pt x="4195600" y="614901"/>
                  <a:pt x="4250865" y="665624"/>
                  <a:pt x="4292882" y="728460"/>
                </a:cubicBezTo>
                <a:cubicBezTo>
                  <a:pt x="4298560" y="736788"/>
                  <a:pt x="4311430" y="743980"/>
                  <a:pt x="4311430" y="751172"/>
                </a:cubicBezTo>
                <a:cubicBezTo>
                  <a:pt x="4310294" y="794325"/>
                  <a:pt x="4342470" y="825743"/>
                  <a:pt x="4350419" y="865110"/>
                </a:cubicBezTo>
                <a:cubicBezTo>
                  <a:pt x="4358368" y="906370"/>
                  <a:pt x="4371617" y="947252"/>
                  <a:pt x="4374266" y="988890"/>
                </a:cubicBezTo>
                <a:cubicBezTo>
                  <a:pt x="4379566" y="1068003"/>
                  <a:pt x="4363289" y="1137275"/>
                  <a:pt x="4296289" y="1194433"/>
                </a:cubicBezTo>
                <a:cubicBezTo>
                  <a:pt x="4224746" y="1254998"/>
                  <a:pt x="4143740" y="1291337"/>
                  <a:pt x="4057435" y="1320484"/>
                </a:cubicBezTo>
                <a:cubicBezTo>
                  <a:pt x="3982864" y="1345467"/>
                  <a:pt x="3908294" y="1371207"/>
                  <a:pt x="3831830" y="1390513"/>
                </a:cubicBezTo>
                <a:cubicBezTo>
                  <a:pt x="3748932" y="1411332"/>
                  <a:pt x="3664898" y="1427609"/>
                  <a:pt x="3579728" y="1438965"/>
                </a:cubicBezTo>
                <a:cubicBezTo>
                  <a:pt x="3516135" y="1447292"/>
                  <a:pt x="3454812" y="1470004"/>
                  <a:pt x="3391598" y="1482496"/>
                </a:cubicBezTo>
                <a:cubicBezTo>
                  <a:pt x="3268953" y="1507100"/>
                  <a:pt x="3145930" y="1529055"/>
                  <a:pt x="3022907" y="1551767"/>
                </a:cubicBezTo>
                <a:cubicBezTo>
                  <a:pt x="2963478" y="1562745"/>
                  <a:pt x="2903670" y="1572965"/>
                  <a:pt x="2843862" y="1582428"/>
                </a:cubicBezTo>
                <a:cubicBezTo>
                  <a:pt x="2776483" y="1593027"/>
                  <a:pt x="2708726" y="1601733"/>
                  <a:pt x="2640969" y="1612332"/>
                </a:cubicBezTo>
                <a:cubicBezTo>
                  <a:pt x="2547471" y="1627095"/>
                  <a:pt x="2454353" y="1644886"/>
                  <a:pt x="2360476" y="1657756"/>
                </a:cubicBezTo>
                <a:cubicBezTo>
                  <a:pt x="2248431" y="1672897"/>
                  <a:pt x="2136007" y="1684253"/>
                  <a:pt x="2023962" y="1697502"/>
                </a:cubicBezTo>
                <a:cubicBezTo>
                  <a:pt x="1929707" y="1708479"/>
                  <a:pt x="1835453" y="1721728"/>
                  <a:pt x="1740820" y="1730056"/>
                </a:cubicBezTo>
                <a:cubicBezTo>
                  <a:pt x="1668899" y="1736491"/>
                  <a:pt x="1596221" y="1737248"/>
                  <a:pt x="1523921" y="1741412"/>
                </a:cubicBezTo>
                <a:cubicBezTo>
                  <a:pt x="1461842" y="1744818"/>
                  <a:pt x="1399762" y="1749739"/>
                  <a:pt x="1337683" y="1754282"/>
                </a:cubicBezTo>
                <a:cubicBezTo>
                  <a:pt x="1255163" y="1760338"/>
                  <a:pt x="1173022" y="1767152"/>
                  <a:pt x="1090502" y="1772451"/>
                </a:cubicBezTo>
                <a:cubicBezTo>
                  <a:pt x="987920" y="1778886"/>
                  <a:pt x="885716" y="1787593"/>
                  <a:pt x="783134" y="1788728"/>
                </a:cubicBezTo>
                <a:cubicBezTo>
                  <a:pt x="669953" y="1789864"/>
                  <a:pt x="557529" y="1781915"/>
                  <a:pt x="445862" y="1759960"/>
                </a:cubicBezTo>
                <a:cubicBezTo>
                  <a:pt x="362206" y="1743304"/>
                  <a:pt x="279687" y="1722107"/>
                  <a:pt x="204737" y="1681982"/>
                </a:cubicBezTo>
                <a:cubicBezTo>
                  <a:pt x="34776" y="1590377"/>
                  <a:pt x="-37523" y="1451835"/>
                  <a:pt x="18878" y="1262947"/>
                </a:cubicBezTo>
                <a:cubicBezTo>
                  <a:pt x="70358" y="1090337"/>
                  <a:pt x="184296" y="971478"/>
                  <a:pt x="330410" y="876845"/>
                </a:cubicBezTo>
                <a:cubicBezTo>
                  <a:pt x="394760" y="835206"/>
                  <a:pt x="457975" y="792054"/>
                  <a:pt x="524218" y="754200"/>
                </a:cubicBezTo>
                <a:cubicBezTo>
                  <a:pt x="615066" y="701963"/>
                  <a:pt x="707049" y="650861"/>
                  <a:pt x="801303" y="605059"/>
                </a:cubicBezTo>
                <a:cubicBezTo>
                  <a:pt x="904643" y="555093"/>
                  <a:pt x="1009496" y="508155"/>
                  <a:pt x="1116621" y="466516"/>
                </a:cubicBezTo>
                <a:cubicBezTo>
                  <a:pt x="1217310" y="427149"/>
                  <a:pt x="1321785" y="396109"/>
                  <a:pt x="1424367" y="361284"/>
                </a:cubicBezTo>
                <a:cubicBezTo>
                  <a:pt x="1483039" y="341222"/>
                  <a:pt x="1540576" y="319267"/>
                  <a:pt x="1599627" y="300719"/>
                </a:cubicBezTo>
                <a:cubicBezTo>
                  <a:pt x="1662842" y="280657"/>
                  <a:pt x="1727193" y="262866"/>
                  <a:pt x="1790786" y="243939"/>
                </a:cubicBezTo>
                <a:cubicBezTo>
                  <a:pt x="1833560" y="231448"/>
                  <a:pt x="1875956" y="217442"/>
                  <a:pt x="1918730" y="206086"/>
                </a:cubicBezTo>
                <a:cubicBezTo>
                  <a:pt x="1992544" y="185267"/>
                  <a:pt x="2066736" y="164826"/>
                  <a:pt x="2141307" y="147414"/>
                </a:cubicBezTo>
                <a:cubicBezTo>
                  <a:pt x="2210199" y="131515"/>
                  <a:pt x="2279471" y="119024"/>
                  <a:pt x="2349121" y="106532"/>
                </a:cubicBezTo>
                <a:cubicBezTo>
                  <a:pt x="2444132" y="89120"/>
                  <a:pt x="2539144" y="73978"/>
                  <a:pt x="2633777" y="55430"/>
                </a:cubicBezTo>
                <a:cubicBezTo>
                  <a:pt x="2648918" y="52402"/>
                  <a:pt x="2663681" y="37639"/>
                  <a:pt x="2675037" y="25148"/>
                </a:cubicBezTo>
                <a:cubicBezTo>
                  <a:pt x="2693963" y="4329"/>
                  <a:pt x="2709105" y="-6649"/>
                  <a:pt x="2742037" y="4329"/>
                </a:cubicBezTo>
                <a:cubicBezTo>
                  <a:pt x="2821529" y="30447"/>
                  <a:pt x="2905184" y="39154"/>
                  <a:pt x="2988461" y="39911"/>
                </a:cubicBezTo>
                <a:cubicBezTo>
                  <a:pt x="3045998" y="40289"/>
                  <a:pt x="3103535" y="31961"/>
                  <a:pt x="3161071" y="28176"/>
                </a:cubicBezTo>
                <a:cubicBezTo>
                  <a:pt x="3235264" y="23255"/>
                  <a:pt x="3309456" y="-2106"/>
                  <a:pt x="3384027" y="25526"/>
                </a:cubicBezTo>
                <a:cubicBezTo>
                  <a:pt x="3499101" y="1300"/>
                  <a:pt x="3613039" y="28176"/>
                  <a:pt x="3726977" y="37261"/>
                </a:cubicBezTo>
                <a:cubicBezTo>
                  <a:pt x="3794356" y="42560"/>
                  <a:pt x="3860220" y="66408"/>
                  <a:pt x="3926842" y="81549"/>
                </a:cubicBezTo>
                <a:cubicBezTo>
                  <a:pt x="3950689" y="86470"/>
                  <a:pt x="3962045" y="99719"/>
                  <a:pt x="3960531" y="126594"/>
                </a:cubicBezTo>
                <a:close/>
                <a:moveTo>
                  <a:pt x="370156" y="1660784"/>
                </a:moveTo>
                <a:cubicBezTo>
                  <a:pt x="448512" y="1667598"/>
                  <a:pt x="513241" y="1665705"/>
                  <a:pt x="574563" y="1680089"/>
                </a:cubicBezTo>
                <a:cubicBezTo>
                  <a:pt x="645348" y="1696745"/>
                  <a:pt x="718026" y="1692203"/>
                  <a:pt x="784270" y="1682361"/>
                </a:cubicBezTo>
                <a:cubicBezTo>
                  <a:pt x="855055" y="1672140"/>
                  <a:pt x="925462" y="1681982"/>
                  <a:pt x="995112" y="1668355"/>
                </a:cubicBezTo>
                <a:cubicBezTo>
                  <a:pt x="1028801" y="1661920"/>
                  <a:pt x="1063248" y="1658892"/>
                  <a:pt x="1097315" y="1657378"/>
                </a:cubicBezTo>
                <a:cubicBezTo>
                  <a:pt x="1148039" y="1655106"/>
                  <a:pt x="1198762" y="1657756"/>
                  <a:pt x="1249485" y="1654728"/>
                </a:cubicBezTo>
                <a:cubicBezTo>
                  <a:pt x="1348282" y="1648671"/>
                  <a:pt x="1447079" y="1639965"/>
                  <a:pt x="1545876" y="1633530"/>
                </a:cubicBezTo>
                <a:cubicBezTo>
                  <a:pt x="1572752" y="1631637"/>
                  <a:pt x="1602656" y="1642993"/>
                  <a:pt x="1626125" y="1633909"/>
                </a:cubicBezTo>
                <a:cubicBezTo>
                  <a:pt x="1709780" y="1602490"/>
                  <a:pt x="1797600" y="1622931"/>
                  <a:pt x="1882769" y="1608168"/>
                </a:cubicBezTo>
                <a:cubicBezTo>
                  <a:pt x="1946741" y="1597191"/>
                  <a:pt x="2014498" y="1606654"/>
                  <a:pt x="2075063" y="1573344"/>
                </a:cubicBezTo>
                <a:cubicBezTo>
                  <a:pt x="2083391" y="1568801"/>
                  <a:pt x="2094747" y="1568801"/>
                  <a:pt x="2104589" y="1569558"/>
                </a:cubicBezTo>
                <a:cubicBezTo>
                  <a:pt x="2132600" y="1571072"/>
                  <a:pt x="2160990" y="1578264"/>
                  <a:pt x="2188244" y="1574858"/>
                </a:cubicBezTo>
                <a:cubicBezTo>
                  <a:pt x="2214363" y="1571451"/>
                  <a:pt x="2238211" y="1554417"/>
                  <a:pt x="2264330" y="1549117"/>
                </a:cubicBezTo>
                <a:cubicBezTo>
                  <a:pt x="2315431" y="1538519"/>
                  <a:pt x="2367290" y="1532083"/>
                  <a:pt x="2418770" y="1523756"/>
                </a:cubicBezTo>
                <a:cubicBezTo>
                  <a:pt x="2445646" y="1519592"/>
                  <a:pt x="2472522" y="1513914"/>
                  <a:pt x="2499398" y="1511264"/>
                </a:cubicBezTo>
                <a:cubicBezTo>
                  <a:pt x="2533466" y="1507857"/>
                  <a:pt x="2567912" y="1510129"/>
                  <a:pt x="2601601" y="1504451"/>
                </a:cubicBezTo>
                <a:cubicBezTo>
                  <a:pt x="2703427" y="1487417"/>
                  <a:pt x="2805251" y="1468112"/>
                  <a:pt x="2906698" y="1448806"/>
                </a:cubicBezTo>
                <a:cubicBezTo>
                  <a:pt x="3014580" y="1428366"/>
                  <a:pt x="3122083" y="1406789"/>
                  <a:pt x="3229964" y="1386349"/>
                </a:cubicBezTo>
                <a:cubicBezTo>
                  <a:pt x="3315513" y="1370450"/>
                  <a:pt x="3401439" y="1356823"/>
                  <a:pt x="3486609" y="1339789"/>
                </a:cubicBezTo>
                <a:cubicBezTo>
                  <a:pt x="3544903" y="1328055"/>
                  <a:pt x="3602440" y="1313292"/>
                  <a:pt x="3659977" y="1298529"/>
                </a:cubicBezTo>
                <a:cubicBezTo>
                  <a:pt x="3696316" y="1289066"/>
                  <a:pt x="3731519" y="1271654"/>
                  <a:pt x="3768237" y="1267868"/>
                </a:cubicBezTo>
                <a:cubicBezTo>
                  <a:pt x="3849243" y="1259162"/>
                  <a:pt x="3926463" y="1237586"/>
                  <a:pt x="4001412" y="1207682"/>
                </a:cubicBezTo>
                <a:cubicBezTo>
                  <a:pt x="4077876" y="1177021"/>
                  <a:pt x="4153204" y="1142953"/>
                  <a:pt x="4227775" y="1107749"/>
                </a:cubicBezTo>
                <a:cubicBezTo>
                  <a:pt x="4268656" y="1088444"/>
                  <a:pt x="4296667" y="1047941"/>
                  <a:pt x="4298560" y="1007438"/>
                </a:cubicBezTo>
                <a:cubicBezTo>
                  <a:pt x="4301967" y="929082"/>
                  <a:pt x="4264114" y="858675"/>
                  <a:pt x="4222475" y="795082"/>
                </a:cubicBezTo>
                <a:cubicBezTo>
                  <a:pt x="4198249" y="757986"/>
                  <a:pt x="4158503" y="729974"/>
                  <a:pt x="4122543" y="701963"/>
                </a:cubicBezTo>
                <a:cubicBezTo>
                  <a:pt x="4052893" y="647454"/>
                  <a:pt x="3985514" y="589918"/>
                  <a:pt x="3904887" y="549793"/>
                </a:cubicBezTo>
                <a:cubicBezTo>
                  <a:pt x="3807604" y="501341"/>
                  <a:pt x="3716378" y="439640"/>
                  <a:pt x="3616824" y="395352"/>
                </a:cubicBezTo>
                <a:cubicBezTo>
                  <a:pt x="3396518" y="297312"/>
                  <a:pt x="3164100" y="236747"/>
                  <a:pt x="2928653" y="187917"/>
                </a:cubicBezTo>
                <a:cubicBezTo>
                  <a:pt x="2879444" y="177696"/>
                  <a:pt x="2829099" y="162933"/>
                  <a:pt x="2779890" y="164448"/>
                </a:cubicBezTo>
                <a:cubicBezTo>
                  <a:pt x="2695099" y="167097"/>
                  <a:pt x="2610308" y="177696"/>
                  <a:pt x="2526652" y="190945"/>
                </a:cubicBezTo>
                <a:cubicBezTo>
                  <a:pt x="2441104" y="204572"/>
                  <a:pt x="2355934" y="222363"/>
                  <a:pt x="2271521" y="243561"/>
                </a:cubicBezTo>
                <a:cubicBezTo>
                  <a:pt x="2091719" y="288985"/>
                  <a:pt x="1908888" y="323810"/>
                  <a:pt x="1733628" y="387403"/>
                </a:cubicBezTo>
                <a:cubicBezTo>
                  <a:pt x="1636723" y="422606"/>
                  <a:pt x="1537927" y="451375"/>
                  <a:pt x="1440265" y="485064"/>
                </a:cubicBezTo>
                <a:cubicBezTo>
                  <a:pt x="1323678" y="525189"/>
                  <a:pt x="1207468" y="565691"/>
                  <a:pt x="1092016" y="608466"/>
                </a:cubicBezTo>
                <a:cubicBezTo>
                  <a:pt x="967100" y="654646"/>
                  <a:pt x="845213" y="707641"/>
                  <a:pt x="729004" y="772748"/>
                </a:cubicBezTo>
                <a:cubicBezTo>
                  <a:pt x="644591" y="820065"/>
                  <a:pt x="562828" y="871924"/>
                  <a:pt x="479173" y="919997"/>
                </a:cubicBezTo>
                <a:cubicBezTo>
                  <a:pt x="364478" y="985862"/>
                  <a:pt x="261517" y="1065732"/>
                  <a:pt x="175969" y="1166422"/>
                </a:cubicBezTo>
                <a:cubicBezTo>
                  <a:pt x="109726" y="1244399"/>
                  <a:pt x="77929" y="1336761"/>
                  <a:pt x="74522" y="1438586"/>
                </a:cubicBezTo>
                <a:cubicBezTo>
                  <a:pt x="74144" y="1455620"/>
                  <a:pt x="80200" y="1474168"/>
                  <a:pt x="88149" y="1489309"/>
                </a:cubicBezTo>
                <a:cubicBezTo>
                  <a:pt x="99505" y="1510507"/>
                  <a:pt x="113511" y="1530948"/>
                  <a:pt x="130166" y="1548360"/>
                </a:cubicBezTo>
                <a:cubicBezTo>
                  <a:pt x="172940" y="1593406"/>
                  <a:pt x="221393" y="1632773"/>
                  <a:pt x="287636" y="1632773"/>
                </a:cubicBezTo>
                <a:cubicBezTo>
                  <a:pt x="324353" y="1632773"/>
                  <a:pt x="355014" y="1639965"/>
                  <a:pt x="370156" y="16607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21"/>
          <p:cNvGrpSpPr/>
          <p:nvPr/>
        </p:nvGrpSpPr>
        <p:grpSpPr>
          <a:xfrm>
            <a:off x="2004195" y="1444984"/>
            <a:ext cx="5135625" cy="2255783"/>
            <a:chOff x="0" y="66675"/>
            <a:chExt cx="13695000" cy="6015421"/>
          </a:xfrm>
        </p:grpSpPr>
        <p:sp>
          <p:nvSpPr>
            <p:cNvPr id="202" name="Google Shape;202;p21"/>
            <p:cNvSpPr txBox="1"/>
            <p:nvPr/>
          </p:nvSpPr>
          <p:spPr>
            <a:xfrm>
              <a:off x="0" y="66675"/>
              <a:ext cx="13695000" cy="44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an original statement or inspiring quote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03" name="Google Shape;203;p21"/>
            <p:cNvSpPr txBox="1"/>
            <p:nvPr/>
          </p:nvSpPr>
          <p:spPr>
            <a:xfrm>
              <a:off x="0" y="5466496"/>
              <a:ext cx="1369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Include a citation or supporting message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/>
          <p:nvPr/>
        </p:nvSpPr>
        <p:spPr>
          <a:xfrm>
            <a:off x="0" y="0"/>
            <a:ext cx="4202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651221" y="705994"/>
            <a:ext cx="260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</a:t>
            </a:r>
            <a:endParaRPr sz="7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your topic or idea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211" name="Google Shape;211;p22"/>
          <p:cNvGrpSpPr/>
          <p:nvPr/>
        </p:nvGrpSpPr>
        <p:grpSpPr>
          <a:xfrm>
            <a:off x="5448122" y="658369"/>
            <a:ext cx="2261475" cy="682466"/>
            <a:chOff x="0" y="-38100"/>
            <a:chExt cx="6030600" cy="1819909"/>
          </a:xfrm>
        </p:grpSpPr>
        <p:sp>
          <p:nvSpPr>
            <p:cNvPr id="212" name="Google Shape;212;p22"/>
            <p:cNvSpPr txBox="1"/>
            <p:nvPr/>
          </p:nvSpPr>
          <p:spPr>
            <a:xfrm>
              <a:off x="0" y="722809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13" name="Google Shape;213;p22"/>
            <p:cNvSpPr txBox="1"/>
            <p:nvPr/>
          </p:nvSpPr>
          <p:spPr>
            <a:xfrm>
              <a:off x="0" y="-38100"/>
              <a:ext cx="603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14" name="Google Shape;214;p22"/>
          <p:cNvGrpSpPr/>
          <p:nvPr/>
        </p:nvGrpSpPr>
        <p:grpSpPr>
          <a:xfrm>
            <a:off x="5448122" y="2206681"/>
            <a:ext cx="2261475" cy="682466"/>
            <a:chOff x="0" y="-38100"/>
            <a:chExt cx="6030600" cy="1819909"/>
          </a:xfrm>
        </p:grpSpPr>
        <p:sp>
          <p:nvSpPr>
            <p:cNvPr id="215" name="Google Shape;215;p22"/>
            <p:cNvSpPr txBox="1"/>
            <p:nvPr/>
          </p:nvSpPr>
          <p:spPr>
            <a:xfrm>
              <a:off x="0" y="722809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16" name="Google Shape;216;p22"/>
            <p:cNvSpPr txBox="1"/>
            <p:nvPr/>
          </p:nvSpPr>
          <p:spPr>
            <a:xfrm>
              <a:off x="0" y="-38100"/>
              <a:ext cx="603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17" name="Google Shape;217;p22"/>
          <p:cNvGrpSpPr/>
          <p:nvPr/>
        </p:nvGrpSpPr>
        <p:grpSpPr>
          <a:xfrm>
            <a:off x="5448122" y="3754992"/>
            <a:ext cx="2261475" cy="682466"/>
            <a:chOff x="0" y="-38100"/>
            <a:chExt cx="6030600" cy="1819909"/>
          </a:xfrm>
        </p:grpSpPr>
        <p:sp>
          <p:nvSpPr>
            <p:cNvPr id="218" name="Google Shape;218;p22"/>
            <p:cNvSpPr txBox="1"/>
            <p:nvPr/>
          </p:nvSpPr>
          <p:spPr>
            <a:xfrm>
              <a:off x="0" y="722809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19" name="Google Shape;219;p22"/>
            <p:cNvSpPr txBox="1"/>
            <p:nvPr/>
          </p:nvSpPr>
          <p:spPr>
            <a:xfrm>
              <a:off x="0" y="-38100"/>
              <a:ext cx="603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651221" y="2682771"/>
            <a:ext cx="2604336" cy="106665"/>
          </a:xfrm>
          <a:custGeom>
            <a:rect b="b" l="l" r="r" t="t"/>
            <a:pathLst>
              <a:path extrusionOk="0" h="213329" w="5208671">
                <a:moveTo>
                  <a:pt x="4823404" y="66777"/>
                </a:moveTo>
                <a:cubicBezTo>
                  <a:pt x="4803763" y="84403"/>
                  <a:pt x="4782359" y="85159"/>
                  <a:pt x="4763474" y="84403"/>
                </a:cubicBezTo>
                <a:cubicBezTo>
                  <a:pt x="4733760" y="83396"/>
                  <a:pt x="4704298" y="88684"/>
                  <a:pt x="4674081" y="81382"/>
                </a:cubicBezTo>
                <a:cubicBezTo>
                  <a:pt x="4653433" y="76345"/>
                  <a:pt x="4630015" y="83144"/>
                  <a:pt x="4607856" y="83900"/>
                </a:cubicBezTo>
                <a:cubicBezTo>
                  <a:pt x="4576128" y="84907"/>
                  <a:pt x="4543896" y="87677"/>
                  <a:pt x="4512420" y="85159"/>
                </a:cubicBezTo>
                <a:cubicBezTo>
                  <a:pt x="4467346" y="81633"/>
                  <a:pt x="4422776" y="73324"/>
                  <a:pt x="4377954" y="68036"/>
                </a:cubicBezTo>
                <a:cubicBezTo>
                  <a:pt x="4362594" y="66273"/>
                  <a:pt x="4355795" y="58467"/>
                  <a:pt x="4351514" y="38322"/>
                </a:cubicBezTo>
                <a:cubicBezTo>
                  <a:pt x="4372162" y="35049"/>
                  <a:pt x="4390796" y="32027"/>
                  <a:pt x="4409682" y="29257"/>
                </a:cubicBezTo>
                <a:cubicBezTo>
                  <a:pt x="4422020" y="27494"/>
                  <a:pt x="4434611" y="26487"/>
                  <a:pt x="4446950" y="25228"/>
                </a:cubicBezTo>
                <a:cubicBezTo>
                  <a:pt x="4453245" y="42855"/>
                  <a:pt x="4467346" y="25732"/>
                  <a:pt x="4478677" y="31523"/>
                </a:cubicBezTo>
                <a:cubicBezTo>
                  <a:pt x="4490261" y="37567"/>
                  <a:pt x="4508391" y="35552"/>
                  <a:pt x="4524507" y="29761"/>
                </a:cubicBezTo>
                <a:cubicBezTo>
                  <a:pt x="4539615" y="24221"/>
                  <a:pt x="4557494" y="24724"/>
                  <a:pt x="4574113" y="24221"/>
                </a:cubicBezTo>
                <a:cubicBezTo>
                  <a:pt x="4608863" y="23214"/>
                  <a:pt x="4643361" y="23465"/>
                  <a:pt x="4678110" y="23465"/>
                </a:cubicBezTo>
                <a:cubicBezTo>
                  <a:pt x="4707069" y="23465"/>
                  <a:pt x="4736027" y="23717"/>
                  <a:pt x="4764985" y="23465"/>
                </a:cubicBezTo>
                <a:cubicBezTo>
                  <a:pt x="4777071" y="23465"/>
                  <a:pt x="4786136" y="25732"/>
                  <a:pt x="4793691" y="38070"/>
                </a:cubicBezTo>
                <a:cubicBezTo>
                  <a:pt x="4799734" y="49150"/>
                  <a:pt x="4812325" y="56452"/>
                  <a:pt x="4823404" y="66777"/>
                </a:cubicBezTo>
                <a:close/>
                <a:moveTo>
                  <a:pt x="1496502" y="145593"/>
                </a:moveTo>
                <a:cubicBezTo>
                  <a:pt x="1481141" y="134262"/>
                  <a:pt x="1463515" y="126204"/>
                  <a:pt x="1454450" y="107822"/>
                </a:cubicBezTo>
                <a:cubicBezTo>
                  <a:pt x="1452687" y="104296"/>
                  <a:pt x="1445636" y="100519"/>
                  <a:pt x="1442363" y="101526"/>
                </a:cubicBezTo>
                <a:cubicBezTo>
                  <a:pt x="1415923" y="108829"/>
                  <a:pt x="1391749" y="93217"/>
                  <a:pt x="1365813" y="94476"/>
                </a:cubicBezTo>
                <a:cubicBezTo>
                  <a:pt x="1349445" y="95231"/>
                  <a:pt x="1333078" y="94979"/>
                  <a:pt x="1316710" y="94224"/>
                </a:cubicBezTo>
                <a:cubicBezTo>
                  <a:pt x="1286493" y="93217"/>
                  <a:pt x="1256779" y="72568"/>
                  <a:pt x="1225807" y="91706"/>
                </a:cubicBezTo>
                <a:cubicBezTo>
                  <a:pt x="1224296" y="92713"/>
                  <a:pt x="1220519" y="89691"/>
                  <a:pt x="1217749" y="89439"/>
                </a:cubicBezTo>
                <a:cubicBezTo>
                  <a:pt x="1205662" y="88432"/>
                  <a:pt x="1193575" y="85914"/>
                  <a:pt x="1181740" y="87173"/>
                </a:cubicBezTo>
                <a:cubicBezTo>
                  <a:pt x="1152531" y="90447"/>
                  <a:pt x="1123572" y="95735"/>
                  <a:pt x="1094614" y="99764"/>
                </a:cubicBezTo>
                <a:cubicBezTo>
                  <a:pt x="1071196" y="103037"/>
                  <a:pt x="1067419" y="108073"/>
                  <a:pt x="1075980" y="128218"/>
                </a:cubicBezTo>
                <a:cubicBezTo>
                  <a:pt x="1078499" y="134262"/>
                  <a:pt x="1082276" y="139550"/>
                  <a:pt x="1086808" y="147356"/>
                </a:cubicBezTo>
                <a:cubicBezTo>
                  <a:pt x="1106953" y="147356"/>
                  <a:pt x="1127853" y="147607"/>
                  <a:pt x="1148753" y="147356"/>
                </a:cubicBezTo>
                <a:cubicBezTo>
                  <a:pt x="1176704" y="146852"/>
                  <a:pt x="1206166" y="140305"/>
                  <a:pt x="1232606" y="146852"/>
                </a:cubicBezTo>
                <a:cubicBezTo>
                  <a:pt x="1265089" y="154910"/>
                  <a:pt x="1297824" y="146600"/>
                  <a:pt x="1329552" y="155162"/>
                </a:cubicBezTo>
                <a:cubicBezTo>
                  <a:pt x="1343150" y="158939"/>
                  <a:pt x="1357755" y="161709"/>
                  <a:pt x="1371856" y="161205"/>
                </a:cubicBezTo>
                <a:cubicBezTo>
                  <a:pt x="1400563" y="160198"/>
                  <a:pt x="1428765" y="159442"/>
                  <a:pt x="1456464" y="169263"/>
                </a:cubicBezTo>
                <a:cubicBezTo>
                  <a:pt x="1459738" y="170522"/>
                  <a:pt x="1464018" y="169767"/>
                  <a:pt x="1467544" y="168759"/>
                </a:cubicBezTo>
                <a:cubicBezTo>
                  <a:pt x="1478120" y="165486"/>
                  <a:pt x="1488696" y="161709"/>
                  <a:pt x="1502797" y="156924"/>
                </a:cubicBezTo>
                <a:cubicBezTo>
                  <a:pt x="1500027" y="151636"/>
                  <a:pt x="1499020" y="147607"/>
                  <a:pt x="1496502" y="145593"/>
                </a:cubicBezTo>
                <a:close/>
                <a:moveTo>
                  <a:pt x="351526" y="147607"/>
                </a:moveTo>
                <a:cubicBezTo>
                  <a:pt x="350015" y="145593"/>
                  <a:pt x="344223" y="147104"/>
                  <a:pt x="340446" y="146600"/>
                </a:cubicBezTo>
                <a:cubicBezTo>
                  <a:pt x="306955" y="142823"/>
                  <a:pt x="273717" y="141816"/>
                  <a:pt x="239974" y="144838"/>
                </a:cubicBezTo>
                <a:cubicBezTo>
                  <a:pt x="216556" y="147104"/>
                  <a:pt x="192382" y="142319"/>
                  <a:pt x="168460" y="141816"/>
                </a:cubicBezTo>
                <a:cubicBezTo>
                  <a:pt x="155114" y="141564"/>
                  <a:pt x="141517" y="143578"/>
                  <a:pt x="128171" y="145089"/>
                </a:cubicBezTo>
                <a:cubicBezTo>
                  <a:pt x="121624" y="145845"/>
                  <a:pt x="115077" y="148363"/>
                  <a:pt x="108530" y="148866"/>
                </a:cubicBezTo>
                <a:cubicBezTo>
                  <a:pt x="93673" y="150126"/>
                  <a:pt x="78061" y="148615"/>
                  <a:pt x="63708" y="151636"/>
                </a:cubicBezTo>
                <a:cubicBezTo>
                  <a:pt x="38527" y="157176"/>
                  <a:pt x="14101" y="165738"/>
                  <a:pt x="0" y="191674"/>
                </a:cubicBezTo>
                <a:cubicBezTo>
                  <a:pt x="5288" y="202754"/>
                  <a:pt x="11331" y="213330"/>
                  <a:pt x="24677" y="213330"/>
                </a:cubicBezTo>
                <a:cubicBezTo>
                  <a:pt x="45577" y="213330"/>
                  <a:pt x="66729" y="212071"/>
                  <a:pt x="87630" y="211063"/>
                </a:cubicBezTo>
                <a:cubicBezTo>
                  <a:pt x="119358" y="209804"/>
                  <a:pt x="149826" y="192681"/>
                  <a:pt x="182310" y="204768"/>
                </a:cubicBezTo>
                <a:cubicBezTo>
                  <a:pt x="184828" y="205775"/>
                  <a:pt x="189109" y="206531"/>
                  <a:pt x="190871" y="205272"/>
                </a:cubicBezTo>
                <a:cubicBezTo>
                  <a:pt x="201951" y="196458"/>
                  <a:pt x="213282" y="202250"/>
                  <a:pt x="224866" y="201998"/>
                </a:cubicBezTo>
                <a:cubicBezTo>
                  <a:pt x="274472" y="200991"/>
                  <a:pt x="323827" y="200739"/>
                  <a:pt x="373181" y="204013"/>
                </a:cubicBezTo>
                <a:cubicBezTo>
                  <a:pt x="385016" y="204768"/>
                  <a:pt x="402643" y="198977"/>
                  <a:pt x="411960" y="180594"/>
                </a:cubicBezTo>
                <a:cubicBezTo>
                  <a:pt x="390052" y="171781"/>
                  <a:pt x="366382" y="167249"/>
                  <a:pt x="351526" y="147607"/>
                </a:cubicBezTo>
                <a:close/>
                <a:moveTo>
                  <a:pt x="2513055" y="91706"/>
                </a:moveTo>
                <a:cubicBezTo>
                  <a:pt x="2496939" y="83648"/>
                  <a:pt x="2484853" y="69043"/>
                  <a:pt x="2461434" y="71309"/>
                </a:cubicBezTo>
                <a:cubicBezTo>
                  <a:pt x="2424418" y="74835"/>
                  <a:pt x="2386647" y="71813"/>
                  <a:pt x="2349379" y="71309"/>
                </a:cubicBezTo>
                <a:cubicBezTo>
                  <a:pt x="2300780" y="70806"/>
                  <a:pt x="2253188" y="75842"/>
                  <a:pt x="2205093" y="79871"/>
                </a:cubicBezTo>
                <a:cubicBezTo>
                  <a:pt x="2185200" y="81382"/>
                  <a:pt x="2164551" y="90447"/>
                  <a:pt x="2146421" y="89439"/>
                </a:cubicBezTo>
                <a:cubicBezTo>
                  <a:pt x="2127032" y="88684"/>
                  <a:pt x="2114693" y="96742"/>
                  <a:pt x="2099081" y="100771"/>
                </a:cubicBezTo>
                <a:cubicBezTo>
                  <a:pt x="2105124" y="126455"/>
                  <a:pt x="2111168" y="131743"/>
                  <a:pt x="2134334" y="130988"/>
                </a:cubicBezTo>
                <a:cubicBezTo>
                  <a:pt x="2166062" y="129981"/>
                  <a:pt x="2197790" y="127463"/>
                  <a:pt x="2229518" y="126959"/>
                </a:cubicBezTo>
                <a:cubicBezTo>
                  <a:pt x="2280384" y="126204"/>
                  <a:pt x="2330997" y="126455"/>
                  <a:pt x="2381863" y="126455"/>
                </a:cubicBezTo>
                <a:cubicBezTo>
                  <a:pt x="2401756" y="126455"/>
                  <a:pt x="2421900" y="127463"/>
                  <a:pt x="2441793" y="127463"/>
                </a:cubicBezTo>
                <a:cubicBezTo>
                  <a:pt x="2475032" y="127715"/>
                  <a:pt x="2508271" y="127463"/>
                  <a:pt x="2541510" y="127463"/>
                </a:cubicBezTo>
                <a:cubicBezTo>
                  <a:pt x="2542013" y="125196"/>
                  <a:pt x="2542517" y="123182"/>
                  <a:pt x="2543021" y="120916"/>
                </a:cubicBezTo>
                <a:cubicBezTo>
                  <a:pt x="2533200" y="111095"/>
                  <a:pt x="2525142" y="97497"/>
                  <a:pt x="2513055" y="91706"/>
                </a:cubicBezTo>
                <a:close/>
                <a:moveTo>
                  <a:pt x="4150570" y="78863"/>
                </a:moveTo>
                <a:cubicBezTo>
                  <a:pt x="4123878" y="75842"/>
                  <a:pt x="4097186" y="70554"/>
                  <a:pt x="4070243" y="70806"/>
                </a:cubicBezTo>
                <a:cubicBezTo>
                  <a:pt x="4044558" y="70806"/>
                  <a:pt x="4017867" y="64259"/>
                  <a:pt x="3992937" y="77604"/>
                </a:cubicBezTo>
                <a:cubicBezTo>
                  <a:pt x="3987901" y="80374"/>
                  <a:pt x="3975563" y="79871"/>
                  <a:pt x="3974304" y="77353"/>
                </a:cubicBezTo>
                <a:cubicBezTo>
                  <a:pt x="3966750" y="61740"/>
                  <a:pt x="3952648" y="70302"/>
                  <a:pt x="3943583" y="69798"/>
                </a:cubicBezTo>
                <a:cubicBezTo>
                  <a:pt x="3904804" y="67532"/>
                  <a:pt x="3865522" y="67028"/>
                  <a:pt x="3828506" y="89439"/>
                </a:cubicBezTo>
                <a:cubicBezTo>
                  <a:pt x="3836564" y="113613"/>
                  <a:pt x="3846888" y="118146"/>
                  <a:pt x="3878113" y="118398"/>
                </a:cubicBezTo>
                <a:cubicBezTo>
                  <a:pt x="3929985" y="118901"/>
                  <a:pt x="3982110" y="120916"/>
                  <a:pt x="4033982" y="123182"/>
                </a:cubicBezTo>
                <a:cubicBezTo>
                  <a:pt x="4083085" y="125196"/>
                  <a:pt x="4132440" y="128722"/>
                  <a:pt x="4181543" y="131240"/>
                </a:cubicBezTo>
                <a:cubicBezTo>
                  <a:pt x="4183557" y="131240"/>
                  <a:pt x="4185823" y="128218"/>
                  <a:pt x="4190356" y="124693"/>
                </a:cubicBezTo>
                <a:cubicBezTo>
                  <a:pt x="4177262" y="109584"/>
                  <a:pt x="4164420" y="94727"/>
                  <a:pt x="4151074" y="79367"/>
                </a:cubicBezTo>
                <a:cubicBezTo>
                  <a:pt x="4151074" y="78863"/>
                  <a:pt x="4150822" y="78863"/>
                  <a:pt x="4150570" y="78863"/>
                </a:cubicBezTo>
                <a:close/>
                <a:moveTo>
                  <a:pt x="4151325" y="78863"/>
                </a:moveTo>
                <a:lnTo>
                  <a:pt x="4151325" y="78863"/>
                </a:lnTo>
                <a:cubicBezTo>
                  <a:pt x="4151829" y="78863"/>
                  <a:pt x="4152081" y="78612"/>
                  <a:pt x="4151325" y="78863"/>
                </a:cubicBezTo>
                <a:close/>
                <a:moveTo>
                  <a:pt x="1863891" y="93720"/>
                </a:moveTo>
                <a:cubicBezTo>
                  <a:pt x="1847775" y="96490"/>
                  <a:pt x="1828890" y="89439"/>
                  <a:pt x="1812522" y="82892"/>
                </a:cubicBezTo>
                <a:cubicBezTo>
                  <a:pt x="1793133" y="75338"/>
                  <a:pt x="1775506" y="80123"/>
                  <a:pt x="1756369" y="82137"/>
                </a:cubicBezTo>
                <a:cubicBezTo>
                  <a:pt x="1728670" y="85411"/>
                  <a:pt x="1699963" y="80626"/>
                  <a:pt x="1671761" y="81633"/>
                </a:cubicBezTo>
                <a:cubicBezTo>
                  <a:pt x="1659926" y="82137"/>
                  <a:pt x="1646832" y="85662"/>
                  <a:pt x="1636759" y="91958"/>
                </a:cubicBezTo>
                <a:cubicBezTo>
                  <a:pt x="1620895" y="101778"/>
                  <a:pt x="1622658" y="120160"/>
                  <a:pt x="1639026" y="129225"/>
                </a:cubicBezTo>
                <a:cubicBezTo>
                  <a:pt x="1644817" y="132499"/>
                  <a:pt x="1651868" y="134010"/>
                  <a:pt x="1658415" y="134262"/>
                </a:cubicBezTo>
                <a:cubicBezTo>
                  <a:pt x="1693920" y="135269"/>
                  <a:pt x="1729677" y="136780"/>
                  <a:pt x="1765182" y="136024"/>
                </a:cubicBezTo>
                <a:cubicBezTo>
                  <a:pt x="1805220" y="135269"/>
                  <a:pt x="1844502" y="144082"/>
                  <a:pt x="1884540" y="140809"/>
                </a:cubicBezTo>
                <a:cubicBezTo>
                  <a:pt x="1887813" y="140557"/>
                  <a:pt x="1891087" y="143578"/>
                  <a:pt x="1894612" y="144838"/>
                </a:cubicBezTo>
                <a:cubicBezTo>
                  <a:pt x="1917275" y="152140"/>
                  <a:pt x="1939686" y="155665"/>
                  <a:pt x="1970407" y="144586"/>
                </a:cubicBezTo>
                <a:cubicBezTo>
                  <a:pt x="1957312" y="136024"/>
                  <a:pt x="1949003" y="131995"/>
                  <a:pt x="1942456" y="125952"/>
                </a:cubicBezTo>
                <a:cubicBezTo>
                  <a:pt x="1920296" y="105555"/>
                  <a:pt x="1898641" y="87929"/>
                  <a:pt x="1863891" y="93720"/>
                </a:cubicBezTo>
                <a:close/>
                <a:moveTo>
                  <a:pt x="3552775" y="91454"/>
                </a:moveTo>
                <a:cubicBezTo>
                  <a:pt x="3538170" y="72568"/>
                  <a:pt x="3520040" y="90447"/>
                  <a:pt x="3504176" y="85159"/>
                </a:cubicBezTo>
                <a:cubicBezTo>
                  <a:pt x="3497881" y="83144"/>
                  <a:pt x="3491082" y="81885"/>
                  <a:pt x="3484283" y="81382"/>
                </a:cubicBezTo>
                <a:cubicBezTo>
                  <a:pt x="3476729" y="80626"/>
                  <a:pt x="3468419" y="79367"/>
                  <a:pt x="3461368" y="81633"/>
                </a:cubicBezTo>
                <a:cubicBezTo>
                  <a:pt x="3447771" y="85914"/>
                  <a:pt x="3434677" y="96490"/>
                  <a:pt x="3421079" y="82137"/>
                </a:cubicBezTo>
                <a:cubicBezTo>
                  <a:pt x="3399675" y="88432"/>
                  <a:pt x="3378271" y="73827"/>
                  <a:pt x="3356364" y="81885"/>
                </a:cubicBezTo>
                <a:cubicBezTo>
                  <a:pt x="3350572" y="83900"/>
                  <a:pt x="3343018" y="82137"/>
                  <a:pt x="3336471" y="81382"/>
                </a:cubicBezTo>
                <a:cubicBezTo>
                  <a:pt x="3307513" y="78108"/>
                  <a:pt x="3278303" y="70302"/>
                  <a:pt x="3251360" y="89439"/>
                </a:cubicBezTo>
                <a:cubicBezTo>
                  <a:pt x="3249094" y="90950"/>
                  <a:pt x="3243805" y="87173"/>
                  <a:pt x="3240280" y="87929"/>
                </a:cubicBezTo>
                <a:cubicBezTo>
                  <a:pt x="3235244" y="88936"/>
                  <a:pt x="3230460" y="91958"/>
                  <a:pt x="3225927" y="93720"/>
                </a:cubicBezTo>
                <a:cubicBezTo>
                  <a:pt x="3228949" y="111347"/>
                  <a:pt x="3240532" y="115376"/>
                  <a:pt x="3253878" y="116383"/>
                </a:cubicBezTo>
                <a:cubicBezTo>
                  <a:pt x="3289383" y="119657"/>
                  <a:pt x="3324888" y="122678"/>
                  <a:pt x="3360393" y="125952"/>
                </a:cubicBezTo>
                <a:cubicBezTo>
                  <a:pt x="3422338" y="131743"/>
                  <a:pt x="3484535" y="137031"/>
                  <a:pt x="3546984" y="137283"/>
                </a:cubicBezTo>
                <a:cubicBezTo>
                  <a:pt x="3560078" y="137283"/>
                  <a:pt x="3573172" y="133506"/>
                  <a:pt x="3590798" y="130736"/>
                </a:cubicBezTo>
                <a:cubicBezTo>
                  <a:pt x="3575186" y="114620"/>
                  <a:pt x="3562596" y="104044"/>
                  <a:pt x="3552775" y="91454"/>
                </a:cubicBezTo>
                <a:close/>
                <a:moveTo>
                  <a:pt x="837265" y="113613"/>
                </a:moveTo>
                <a:cubicBezTo>
                  <a:pt x="830467" y="113865"/>
                  <a:pt x="823416" y="117139"/>
                  <a:pt x="817372" y="115628"/>
                </a:cubicBezTo>
                <a:cubicBezTo>
                  <a:pt x="798990" y="111347"/>
                  <a:pt x="779853" y="118398"/>
                  <a:pt x="761723" y="110843"/>
                </a:cubicBezTo>
                <a:cubicBezTo>
                  <a:pt x="758197" y="109332"/>
                  <a:pt x="751147" y="110843"/>
                  <a:pt x="748629" y="113613"/>
                </a:cubicBezTo>
                <a:cubicBezTo>
                  <a:pt x="739563" y="123434"/>
                  <a:pt x="730750" y="116635"/>
                  <a:pt x="721937" y="114369"/>
                </a:cubicBezTo>
                <a:cubicBezTo>
                  <a:pt x="716649" y="112858"/>
                  <a:pt x="711361" y="108829"/>
                  <a:pt x="706325" y="109332"/>
                </a:cubicBezTo>
                <a:cubicBezTo>
                  <a:pt x="680137" y="111851"/>
                  <a:pt x="653948" y="115879"/>
                  <a:pt x="628012" y="118901"/>
                </a:cubicBezTo>
                <a:cubicBezTo>
                  <a:pt x="623228" y="119405"/>
                  <a:pt x="618443" y="119657"/>
                  <a:pt x="613407" y="119657"/>
                </a:cubicBezTo>
                <a:cubicBezTo>
                  <a:pt x="582435" y="120160"/>
                  <a:pt x="551966" y="121671"/>
                  <a:pt x="526029" y="146097"/>
                </a:cubicBezTo>
                <a:cubicBezTo>
                  <a:pt x="542901" y="162212"/>
                  <a:pt x="544663" y="163471"/>
                  <a:pt x="567578" y="162716"/>
                </a:cubicBezTo>
                <a:cubicBezTo>
                  <a:pt x="610889" y="161457"/>
                  <a:pt x="654452" y="159191"/>
                  <a:pt x="697763" y="158435"/>
                </a:cubicBezTo>
                <a:cubicBezTo>
                  <a:pt x="739815" y="157680"/>
                  <a:pt x="781867" y="168256"/>
                  <a:pt x="823668" y="157428"/>
                </a:cubicBezTo>
                <a:cubicBezTo>
                  <a:pt x="825430" y="156924"/>
                  <a:pt x="827697" y="156924"/>
                  <a:pt x="829459" y="157680"/>
                </a:cubicBezTo>
                <a:cubicBezTo>
                  <a:pt x="850863" y="166493"/>
                  <a:pt x="870001" y="153651"/>
                  <a:pt x="897448" y="152644"/>
                </a:cubicBezTo>
                <a:cubicBezTo>
                  <a:pt x="875792" y="138542"/>
                  <a:pt x="860180" y="128218"/>
                  <a:pt x="844568" y="117894"/>
                </a:cubicBezTo>
                <a:cubicBezTo>
                  <a:pt x="842302" y="116635"/>
                  <a:pt x="839783" y="113613"/>
                  <a:pt x="837265" y="113613"/>
                </a:cubicBezTo>
                <a:close/>
                <a:moveTo>
                  <a:pt x="2858034" y="85914"/>
                </a:moveTo>
                <a:cubicBezTo>
                  <a:pt x="2815730" y="86166"/>
                  <a:pt x="2773426" y="86418"/>
                  <a:pt x="2732129" y="101275"/>
                </a:cubicBezTo>
                <a:cubicBezTo>
                  <a:pt x="2733388" y="117894"/>
                  <a:pt x="2739432" y="128218"/>
                  <a:pt x="2755296" y="131240"/>
                </a:cubicBezTo>
                <a:cubicBezTo>
                  <a:pt x="2771411" y="134010"/>
                  <a:pt x="2787527" y="137787"/>
                  <a:pt x="2803643" y="139046"/>
                </a:cubicBezTo>
                <a:cubicBezTo>
                  <a:pt x="2838141" y="141816"/>
                  <a:pt x="2872891" y="144334"/>
                  <a:pt x="2907388" y="145089"/>
                </a:cubicBezTo>
                <a:cubicBezTo>
                  <a:pt x="2944656" y="146097"/>
                  <a:pt x="2982176" y="145341"/>
                  <a:pt x="3019695" y="145341"/>
                </a:cubicBezTo>
                <a:cubicBezTo>
                  <a:pt x="3021206" y="142319"/>
                  <a:pt x="3022465" y="139550"/>
                  <a:pt x="3023976" y="136528"/>
                </a:cubicBezTo>
                <a:cubicBezTo>
                  <a:pt x="3010882" y="120916"/>
                  <a:pt x="2997788" y="105303"/>
                  <a:pt x="2981672" y="85914"/>
                </a:cubicBezTo>
                <a:cubicBezTo>
                  <a:pt x="2942893" y="85914"/>
                  <a:pt x="2900590" y="85662"/>
                  <a:pt x="2858034" y="85914"/>
                </a:cubicBezTo>
                <a:close/>
                <a:moveTo>
                  <a:pt x="5171656" y="1306"/>
                </a:moveTo>
                <a:cubicBezTo>
                  <a:pt x="5141439" y="1306"/>
                  <a:pt x="5110467" y="-2219"/>
                  <a:pt x="5080501" y="2313"/>
                </a:cubicBezTo>
                <a:cubicBezTo>
                  <a:pt x="5052047" y="6846"/>
                  <a:pt x="5022585" y="9364"/>
                  <a:pt x="4994886" y="19688"/>
                </a:cubicBezTo>
                <a:cubicBezTo>
                  <a:pt x="4981037" y="24976"/>
                  <a:pt x="4966684" y="29509"/>
                  <a:pt x="4953589" y="34041"/>
                </a:cubicBezTo>
                <a:cubicBezTo>
                  <a:pt x="4955856" y="62748"/>
                  <a:pt x="4961144" y="68539"/>
                  <a:pt x="4982296" y="66273"/>
                </a:cubicBezTo>
                <a:cubicBezTo>
                  <a:pt x="5004455" y="64007"/>
                  <a:pt x="5026614" y="59222"/>
                  <a:pt x="5048773" y="58467"/>
                </a:cubicBezTo>
                <a:cubicBezTo>
                  <a:pt x="5084530" y="57208"/>
                  <a:pt x="5119532" y="46884"/>
                  <a:pt x="5156044" y="55445"/>
                </a:cubicBezTo>
                <a:cubicBezTo>
                  <a:pt x="5170901" y="58971"/>
                  <a:pt x="5187772" y="54942"/>
                  <a:pt x="5208672" y="54186"/>
                </a:cubicBezTo>
                <a:cubicBezTo>
                  <a:pt x="5194571" y="34041"/>
                  <a:pt x="5183995" y="18933"/>
                  <a:pt x="5171656" y="13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/>
          <p:nvPr/>
        </p:nvSpPr>
        <p:spPr>
          <a:xfrm>
            <a:off x="-912579" y="-933450"/>
            <a:ext cx="2350572" cy="2250881"/>
          </a:xfrm>
          <a:custGeom>
            <a:rect b="b" l="l" r="r" t="t"/>
            <a:pathLst>
              <a:path extrusionOk="0" h="4501762" w="4701143">
                <a:moveTo>
                  <a:pt x="2327045" y="0"/>
                </a:moveTo>
                <a:cubicBezTo>
                  <a:pt x="2332434" y="10008"/>
                  <a:pt x="2339363" y="21556"/>
                  <a:pt x="2344752" y="31565"/>
                </a:cubicBezTo>
                <a:cubicBezTo>
                  <a:pt x="2353990" y="30025"/>
                  <a:pt x="2361689" y="31565"/>
                  <a:pt x="2363999" y="28485"/>
                </a:cubicBezTo>
                <a:cubicBezTo>
                  <a:pt x="2380936" y="1540"/>
                  <a:pt x="2406342" y="1540"/>
                  <a:pt x="2432517" y="5389"/>
                </a:cubicBezTo>
                <a:cubicBezTo>
                  <a:pt x="2439446" y="6159"/>
                  <a:pt x="2447915" y="20017"/>
                  <a:pt x="2451764" y="19247"/>
                </a:cubicBezTo>
                <a:cubicBezTo>
                  <a:pt x="2564165" y="-22326"/>
                  <a:pt x="2679645" y="18477"/>
                  <a:pt x="2793586" y="5389"/>
                </a:cubicBezTo>
                <a:cubicBezTo>
                  <a:pt x="2851326" y="-1540"/>
                  <a:pt x="2911376" y="3079"/>
                  <a:pt x="2969886" y="7699"/>
                </a:cubicBezTo>
                <a:cubicBezTo>
                  <a:pt x="3040714" y="13858"/>
                  <a:pt x="3113082" y="40803"/>
                  <a:pt x="3181600" y="32335"/>
                </a:cubicBezTo>
                <a:cubicBezTo>
                  <a:pt x="3247809" y="24636"/>
                  <a:pt x="3306319" y="39263"/>
                  <a:pt x="3362520" y="58510"/>
                </a:cubicBezTo>
                <a:cubicBezTo>
                  <a:pt x="3443356" y="85456"/>
                  <a:pt x="3528042" y="97004"/>
                  <a:pt x="3606568" y="142426"/>
                </a:cubicBezTo>
                <a:cubicBezTo>
                  <a:pt x="3669698" y="179380"/>
                  <a:pt x="3748224" y="196317"/>
                  <a:pt x="3812124" y="237890"/>
                </a:cubicBezTo>
                <a:cubicBezTo>
                  <a:pt x="3869094" y="274843"/>
                  <a:pt x="3920675" y="320266"/>
                  <a:pt x="3973026" y="363378"/>
                </a:cubicBezTo>
                <a:cubicBezTo>
                  <a:pt x="4015369" y="398023"/>
                  <a:pt x="4056942" y="434206"/>
                  <a:pt x="4096975" y="471930"/>
                </a:cubicBezTo>
                <a:cubicBezTo>
                  <a:pt x="4236322" y="602038"/>
                  <a:pt x="4323317" y="767560"/>
                  <a:pt x="4404923" y="936161"/>
                </a:cubicBezTo>
                <a:cubicBezTo>
                  <a:pt x="4448036" y="1024696"/>
                  <a:pt x="4491918" y="1113232"/>
                  <a:pt x="4535031" y="1201767"/>
                </a:cubicBezTo>
                <a:cubicBezTo>
                  <a:pt x="4595851" y="1327255"/>
                  <a:pt x="4629725" y="1457363"/>
                  <a:pt x="4646662" y="1598249"/>
                </a:cubicBezTo>
                <a:cubicBezTo>
                  <a:pt x="4665139" y="1752993"/>
                  <a:pt x="4656671" y="1906967"/>
                  <a:pt x="4666679" y="2060941"/>
                </a:cubicBezTo>
                <a:cubicBezTo>
                  <a:pt x="4672068" y="2145627"/>
                  <a:pt x="4682076" y="2229542"/>
                  <a:pt x="4693624" y="2313458"/>
                </a:cubicBezTo>
                <a:cubicBezTo>
                  <a:pt x="4707482" y="2415081"/>
                  <a:pt x="4702093" y="2516704"/>
                  <a:pt x="4678227" y="2614477"/>
                </a:cubicBezTo>
                <a:cubicBezTo>
                  <a:pt x="4663599" y="2675297"/>
                  <a:pt x="4645892" y="2739966"/>
                  <a:pt x="4619717" y="2796167"/>
                </a:cubicBezTo>
                <a:cubicBezTo>
                  <a:pt x="4568136" y="2906258"/>
                  <a:pt x="4500387" y="3009420"/>
                  <a:pt x="4441877" y="3116432"/>
                </a:cubicBezTo>
                <a:cubicBezTo>
                  <a:pt x="4411082" y="3171093"/>
                  <a:pt x="4388756" y="3231143"/>
                  <a:pt x="4354882" y="3283494"/>
                </a:cubicBezTo>
                <a:cubicBezTo>
                  <a:pt x="4269426" y="3415142"/>
                  <a:pt x="4224774" y="3566036"/>
                  <a:pt x="4145477" y="3699993"/>
                </a:cubicBezTo>
                <a:cubicBezTo>
                  <a:pt x="4093896" y="3786989"/>
                  <a:pt x="4029227" y="3864745"/>
                  <a:pt x="3951470" y="3930184"/>
                </a:cubicBezTo>
                <a:cubicBezTo>
                  <a:pt x="3863705" y="4004092"/>
                  <a:pt x="3776710" y="4080309"/>
                  <a:pt x="3682785" y="4144978"/>
                </a:cubicBezTo>
                <a:cubicBezTo>
                  <a:pt x="3551908" y="4233513"/>
                  <a:pt x="3417950" y="4318199"/>
                  <a:pt x="3278604" y="4392876"/>
                </a:cubicBezTo>
                <a:cubicBezTo>
                  <a:pt x="3203157" y="4433679"/>
                  <a:pt x="3114622" y="4450616"/>
                  <a:pt x="3031476" y="4477561"/>
                </a:cubicBezTo>
                <a:cubicBezTo>
                  <a:pt x="3021467" y="4480641"/>
                  <a:pt x="3009919" y="4480641"/>
                  <a:pt x="2999141" y="4480641"/>
                </a:cubicBezTo>
                <a:cubicBezTo>
                  <a:pt x="2957568" y="4482181"/>
                  <a:pt x="2917535" y="4463704"/>
                  <a:pt x="2872883" y="4492189"/>
                </a:cubicBezTo>
                <a:cubicBezTo>
                  <a:pt x="2844397" y="4509896"/>
                  <a:pt x="2795126" y="4498348"/>
                  <a:pt x="2755093" y="4494499"/>
                </a:cubicBezTo>
                <a:cubicBezTo>
                  <a:pt x="2636533" y="4484491"/>
                  <a:pt x="2515663" y="4511436"/>
                  <a:pt x="2397103" y="4476022"/>
                </a:cubicBezTo>
                <a:cubicBezTo>
                  <a:pt x="2357070" y="4463704"/>
                  <a:pt x="2310108" y="4475252"/>
                  <a:pt x="2266995" y="4472173"/>
                </a:cubicBezTo>
                <a:cubicBezTo>
                  <a:pt x="2123030" y="4460625"/>
                  <a:pt x="1977524" y="4474482"/>
                  <a:pt x="1835868" y="4439068"/>
                </a:cubicBezTo>
                <a:cubicBezTo>
                  <a:pt x="1828170" y="4437529"/>
                  <a:pt x="1818931" y="4439068"/>
                  <a:pt x="1811232" y="4440608"/>
                </a:cubicBezTo>
                <a:cubicBezTo>
                  <a:pt x="1660338" y="4475252"/>
                  <a:pt x="1518682" y="4414433"/>
                  <a:pt x="1374716" y="4391336"/>
                </a:cubicBezTo>
                <a:cubicBezTo>
                  <a:pt x="1270014" y="4374399"/>
                  <a:pt x="1171471" y="4319738"/>
                  <a:pt x="1069848" y="4281245"/>
                </a:cubicBezTo>
                <a:cubicBezTo>
                  <a:pt x="1026735" y="4265078"/>
                  <a:pt x="985162" y="4244291"/>
                  <a:pt x="941280" y="4228894"/>
                </a:cubicBezTo>
                <a:cubicBezTo>
                  <a:pt x="822720" y="4186551"/>
                  <a:pt x="745733" y="4090317"/>
                  <a:pt x="655658" y="4011790"/>
                </a:cubicBezTo>
                <a:cubicBezTo>
                  <a:pt x="497835" y="3873984"/>
                  <a:pt x="402371" y="3690755"/>
                  <a:pt x="296899" y="3515225"/>
                </a:cubicBezTo>
                <a:cubicBezTo>
                  <a:pt x="242238" y="3430539"/>
                  <a:pt x="192197" y="3342004"/>
                  <a:pt x="146005" y="3252699"/>
                </a:cubicBezTo>
                <a:cubicBezTo>
                  <a:pt x="68248" y="3102575"/>
                  <a:pt x="16666" y="2941672"/>
                  <a:pt x="5888" y="2773840"/>
                </a:cubicBezTo>
                <a:cubicBezTo>
                  <a:pt x="-4890" y="2607548"/>
                  <a:pt x="1269" y="2440487"/>
                  <a:pt x="7428" y="2273425"/>
                </a:cubicBezTo>
                <a:cubicBezTo>
                  <a:pt x="12047" y="2153325"/>
                  <a:pt x="20516" y="2033226"/>
                  <a:pt x="41302" y="1915436"/>
                </a:cubicBezTo>
                <a:cubicBezTo>
                  <a:pt x="61319" y="1799955"/>
                  <a:pt x="91344" y="1684475"/>
                  <a:pt x="130607" y="1573613"/>
                </a:cubicBezTo>
                <a:cubicBezTo>
                  <a:pt x="174490" y="1450434"/>
                  <a:pt x="225301" y="1328025"/>
                  <a:pt x="289970" y="1215624"/>
                </a:cubicBezTo>
                <a:cubicBezTo>
                  <a:pt x="352330" y="1107842"/>
                  <a:pt x="401601" y="991592"/>
                  <a:pt x="504764" y="907676"/>
                </a:cubicBezTo>
                <a:cubicBezTo>
                  <a:pt x="587910" y="839928"/>
                  <a:pt x="665666" y="764481"/>
                  <a:pt x="743423" y="691343"/>
                </a:cubicBezTo>
                <a:cubicBezTo>
                  <a:pt x="858134" y="585101"/>
                  <a:pt x="979773" y="488097"/>
                  <a:pt x="1102952" y="393403"/>
                </a:cubicBezTo>
                <a:cubicBezTo>
                  <a:pt x="1190718" y="325655"/>
                  <a:pt x="1286181" y="265605"/>
                  <a:pt x="1385495" y="216333"/>
                </a:cubicBezTo>
                <a:cubicBezTo>
                  <a:pt x="1442465" y="188618"/>
                  <a:pt x="1507904" y="176300"/>
                  <a:pt x="1567954" y="147815"/>
                </a:cubicBezTo>
                <a:cubicBezTo>
                  <a:pt x="1647250" y="110861"/>
                  <a:pt x="1735015" y="88535"/>
                  <a:pt x="1821241" y="66979"/>
                </a:cubicBezTo>
                <a:cubicBezTo>
                  <a:pt x="1885140" y="50811"/>
                  <a:pt x="1953658" y="52351"/>
                  <a:pt x="2016018" y="33104"/>
                </a:cubicBezTo>
                <a:cubicBezTo>
                  <a:pt x="2117641" y="2310"/>
                  <a:pt x="2223883" y="23096"/>
                  <a:pt x="23270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23"/>
          <p:cNvGrpSpPr/>
          <p:nvPr/>
        </p:nvGrpSpPr>
        <p:grpSpPr>
          <a:xfrm>
            <a:off x="1921734" y="1770621"/>
            <a:ext cx="5300550" cy="1604509"/>
            <a:chOff x="0" y="66675"/>
            <a:chExt cx="14134800" cy="4278690"/>
          </a:xfrm>
        </p:grpSpPr>
        <p:sp>
          <p:nvSpPr>
            <p:cNvPr id="227" name="Google Shape;227;p23"/>
            <p:cNvSpPr txBox="1"/>
            <p:nvPr/>
          </p:nvSpPr>
          <p:spPr>
            <a:xfrm>
              <a:off x="0" y="66675"/>
              <a:ext cx="141348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It's so lovely to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meet all of you!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28" name="Google Shape;228;p23"/>
            <p:cNvSpPr txBox="1"/>
            <p:nvPr/>
          </p:nvSpPr>
          <p:spPr>
            <a:xfrm>
              <a:off x="0" y="3729765"/>
              <a:ext cx="14134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Thank you for listening.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29" name="Google Shape;229;p23"/>
          <p:cNvSpPr/>
          <p:nvPr/>
        </p:nvSpPr>
        <p:spPr>
          <a:xfrm>
            <a:off x="683178" y="3435670"/>
            <a:ext cx="754735" cy="1201039"/>
          </a:xfrm>
          <a:custGeom>
            <a:rect b="b" l="l" r="r" t="t"/>
            <a:pathLst>
              <a:path extrusionOk="0" h="2402078" w="1509469">
                <a:moveTo>
                  <a:pt x="285991" y="1151060"/>
                </a:moveTo>
                <a:cubicBezTo>
                  <a:pt x="278868" y="1123684"/>
                  <a:pt x="272842" y="1101235"/>
                  <a:pt x="266267" y="1078787"/>
                </a:cubicBezTo>
                <a:cubicBezTo>
                  <a:pt x="253666" y="1036627"/>
                  <a:pt x="250379" y="995562"/>
                  <a:pt x="268459" y="953950"/>
                </a:cubicBezTo>
                <a:cubicBezTo>
                  <a:pt x="300235" y="880582"/>
                  <a:pt x="378032" y="855395"/>
                  <a:pt x="453638" y="874559"/>
                </a:cubicBezTo>
                <a:cubicBezTo>
                  <a:pt x="468430" y="878391"/>
                  <a:pt x="482675" y="884414"/>
                  <a:pt x="503494" y="892080"/>
                </a:cubicBezTo>
                <a:cubicBezTo>
                  <a:pt x="490893" y="846087"/>
                  <a:pt x="478840" y="804475"/>
                  <a:pt x="468978" y="762315"/>
                </a:cubicBezTo>
                <a:cubicBezTo>
                  <a:pt x="447611" y="673068"/>
                  <a:pt x="420766" y="584369"/>
                  <a:pt x="408713" y="493479"/>
                </a:cubicBezTo>
                <a:cubicBezTo>
                  <a:pt x="395016" y="391091"/>
                  <a:pt x="393373" y="287061"/>
                  <a:pt x="391181" y="184126"/>
                </a:cubicBezTo>
                <a:cubicBezTo>
                  <a:pt x="390085" y="145799"/>
                  <a:pt x="399399" y="106377"/>
                  <a:pt x="409809" y="69145"/>
                </a:cubicBezTo>
                <a:cubicBezTo>
                  <a:pt x="426793" y="9464"/>
                  <a:pt x="476648" y="-13532"/>
                  <a:pt x="534175" y="7821"/>
                </a:cubicBezTo>
                <a:cubicBezTo>
                  <a:pt x="567047" y="19867"/>
                  <a:pt x="595536" y="40126"/>
                  <a:pt x="612520" y="70787"/>
                </a:cubicBezTo>
                <a:cubicBezTo>
                  <a:pt x="644296" y="127183"/>
                  <a:pt x="678812" y="183031"/>
                  <a:pt x="702370" y="243259"/>
                </a:cubicBezTo>
                <a:cubicBezTo>
                  <a:pt x="752774" y="375213"/>
                  <a:pt x="796055" y="509905"/>
                  <a:pt x="843720" y="642954"/>
                </a:cubicBezTo>
                <a:cubicBezTo>
                  <a:pt x="877687" y="737129"/>
                  <a:pt x="914395" y="830756"/>
                  <a:pt x="958772" y="924384"/>
                </a:cubicBezTo>
                <a:cubicBezTo>
                  <a:pt x="967538" y="896460"/>
                  <a:pt x="977399" y="869083"/>
                  <a:pt x="985069" y="840612"/>
                </a:cubicBezTo>
                <a:cubicBezTo>
                  <a:pt x="1020133" y="716323"/>
                  <a:pt x="1051361" y="590392"/>
                  <a:pt x="1089712" y="467198"/>
                </a:cubicBezTo>
                <a:cubicBezTo>
                  <a:pt x="1119845" y="368095"/>
                  <a:pt x="1154908" y="270087"/>
                  <a:pt x="1193259" y="174270"/>
                </a:cubicBezTo>
                <a:cubicBezTo>
                  <a:pt x="1218461" y="110757"/>
                  <a:pt x="1268865" y="64764"/>
                  <a:pt x="1331870" y="38483"/>
                </a:cubicBezTo>
                <a:cubicBezTo>
                  <a:pt x="1395422" y="11654"/>
                  <a:pt x="1466645" y="47243"/>
                  <a:pt x="1487464" y="113494"/>
                </a:cubicBezTo>
                <a:cubicBezTo>
                  <a:pt x="1498421" y="149084"/>
                  <a:pt x="1508283" y="186316"/>
                  <a:pt x="1508831" y="223000"/>
                </a:cubicBezTo>
                <a:cubicBezTo>
                  <a:pt x="1512666" y="400947"/>
                  <a:pt x="1498969" y="577251"/>
                  <a:pt x="1474863" y="753555"/>
                </a:cubicBezTo>
                <a:cubicBezTo>
                  <a:pt x="1466645" y="812140"/>
                  <a:pt x="1468289" y="872369"/>
                  <a:pt x="1467193" y="931502"/>
                </a:cubicBezTo>
                <a:cubicBezTo>
                  <a:pt x="1466097" y="1009798"/>
                  <a:pt x="1465001" y="1088642"/>
                  <a:pt x="1468836" y="1166939"/>
                </a:cubicBezTo>
                <a:cubicBezTo>
                  <a:pt x="1471576" y="1228262"/>
                  <a:pt x="1484177" y="1288490"/>
                  <a:pt x="1489107" y="1349813"/>
                </a:cubicBezTo>
                <a:cubicBezTo>
                  <a:pt x="1495134" y="1430847"/>
                  <a:pt x="1499517" y="1511334"/>
                  <a:pt x="1491299" y="1593463"/>
                </a:cubicBezTo>
                <a:cubicBezTo>
                  <a:pt x="1478150" y="1719395"/>
                  <a:pt x="1444182" y="1840399"/>
                  <a:pt x="1406927" y="1960307"/>
                </a:cubicBezTo>
                <a:cubicBezTo>
                  <a:pt x="1376247" y="2059957"/>
                  <a:pt x="1330226" y="2154132"/>
                  <a:pt x="1257360" y="2229144"/>
                </a:cubicBezTo>
                <a:cubicBezTo>
                  <a:pt x="1203121" y="2285539"/>
                  <a:pt x="1137377" y="2328246"/>
                  <a:pt x="1056292" y="2342482"/>
                </a:cubicBezTo>
                <a:cubicBezTo>
                  <a:pt x="972468" y="2357265"/>
                  <a:pt x="889740" y="2378071"/>
                  <a:pt x="806465" y="2395045"/>
                </a:cubicBezTo>
                <a:cubicBezTo>
                  <a:pt x="788385" y="2398877"/>
                  <a:pt x="769210" y="2399972"/>
                  <a:pt x="750582" y="2401068"/>
                </a:cubicBezTo>
                <a:cubicBezTo>
                  <a:pt x="665663" y="2407638"/>
                  <a:pt x="587866" y="2381356"/>
                  <a:pt x="513903" y="2346315"/>
                </a:cubicBezTo>
                <a:cubicBezTo>
                  <a:pt x="481579" y="2330984"/>
                  <a:pt x="456377" y="2299227"/>
                  <a:pt x="430080" y="2272398"/>
                </a:cubicBezTo>
                <a:cubicBezTo>
                  <a:pt x="283251" y="2121281"/>
                  <a:pt x="187922" y="1939501"/>
                  <a:pt x="120535" y="1742391"/>
                </a:cubicBezTo>
                <a:cubicBezTo>
                  <a:pt x="87115" y="1644383"/>
                  <a:pt x="60817" y="1543638"/>
                  <a:pt x="31232" y="1443988"/>
                </a:cubicBezTo>
                <a:cubicBezTo>
                  <a:pt x="29041" y="1435775"/>
                  <a:pt x="23562" y="1425920"/>
                  <a:pt x="25754" y="1419349"/>
                </a:cubicBezTo>
                <a:cubicBezTo>
                  <a:pt x="41094" y="1379927"/>
                  <a:pt x="19179" y="1347623"/>
                  <a:pt x="9318" y="1312034"/>
                </a:cubicBezTo>
                <a:cubicBezTo>
                  <a:pt x="2743" y="1289038"/>
                  <a:pt x="4" y="1264946"/>
                  <a:pt x="4" y="1240855"/>
                </a:cubicBezTo>
                <a:cubicBezTo>
                  <a:pt x="-544" y="1142300"/>
                  <a:pt x="57530" y="1097950"/>
                  <a:pt x="157790" y="1109448"/>
                </a:cubicBezTo>
                <a:cubicBezTo>
                  <a:pt x="198332" y="1114376"/>
                  <a:pt x="237230" y="1134635"/>
                  <a:pt x="285991" y="1151060"/>
                </a:cubicBezTo>
                <a:close/>
                <a:moveTo>
                  <a:pt x="1028351" y="1654239"/>
                </a:moveTo>
                <a:cubicBezTo>
                  <a:pt x="1059032" y="1696399"/>
                  <a:pt x="1088616" y="1735821"/>
                  <a:pt x="1117105" y="1776338"/>
                </a:cubicBezTo>
                <a:cubicBezTo>
                  <a:pt x="1145595" y="1817402"/>
                  <a:pt x="1195998" y="1837661"/>
                  <a:pt x="1220105" y="1885296"/>
                </a:cubicBezTo>
                <a:cubicBezTo>
                  <a:pt x="1204764" y="1889676"/>
                  <a:pt x="1191068" y="1892414"/>
                  <a:pt x="1180110" y="1887486"/>
                </a:cubicBezTo>
                <a:cubicBezTo>
                  <a:pt x="1083138" y="1844779"/>
                  <a:pt x="1025612" y="1763197"/>
                  <a:pt x="975756" y="1670117"/>
                </a:cubicBezTo>
                <a:cubicBezTo>
                  <a:pt x="958224" y="1679425"/>
                  <a:pt x="943979" y="1688186"/>
                  <a:pt x="929187" y="1695304"/>
                </a:cubicBezTo>
                <a:cubicBezTo>
                  <a:pt x="867278" y="1723775"/>
                  <a:pt x="806465" y="1754437"/>
                  <a:pt x="743460" y="1779075"/>
                </a:cubicBezTo>
                <a:cubicBezTo>
                  <a:pt x="699083" y="1796596"/>
                  <a:pt x="655253" y="1783456"/>
                  <a:pt x="618546" y="1753342"/>
                </a:cubicBezTo>
                <a:cubicBezTo>
                  <a:pt x="570882" y="1714467"/>
                  <a:pt x="569238" y="1618650"/>
                  <a:pt x="613067" y="1563349"/>
                </a:cubicBezTo>
                <a:cubicBezTo>
                  <a:pt x="628956" y="1543638"/>
                  <a:pt x="645940" y="1524475"/>
                  <a:pt x="659636" y="1508596"/>
                </a:cubicBezTo>
                <a:cubicBezTo>
                  <a:pt x="609780" y="1483958"/>
                  <a:pt x="560472" y="1459866"/>
                  <a:pt x="513356" y="1436870"/>
                </a:cubicBezTo>
                <a:cubicBezTo>
                  <a:pt x="525957" y="1476840"/>
                  <a:pt x="543488" y="1519547"/>
                  <a:pt x="551706" y="1563897"/>
                </a:cubicBezTo>
                <a:cubicBezTo>
                  <a:pt x="565951" y="1641646"/>
                  <a:pt x="534175" y="1704611"/>
                  <a:pt x="467335" y="1723228"/>
                </a:cubicBezTo>
                <a:cubicBezTo>
                  <a:pt x="422957" y="1735273"/>
                  <a:pt x="380224" y="1730345"/>
                  <a:pt x="338038" y="1709539"/>
                </a:cubicBezTo>
                <a:cubicBezTo>
                  <a:pt x="267911" y="1674497"/>
                  <a:pt x="212576" y="1622482"/>
                  <a:pt x="161625" y="1563897"/>
                </a:cubicBezTo>
                <a:cubicBezTo>
                  <a:pt x="152859" y="1553494"/>
                  <a:pt x="142449" y="1544186"/>
                  <a:pt x="126561" y="1527760"/>
                </a:cubicBezTo>
                <a:cubicBezTo>
                  <a:pt x="128753" y="1544733"/>
                  <a:pt x="128753" y="1549661"/>
                  <a:pt x="130396" y="1554589"/>
                </a:cubicBezTo>
                <a:cubicBezTo>
                  <a:pt x="164912" y="1693114"/>
                  <a:pt x="222438" y="1821235"/>
                  <a:pt x="287634" y="1947714"/>
                </a:cubicBezTo>
                <a:cubicBezTo>
                  <a:pt x="348995" y="2065980"/>
                  <a:pt x="427340" y="2169463"/>
                  <a:pt x="524861" y="2259258"/>
                </a:cubicBezTo>
                <a:cubicBezTo>
                  <a:pt x="596631" y="2325509"/>
                  <a:pt x="679907" y="2356718"/>
                  <a:pt x="778523" y="2333174"/>
                </a:cubicBezTo>
                <a:cubicBezTo>
                  <a:pt x="799890" y="2328246"/>
                  <a:pt x="822353" y="2326056"/>
                  <a:pt x="843720" y="2320581"/>
                </a:cubicBezTo>
                <a:cubicBezTo>
                  <a:pt x="963155" y="2291014"/>
                  <a:pt x="1079851" y="2256520"/>
                  <a:pt x="1170797" y="2165083"/>
                </a:cubicBezTo>
                <a:cubicBezTo>
                  <a:pt x="1221200" y="2114710"/>
                  <a:pt x="1251881" y="2052839"/>
                  <a:pt x="1282014" y="1990969"/>
                </a:cubicBezTo>
                <a:cubicBezTo>
                  <a:pt x="1307763" y="1937859"/>
                  <a:pt x="1318721" y="1878178"/>
                  <a:pt x="1338444" y="1821783"/>
                </a:cubicBezTo>
                <a:cubicBezTo>
                  <a:pt x="1379534" y="1704611"/>
                  <a:pt x="1388848" y="1581965"/>
                  <a:pt x="1392135" y="1459866"/>
                </a:cubicBezTo>
                <a:cubicBezTo>
                  <a:pt x="1394326" y="1361311"/>
                  <a:pt x="1387204" y="1262209"/>
                  <a:pt x="1376247" y="1164201"/>
                </a:cubicBezTo>
                <a:cubicBezTo>
                  <a:pt x="1363098" y="1049768"/>
                  <a:pt x="1381178" y="936977"/>
                  <a:pt x="1385013" y="823639"/>
                </a:cubicBezTo>
                <a:cubicBezTo>
                  <a:pt x="1386108" y="786407"/>
                  <a:pt x="1392683" y="749175"/>
                  <a:pt x="1396518" y="711943"/>
                </a:cubicBezTo>
                <a:cubicBezTo>
                  <a:pt x="1401449" y="659380"/>
                  <a:pt x="1403640" y="606817"/>
                  <a:pt x="1409667" y="554255"/>
                </a:cubicBezTo>
                <a:cubicBezTo>
                  <a:pt x="1416789" y="491289"/>
                  <a:pt x="1429390" y="429418"/>
                  <a:pt x="1434321" y="366452"/>
                </a:cubicBezTo>
                <a:cubicBezTo>
                  <a:pt x="1439252" y="300202"/>
                  <a:pt x="1440347" y="233403"/>
                  <a:pt x="1438156" y="167152"/>
                </a:cubicBezTo>
                <a:cubicBezTo>
                  <a:pt x="1437060" y="118422"/>
                  <a:pt x="1417337" y="106924"/>
                  <a:pt x="1371316" y="122802"/>
                </a:cubicBezTo>
                <a:cubicBezTo>
                  <a:pt x="1332417" y="136491"/>
                  <a:pt x="1301737" y="159487"/>
                  <a:pt x="1280918" y="199456"/>
                </a:cubicBezTo>
                <a:cubicBezTo>
                  <a:pt x="1229966" y="295274"/>
                  <a:pt x="1209147" y="401494"/>
                  <a:pt x="1172440" y="502239"/>
                </a:cubicBezTo>
                <a:cubicBezTo>
                  <a:pt x="1146142" y="573966"/>
                  <a:pt x="1125323" y="647882"/>
                  <a:pt x="1102861" y="721251"/>
                </a:cubicBezTo>
                <a:cubicBezTo>
                  <a:pt x="1082590" y="788049"/>
                  <a:pt x="1063962" y="854848"/>
                  <a:pt x="1044239" y="921646"/>
                </a:cubicBezTo>
                <a:cubicBezTo>
                  <a:pt x="1031638" y="965448"/>
                  <a:pt x="1019585" y="1009798"/>
                  <a:pt x="1005888" y="1053600"/>
                </a:cubicBezTo>
                <a:cubicBezTo>
                  <a:pt x="1000410" y="1071669"/>
                  <a:pt x="990548" y="1089190"/>
                  <a:pt x="968086" y="1090832"/>
                </a:cubicBezTo>
                <a:cubicBezTo>
                  <a:pt x="945075" y="1092475"/>
                  <a:pt x="929735" y="1079882"/>
                  <a:pt x="919873" y="1059623"/>
                </a:cubicBezTo>
                <a:cubicBezTo>
                  <a:pt x="905629" y="1030604"/>
                  <a:pt x="892480" y="1001038"/>
                  <a:pt x="877140" y="972566"/>
                </a:cubicBezTo>
                <a:cubicBezTo>
                  <a:pt x="796603" y="822544"/>
                  <a:pt x="745651" y="662118"/>
                  <a:pt x="706753" y="497312"/>
                </a:cubicBezTo>
                <a:cubicBezTo>
                  <a:pt x="677716" y="374118"/>
                  <a:pt x="631147" y="256947"/>
                  <a:pt x="580195" y="141418"/>
                </a:cubicBezTo>
                <a:cubicBezTo>
                  <a:pt x="571430" y="121707"/>
                  <a:pt x="557733" y="103091"/>
                  <a:pt x="543488" y="86118"/>
                </a:cubicBezTo>
                <a:cubicBezTo>
                  <a:pt x="527600" y="66955"/>
                  <a:pt x="511164" y="68050"/>
                  <a:pt x="498015" y="88856"/>
                </a:cubicBezTo>
                <a:cubicBezTo>
                  <a:pt x="479936" y="117875"/>
                  <a:pt x="471170" y="147989"/>
                  <a:pt x="474457" y="181935"/>
                </a:cubicBezTo>
                <a:cubicBezTo>
                  <a:pt x="481031" y="248186"/>
                  <a:pt x="489249" y="314437"/>
                  <a:pt x="488154" y="380688"/>
                </a:cubicBezTo>
                <a:cubicBezTo>
                  <a:pt x="486510" y="467198"/>
                  <a:pt x="505685" y="549327"/>
                  <a:pt x="524861" y="632004"/>
                </a:cubicBezTo>
                <a:cubicBezTo>
                  <a:pt x="543488" y="711395"/>
                  <a:pt x="567594" y="789692"/>
                  <a:pt x="587318" y="869083"/>
                </a:cubicBezTo>
                <a:cubicBezTo>
                  <a:pt x="602658" y="931502"/>
                  <a:pt x="609232" y="997205"/>
                  <a:pt x="663471" y="1042650"/>
                </a:cubicBezTo>
                <a:cubicBezTo>
                  <a:pt x="666211" y="1044840"/>
                  <a:pt x="667306" y="1048125"/>
                  <a:pt x="668950" y="1051410"/>
                </a:cubicBezTo>
                <a:cubicBezTo>
                  <a:pt x="734146" y="1153798"/>
                  <a:pt x="779071" y="1264946"/>
                  <a:pt x="811943" y="1387045"/>
                </a:cubicBezTo>
                <a:cubicBezTo>
                  <a:pt x="840980" y="1370072"/>
                  <a:pt x="868922" y="1351456"/>
                  <a:pt x="898506" y="1336673"/>
                </a:cubicBezTo>
                <a:cubicBezTo>
                  <a:pt x="933022" y="1319152"/>
                  <a:pt x="968086" y="1297798"/>
                  <a:pt x="1005341" y="1291775"/>
                </a:cubicBezTo>
                <a:cubicBezTo>
                  <a:pt x="1074920" y="1279730"/>
                  <a:pt x="1139568" y="1306559"/>
                  <a:pt x="1200381" y="1337768"/>
                </a:cubicBezTo>
                <a:cubicBezTo>
                  <a:pt x="1211887" y="1343790"/>
                  <a:pt x="1224488" y="1353646"/>
                  <a:pt x="1228870" y="1365144"/>
                </a:cubicBezTo>
                <a:cubicBezTo>
                  <a:pt x="1233801" y="1377737"/>
                  <a:pt x="1235993" y="1397996"/>
                  <a:pt x="1228870" y="1406756"/>
                </a:cubicBezTo>
                <a:cubicBezTo>
                  <a:pt x="1222296" y="1414969"/>
                  <a:pt x="1201477" y="1414969"/>
                  <a:pt x="1188328" y="1412779"/>
                </a:cubicBezTo>
                <a:cubicBezTo>
                  <a:pt x="1173536" y="1410589"/>
                  <a:pt x="1159839" y="1401828"/>
                  <a:pt x="1145595" y="1395806"/>
                </a:cubicBezTo>
                <a:cubicBezTo>
                  <a:pt x="1096287" y="1374452"/>
                  <a:pt x="1045335" y="1370072"/>
                  <a:pt x="997123" y="1393616"/>
                </a:cubicBezTo>
                <a:cubicBezTo>
                  <a:pt x="912751" y="1434133"/>
                  <a:pt x="828379" y="1475197"/>
                  <a:pt x="756061" y="1535973"/>
                </a:cubicBezTo>
                <a:cubicBezTo>
                  <a:pt x="713327" y="1572110"/>
                  <a:pt x="668950" y="1607699"/>
                  <a:pt x="654705" y="1666285"/>
                </a:cubicBezTo>
                <a:cubicBezTo>
                  <a:pt x="646487" y="1700231"/>
                  <a:pt x="654705" y="1711182"/>
                  <a:pt x="688125" y="1708444"/>
                </a:cubicBezTo>
                <a:cubicBezTo>
                  <a:pt x="697987" y="1707349"/>
                  <a:pt x="708396" y="1705159"/>
                  <a:pt x="717710" y="1701874"/>
                </a:cubicBezTo>
                <a:cubicBezTo>
                  <a:pt x="760992" y="1685996"/>
                  <a:pt x="803725" y="1669022"/>
                  <a:pt x="847007" y="1654239"/>
                </a:cubicBezTo>
                <a:cubicBezTo>
                  <a:pt x="901794" y="1635623"/>
                  <a:pt x="957128" y="1618102"/>
                  <a:pt x="1011915" y="1600581"/>
                </a:cubicBezTo>
                <a:cubicBezTo>
                  <a:pt x="1036021" y="1592916"/>
                  <a:pt x="1054649" y="1597296"/>
                  <a:pt x="1065606" y="1625767"/>
                </a:cubicBezTo>
                <a:cubicBezTo>
                  <a:pt x="1054649" y="1634528"/>
                  <a:pt x="1044239" y="1642193"/>
                  <a:pt x="1028351" y="1654239"/>
                </a:cubicBezTo>
                <a:close/>
                <a:moveTo>
                  <a:pt x="489249" y="1576490"/>
                </a:moveTo>
                <a:cubicBezTo>
                  <a:pt x="491441" y="1511334"/>
                  <a:pt x="448707" y="1457129"/>
                  <a:pt x="414739" y="1401828"/>
                </a:cubicBezTo>
                <a:cubicBezTo>
                  <a:pt x="382963" y="1349813"/>
                  <a:pt x="340777" y="1303821"/>
                  <a:pt x="304618" y="1255091"/>
                </a:cubicBezTo>
                <a:cubicBezTo>
                  <a:pt x="264624" y="1200886"/>
                  <a:pt x="207098" y="1182817"/>
                  <a:pt x="144093" y="1178984"/>
                </a:cubicBezTo>
                <a:cubicBezTo>
                  <a:pt x="109577" y="1176794"/>
                  <a:pt x="87663" y="1196505"/>
                  <a:pt x="88210" y="1231000"/>
                </a:cubicBezTo>
                <a:cubicBezTo>
                  <a:pt x="88758" y="1264399"/>
                  <a:pt x="91498" y="1301083"/>
                  <a:pt x="105742" y="1330102"/>
                </a:cubicBezTo>
                <a:cubicBezTo>
                  <a:pt x="150667" y="1421539"/>
                  <a:pt x="199975" y="1511882"/>
                  <a:pt x="275033" y="1584155"/>
                </a:cubicBezTo>
                <a:cubicBezTo>
                  <a:pt x="312836" y="1620840"/>
                  <a:pt x="352830" y="1656429"/>
                  <a:pt x="407069" y="1666832"/>
                </a:cubicBezTo>
                <a:cubicBezTo>
                  <a:pt x="446516" y="1673950"/>
                  <a:pt x="477744" y="1653144"/>
                  <a:pt x="486510" y="1614269"/>
                </a:cubicBezTo>
                <a:cubicBezTo>
                  <a:pt x="488702" y="1603866"/>
                  <a:pt x="488154" y="1592916"/>
                  <a:pt x="489249" y="1576490"/>
                </a:cubicBezTo>
                <a:close/>
                <a:moveTo>
                  <a:pt x="717710" y="1347623"/>
                </a:moveTo>
                <a:cubicBezTo>
                  <a:pt x="714971" y="1337768"/>
                  <a:pt x="710588" y="1317509"/>
                  <a:pt x="702918" y="1298893"/>
                </a:cubicBezTo>
                <a:cubicBezTo>
                  <a:pt x="685386" y="1254543"/>
                  <a:pt x="662923" y="1211836"/>
                  <a:pt x="648131" y="1166939"/>
                </a:cubicBezTo>
                <a:cubicBezTo>
                  <a:pt x="617998" y="1076049"/>
                  <a:pt x="550611" y="1016369"/>
                  <a:pt x="481031" y="958331"/>
                </a:cubicBezTo>
                <a:cubicBezTo>
                  <a:pt x="442133" y="925479"/>
                  <a:pt x="390633" y="932597"/>
                  <a:pt x="359953" y="974756"/>
                </a:cubicBezTo>
                <a:cubicBezTo>
                  <a:pt x="333655" y="1010893"/>
                  <a:pt x="312836" y="1078787"/>
                  <a:pt x="354474" y="1132445"/>
                </a:cubicBezTo>
                <a:cubicBezTo>
                  <a:pt x="373102" y="1156536"/>
                  <a:pt x="389538" y="1183365"/>
                  <a:pt x="408713" y="1206908"/>
                </a:cubicBezTo>
                <a:cubicBezTo>
                  <a:pt x="472266" y="1285752"/>
                  <a:pt x="542393" y="1358026"/>
                  <a:pt x="628956" y="1411136"/>
                </a:cubicBezTo>
                <a:cubicBezTo>
                  <a:pt x="679907" y="1442893"/>
                  <a:pt x="719354" y="1417159"/>
                  <a:pt x="717710" y="1347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7610720" y="523410"/>
            <a:ext cx="1019029" cy="795312"/>
          </a:xfrm>
          <a:custGeom>
            <a:rect b="b" l="l" r="r" t="t"/>
            <a:pathLst>
              <a:path extrusionOk="0" h="1590623" w="2038058">
                <a:moveTo>
                  <a:pt x="1839115" y="721130"/>
                </a:moveTo>
                <a:cubicBezTo>
                  <a:pt x="1860754" y="718800"/>
                  <a:pt x="1879064" y="718467"/>
                  <a:pt x="1896042" y="714805"/>
                </a:cubicBezTo>
                <a:cubicBezTo>
                  <a:pt x="1933994" y="706149"/>
                  <a:pt x="1971612" y="705816"/>
                  <a:pt x="2009563" y="712142"/>
                </a:cubicBezTo>
                <a:cubicBezTo>
                  <a:pt x="2017553" y="713473"/>
                  <a:pt x="2026875" y="718800"/>
                  <a:pt x="2032201" y="725125"/>
                </a:cubicBezTo>
                <a:cubicBezTo>
                  <a:pt x="2042854" y="737775"/>
                  <a:pt x="2038526" y="748096"/>
                  <a:pt x="2022880" y="754088"/>
                </a:cubicBezTo>
                <a:cubicBezTo>
                  <a:pt x="1996247" y="764075"/>
                  <a:pt x="1968949" y="770400"/>
                  <a:pt x="1940319" y="769735"/>
                </a:cubicBezTo>
                <a:cubicBezTo>
                  <a:pt x="1901702" y="768403"/>
                  <a:pt x="1864749" y="777391"/>
                  <a:pt x="1826132" y="787046"/>
                </a:cubicBezTo>
                <a:cubicBezTo>
                  <a:pt x="1820473" y="813012"/>
                  <a:pt x="1814813" y="838646"/>
                  <a:pt x="1808155" y="868275"/>
                </a:cubicBezTo>
                <a:cubicBezTo>
                  <a:pt x="1821471" y="870605"/>
                  <a:pt x="1834455" y="873934"/>
                  <a:pt x="1847438" y="874600"/>
                </a:cubicBezTo>
                <a:cubicBezTo>
                  <a:pt x="1886055" y="877263"/>
                  <a:pt x="1924672" y="879261"/>
                  <a:pt x="1963289" y="881591"/>
                </a:cubicBezTo>
                <a:cubicBezTo>
                  <a:pt x="1980934" y="882590"/>
                  <a:pt x="1997246" y="887250"/>
                  <a:pt x="2010895" y="899235"/>
                </a:cubicBezTo>
                <a:cubicBezTo>
                  <a:pt x="2021215" y="908224"/>
                  <a:pt x="2023212" y="919209"/>
                  <a:pt x="2019883" y="931527"/>
                </a:cubicBezTo>
                <a:cubicBezTo>
                  <a:pt x="2016887" y="943179"/>
                  <a:pt x="2006567" y="945509"/>
                  <a:pt x="1996247" y="946841"/>
                </a:cubicBezTo>
                <a:cubicBezTo>
                  <a:pt x="1992585" y="947174"/>
                  <a:pt x="1988923" y="947174"/>
                  <a:pt x="1985261" y="947174"/>
                </a:cubicBezTo>
                <a:cubicBezTo>
                  <a:pt x="1948309" y="945509"/>
                  <a:pt x="1911356" y="943179"/>
                  <a:pt x="1874404" y="942180"/>
                </a:cubicBezTo>
                <a:cubicBezTo>
                  <a:pt x="1846439" y="941514"/>
                  <a:pt x="1818142" y="942180"/>
                  <a:pt x="1787515" y="942180"/>
                </a:cubicBezTo>
                <a:cubicBezTo>
                  <a:pt x="1778526" y="970477"/>
                  <a:pt x="1769538" y="999440"/>
                  <a:pt x="1759884" y="1030733"/>
                </a:cubicBezTo>
                <a:cubicBezTo>
                  <a:pt x="1794839" y="1034728"/>
                  <a:pt x="1829461" y="1038057"/>
                  <a:pt x="1863750" y="1043383"/>
                </a:cubicBezTo>
                <a:cubicBezTo>
                  <a:pt x="1893379" y="1048044"/>
                  <a:pt x="1922675" y="1053371"/>
                  <a:pt x="1951638" y="1061360"/>
                </a:cubicBezTo>
                <a:cubicBezTo>
                  <a:pt x="1974608" y="1067686"/>
                  <a:pt x="1983264" y="1081002"/>
                  <a:pt x="1982931" y="1100643"/>
                </a:cubicBezTo>
                <a:cubicBezTo>
                  <a:pt x="1982598" y="1117289"/>
                  <a:pt x="1976273" y="1124280"/>
                  <a:pt x="1959295" y="1122948"/>
                </a:cubicBezTo>
                <a:cubicBezTo>
                  <a:pt x="1931996" y="1120618"/>
                  <a:pt x="1905031" y="1116623"/>
                  <a:pt x="1878065" y="1113627"/>
                </a:cubicBezTo>
                <a:cubicBezTo>
                  <a:pt x="1832124" y="1108966"/>
                  <a:pt x="1786183" y="1104305"/>
                  <a:pt x="1739577" y="1099977"/>
                </a:cubicBezTo>
                <a:cubicBezTo>
                  <a:pt x="1731254" y="1117289"/>
                  <a:pt x="1722598" y="1132269"/>
                  <a:pt x="1716273" y="1148249"/>
                </a:cubicBezTo>
                <a:cubicBezTo>
                  <a:pt x="1691638" y="1209504"/>
                  <a:pt x="1655684" y="1264433"/>
                  <a:pt x="1618732" y="1318697"/>
                </a:cubicBezTo>
                <a:cubicBezTo>
                  <a:pt x="1602419" y="1342666"/>
                  <a:pt x="1582112" y="1363972"/>
                  <a:pt x="1562137" y="1384945"/>
                </a:cubicBezTo>
                <a:cubicBezTo>
                  <a:pt x="1542163" y="1405918"/>
                  <a:pt x="1521523" y="1426226"/>
                  <a:pt x="1499551" y="1445201"/>
                </a:cubicBezTo>
                <a:cubicBezTo>
                  <a:pt x="1419986" y="1514113"/>
                  <a:pt x="1329103" y="1559721"/>
                  <a:pt x="1224571" y="1575368"/>
                </a:cubicBezTo>
                <a:cubicBezTo>
                  <a:pt x="1153329" y="1586021"/>
                  <a:pt x="1081754" y="1592013"/>
                  <a:pt x="1009846" y="1590349"/>
                </a:cubicBezTo>
                <a:cubicBezTo>
                  <a:pt x="922292" y="1588018"/>
                  <a:pt x="835403" y="1578697"/>
                  <a:pt x="750179" y="1556725"/>
                </a:cubicBezTo>
                <a:cubicBezTo>
                  <a:pt x="631997" y="1526098"/>
                  <a:pt x="524802" y="1474497"/>
                  <a:pt x="435916" y="1387941"/>
                </a:cubicBezTo>
                <a:cubicBezTo>
                  <a:pt x="406620" y="1359644"/>
                  <a:pt x="381985" y="1329017"/>
                  <a:pt x="361678" y="1294062"/>
                </a:cubicBezTo>
                <a:cubicBezTo>
                  <a:pt x="356684" y="1285739"/>
                  <a:pt x="349693" y="1278415"/>
                  <a:pt x="342036" y="1268761"/>
                </a:cubicBezTo>
                <a:cubicBezTo>
                  <a:pt x="325391" y="1280746"/>
                  <a:pt x="310410" y="1292397"/>
                  <a:pt x="294763" y="1302718"/>
                </a:cubicBezTo>
                <a:cubicBezTo>
                  <a:pt x="285109" y="1309043"/>
                  <a:pt x="274123" y="1314369"/>
                  <a:pt x="263137" y="1318031"/>
                </a:cubicBezTo>
                <a:cubicBezTo>
                  <a:pt x="249155" y="1322359"/>
                  <a:pt x="236172" y="1319030"/>
                  <a:pt x="226518" y="1306712"/>
                </a:cubicBezTo>
                <a:cubicBezTo>
                  <a:pt x="216198" y="1293729"/>
                  <a:pt x="219527" y="1281079"/>
                  <a:pt x="226851" y="1268428"/>
                </a:cubicBezTo>
                <a:cubicBezTo>
                  <a:pt x="238169" y="1248787"/>
                  <a:pt x="257811" y="1238134"/>
                  <a:pt x="275788" y="1225816"/>
                </a:cubicBezTo>
                <a:cubicBezTo>
                  <a:pt x="285109" y="1219158"/>
                  <a:pt x="294763" y="1212500"/>
                  <a:pt x="303752" y="1206508"/>
                </a:cubicBezTo>
                <a:cubicBezTo>
                  <a:pt x="281780" y="1157237"/>
                  <a:pt x="260807" y="1110631"/>
                  <a:pt x="238169" y="1060029"/>
                </a:cubicBezTo>
                <a:cubicBezTo>
                  <a:pt x="222856" y="1065355"/>
                  <a:pt x="206876" y="1069017"/>
                  <a:pt x="192561" y="1075675"/>
                </a:cubicBezTo>
                <a:cubicBezTo>
                  <a:pt x="156940" y="1091988"/>
                  <a:pt x="122318" y="1109965"/>
                  <a:pt x="87030" y="1126277"/>
                </a:cubicBezTo>
                <a:cubicBezTo>
                  <a:pt x="78041" y="1130272"/>
                  <a:pt x="67721" y="1131604"/>
                  <a:pt x="57734" y="1132269"/>
                </a:cubicBezTo>
                <a:cubicBezTo>
                  <a:pt x="41422" y="1133601"/>
                  <a:pt x="30769" y="1125278"/>
                  <a:pt x="24776" y="1109299"/>
                </a:cubicBezTo>
                <a:cubicBezTo>
                  <a:pt x="19783" y="1095650"/>
                  <a:pt x="21780" y="1083665"/>
                  <a:pt x="34431" y="1075675"/>
                </a:cubicBezTo>
                <a:cubicBezTo>
                  <a:pt x="45084" y="1069017"/>
                  <a:pt x="56070" y="1062692"/>
                  <a:pt x="67721" y="1058031"/>
                </a:cubicBezTo>
                <a:cubicBezTo>
                  <a:pt x="111998" y="1039722"/>
                  <a:pt x="156607" y="1022077"/>
                  <a:pt x="200884" y="1004433"/>
                </a:cubicBezTo>
                <a:cubicBezTo>
                  <a:pt x="204879" y="1002769"/>
                  <a:pt x="208541" y="1000106"/>
                  <a:pt x="212536" y="997775"/>
                </a:cubicBezTo>
                <a:cubicBezTo>
                  <a:pt x="207875" y="970144"/>
                  <a:pt x="203214" y="943179"/>
                  <a:pt x="198221" y="913883"/>
                </a:cubicBezTo>
                <a:cubicBezTo>
                  <a:pt x="188233" y="914882"/>
                  <a:pt x="179245" y="914549"/>
                  <a:pt x="171255" y="916879"/>
                </a:cubicBezTo>
                <a:cubicBezTo>
                  <a:pt x="132971" y="928198"/>
                  <a:pt x="94687" y="940182"/>
                  <a:pt x="56403" y="951834"/>
                </a:cubicBezTo>
                <a:cubicBezTo>
                  <a:pt x="50410" y="953832"/>
                  <a:pt x="44085" y="954830"/>
                  <a:pt x="37760" y="955496"/>
                </a:cubicBezTo>
                <a:cubicBezTo>
                  <a:pt x="17120" y="958492"/>
                  <a:pt x="8464" y="954165"/>
                  <a:pt x="2472" y="938518"/>
                </a:cubicBezTo>
                <a:cubicBezTo>
                  <a:pt x="-3188" y="923537"/>
                  <a:pt x="141" y="914216"/>
                  <a:pt x="20116" y="904229"/>
                </a:cubicBezTo>
                <a:cubicBezTo>
                  <a:pt x="37760" y="895240"/>
                  <a:pt x="56735" y="888582"/>
                  <a:pt x="75711" y="882590"/>
                </a:cubicBezTo>
                <a:cubicBezTo>
                  <a:pt x="102677" y="874600"/>
                  <a:pt x="130308" y="868275"/>
                  <a:pt x="157273" y="860951"/>
                </a:cubicBezTo>
                <a:cubicBezTo>
                  <a:pt x="165929" y="858620"/>
                  <a:pt x="173586" y="854293"/>
                  <a:pt x="181575" y="850964"/>
                </a:cubicBezTo>
                <a:cubicBezTo>
                  <a:pt x="176915" y="787378"/>
                  <a:pt x="172254" y="725458"/>
                  <a:pt x="168259" y="663870"/>
                </a:cubicBezTo>
                <a:cubicBezTo>
                  <a:pt x="165929" y="624920"/>
                  <a:pt x="163931" y="586303"/>
                  <a:pt x="162600" y="547353"/>
                </a:cubicBezTo>
                <a:cubicBezTo>
                  <a:pt x="161268" y="512731"/>
                  <a:pt x="160269" y="478109"/>
                  <a:pt x="160602" y="443486"/>
                </a:cubicBezTo>
                <a:cubicBezTo>
                  <a:pt x="160602" y="425509"/>
                  <a:pt x="163265" y="407200"/>
                  <a:pt x="164597" y="389223"/>
                </a:cubicBezTo>
                <a:cubicBezTo>
                  <a:pt x="166262" y="367584"/>
                  <a:pt x="166595" y="345945"/>
                  <a:pt x="169258" y="324639"/>
                </a:cubicBezTo>
                <a:cubicBezTo>
                  <a:pt x="174917" y="276700"/>
                  <a:pt x="179911" y="228762"/>
                  <a:pt x="188566" y="181489"/>
                </a:cubicBezTo>
                <a:cubicBezTo>
                  <a:pt x="199885" y="119236"/>
                  <a:pt x="234507" y="71297"/>
                  <a:pt x="290436" y="41336"/>
                </a:cubicBezTo>
                <a:cubicBezTo>
                  <a:pt x="312407" y="29684"/>
                  <a:pt x="337043" y="25023"/>
                  <a:pt x="364008" y="30683"/>
                </a:cubicBezTo>
                <a:cubicBezTo>
                  <a:pt x="409949" y="40337"/>
                  <a:pt x="438246" y="72296"/>
                  <a:pt x="466210" y="104255"/>
                </a:cubicBezTo>
                <a:cubicBezTo>
                  <a:pt x="490512" y="132552"/>
                  <a:pt x="511152" y="163845"/>
                  <a:pt x="533790" y="193474"/>
                </a:cubicBezTo>
                <a:cubicBezTo>
                  <a:pt x="570410" y="241079"/>
                  <a:pt x="607029" y="288685"/>
                  <a:pt x="643649" y="336290"/>
                </a:cubicBezTo>
                <a:cubicBezTo>
                  <a:pt x="653636" y="349274"/>
                  <a:pt x="665621" y="360593"/>
                  <a:pt x="674609" y="374242"/>
                </a:cubicBezTo>
                <a:cubicBezTo>
                  <a:pt x="681268" y="384229"/>
                  <a:pt x="689257" y="386226"/>
                  <a:pt x="699910" y="385561"/>
                </a:cubicBezTo>
                <a:cubicBezTo>
                  <a:pt x="726210" y="384229"/>
                  <a:pt x="752842" y="381566"/>
                  <a:pt x="779142" y="382897"/>
                </a:cubicBezTo>
                <a:cubicBezTo>
                  <a:pt x="809104" y="384229"/>
                  <a:pt x="838732" y="383563"/>
                  <a:pt x="868694" y="379235"/>
                </a:cubicBezTo>
                <a:cubicBezTo>
                  <a:pt x="882010" y="377571"/>
                  <a:pt x="895659" y="379568"/>
                  <a:pt x="909308" y="379901"/>
                </a:cubicBezTo>
                <a:cubicBezTo>
                  <a:pt x="912970" y="379901"/>
                  <a:pt x="916632" y="381899"/>
                  <a:pt x="919961" y="380900"/>
                </a:cubicBezTo>
                <a:cubicBezTo>
                  <a:pt x="971562" y="368582"/>
                  <a:pt x="1023495" y="374908"/>
                  <a:pt x="1075096" y="376905"/>
                </a:cubicBezTo>
                <a:cubicBezTo>
                  <a:pt x="1151331" y="379568"/>
                  <a:pt x="1227234" y="387558"/>
                  <a:pt x="1303469" y="392219"/>
                </a:cubicBezTo>
                <a:cubicBezTo>
                  <a:pt x="1327771" y="393550"/>
                  <a:pt x="1354404" y="396879"/>
                  <a:pt x="1376376" y="388890"/>
                </a:cubicBezTo>
                <a:cubicBezTo>
                  <a:pt x="1400012" y="380234"/>
                  <a:pt x="1420985" y="361591"/>
                  <a:pt x="1439961" y="343614"/>
                </a:cubicBezTo>
                <a:cubicBezTo>
                  <a:pt x="1478911" y="306329"/>
                  <a:pt x="1504878" y="258723"/>
                  <a:pt x="1536504" y="215446"/>
                </a:cubicBezTo>
                <a:cubicBezTo>
                  <a:pt x="1562803" y="179492"/>
                  <a:pt x="1587438" y="142539"/>
                  <a:pt x="1609410" y="103589"/>
                </a:cubicBezTo>
                <a:cubicBezTo>
                  <a:pt x="1625390" y="75292"/>
                  <a:pt x="1646030" y="49325"/>
                  <a:pt x="1668002" y="25023"/>
                </a:cubicBezTo>
                <a:cubicBezTo>
                  <a:pt x="1697297" y="-7935"/>
                  <a:pt x="1750229" y="-7602"/>
                  <a:pt x="1783520" y="21694"/>
                </a:cubicBezTo>
                <a:cubicBezTo>
                  <a:pt x="1815479" y="49991"/>
                  <a:pt x="1829128" y="87609"/>
                  <a:pt x="1836785" y="126892"/>
                </a:cubicBezTo>
                <a:cubicBezTo>
                  <a:pt x="1845441" y="171502"/>
                  <a:pt x="1852432" y="216777"/>
                  <a:pt x="1856759" y="261719"/>
                </a:cubicBezTo>
                <a:cubicBezTo>
                  <a:pt x="1864749" y="339620"/>
                  <a:pt x="1869410" y="417853"/>
                  <a:pt x="1860088" y="496418"/>
                </a:cubicBezTo>
                <a:cubicBezTo>
                  <a:pt x="1853097" y="554344"/>
                  <a:pt x="1849103" y="612270"/>
                  <a:pt x="1843443" y="670528"/>
                </a:cubicBezTo>
                <a:cubicBezTo>
                  <a:pt x="1843443" y="685509"/>
                  <a:pt x="1841113" y="701489"/>
                  <a:pt x="1839115" y="721130"/>
                </a:cubicBezTo>
                <a:close/>
                <a:moveTo>
                  <a:pt x="1778859" y="724459"/>
                </a:moveTo>
                <a:cubicBezTo>
                  <a:pt x="1780524" y="719466"/>
                  <a:pt x="1782854" y="714472"/>
                  <a:pt x="1783520" y="709146"/>
                </a:cubicBezTo>
                <a:cubicBezTo>
                  <a:pt x="1792842" y="627916"/>
                  <a:pt x="1803494" y="546687"/>
                  <a:pt x="1810152" y="465125"/>
                </a:cubicBezTo>
                <a:cubicBezTo>
                  <a:pt x="1814147" y="413525"/>
                  <a:pt x="1814813" y="360926"/>
                  <a:pt x="1811484" y="309325"/>
                </a:cubicBezTo>
                <a:cubicBezTo>
                  <a:pt x="1808488" y="259722"/>
                  <a:pt x="1799167" y="210119"/>
                  <a:pt x="1790511" y="160849"/>
                </a:cubicBezTo>
                <a:cubicBezTo>
                  <a:pt x="1786183" y="135881"/>
                  <a:pt x="1778859" y="110913"/>
                  <a:pt x="1768872" y="87942"/>
                </a:cubicBezTo>
                <a:cubicBezTo>
                  <a:pt x="1757221" y="61643"/>
                  <a:pt x="1741241" y="57315"/>
                  <a:pt x="1715274" y="65638"/>
                </a:cubicBezTo>
                <a:cubicBezTo>
                  <a:pt x="1695966" y="71630"/>
                  <a:pt x="1681318" y="83282"/>
                  <a:pt x="1670332" y="99594"/>
                </a:cubicBezTo>
                <a:cubicBezTo>
                  <a:pt x="1650691" y="129223"/>
                  <a:pt x="1631715" y="159184"/>
                  <a:pt x="1612739" y="188813"/>
                </a:cubicBezTo>
                <a:cubicBezTo>
                  <a:pt x="1603085" y="204127"/>
                  <a:pt x="1591766" y="219107"/>
                  <a:pt x="1584442" y="235420"/>
                </a:cubicBezTo>
                <a:cubicBezTo>
                  <a:pt x="1560806" y="289018"/>
                  <a:pt x="1530178" y="338288"/>
                  <a:pt x="1492560" y="382897"/>
                </a:cubicBezTo>
                <a:cubicBezTo>
                  <a:pt x="1473917" y="404869"/>
                  <a:pt x="1452278" y="426508"/>
                  <a:pt x="1424314" y="436495"/>
                </a:cubicBezTo>
                <a:cubicBezTo>
                  <a:pt x="1383700" y="451143"/>
                  <a:pt x="1341088" y="454472"/>
                  <a:pt x="1298143" y="450810"/>
                </a:cubicBezTo>
                <a:cubicBezTo>
                  <a:pt x="1259193" y="447481"/>
                  <a:pt x="1220243" y="443486"/>
                  <a:pt x="1180960" y="441489"/>
                </a:cubicBezTo>
                <a:cubicBezTo>
                  <a:pt x="1138015" y="439159"/>
                  <a:pt x="1095403" y="438160"/>
                  <a:pt x="1052458" y="438160"/>
                </a:cubicBezTo>
                <a:cubicBezTo>
                  <a:pt x="1000858" y="438160"/>
                  <a:pt x="948924" y="440823"/>
                  <a:pt x="897324" y="441156"/>
                </a:cubicBezTo>
                <a:cubicBezTo>
                  <a:pt x="862701" y="441489"/>
                  <a:pt x="828412" y="440490"/>
                  <a:pt x="793790" y="439491"/>
                </a:cubicBezTo>
                <a:cubicBezTo>
                  <a:pt x="760166" y="438493"/>
                  <a:pt x="726543" y="436828"/>
                  <a:pt x="692919" y="435497"/>
                </a:cubicBezTo>
                <a:cubicBezTo>
                  <a:pt x="673944" y="434831"/>
                  <a:pt x="657298" y="427507"/>
                  <a:pt x="644648" y="413192"/>
                </a:cubicBezTo>
                <a:cubicBezTo>
                  <a:pt x="633995" y="400874"/>
                  <a:pt x="623009" y="388557"/>
                  <a:pt x="612689" y="375906"/>
                </a:cubicBezTo>
                <a:cubicBezTo>
                  <a:pt x="578400" y="335625"/>
                  <a:pt x="543444" y="295676"/>
                  <a:pt x="510820" y="254396"/>
                </a:cubicBezTo>
                <a:cubicBezTo>
                  <a:pt x="476863" y="211451"/>
                  <a:pt x="446236" y="166175"/>
                  <a:pt x="411946" y="123563"/>
                </a:cubicBezTo>
                <a:cubicBezTo>
                  <a:pt x="401293" y="110247"/>
                  <a:pt x="383982" y="97264"/>
                  <a:pt x="368003" y="94268"/>
                </a:cubicBezTo>
                <a:cubicBezTo>
                  <a:pt x="332715" y="87942"/>
                  <a:pt x="301754" y="100926"/>
                  <a:pt x="279450" y="130554"/>
                </a:cubicBezTo>
                <a:cubicBezTo>
                  <a:pt x="262139" y="153192"/>
                  <a:pt x="250820" y="177161"/>
                  <a:pt x="247824" y="206790"/>
                </a:cubicBezTo>
                <a:cubicBezTo>
                  <a:pt x="243496" y="250068"/>
                  <a:pt x="233842" y="292680"/>
                  <a:pt x="227516" y="335958"/>
                </a:cubicBezTo>
                <a:cubicBezTo>
                  <a:pt x="222523" y="371579"/>
                  <a:pt x="220192" y="407532"/>
                  <a:pt x="221857" y="443819"/>
                </a:cubicBezTo>
                <a:cubicBezTo>
                  <a:pt x="223854" y="494421"/>
                  <a:pt x="221524" y="545356"/>
                  <a:pt x="223522" y="595957"/>
                </a:cubicBezTo>
                <a:cubicBezTo>
                  <a:pt x="225852" y="647558"/>
                  <a:pt x="230845" y="699158"/>
                  <a:pt x="235173" y="750759"/>
                </a:cubicBezTo>
                <a:cubicBezTo>
                  <a:pt x="237504" y="778723"/>
                  <a:pt x="241166" y="806687"/>
                  <a:pt x="244162" y="837314"/>
                </a:cubicBezTo>
                <a:cubicBezTo>
                  <a:pt x="290436" y="830989"/>
                  <a:pt x="334046" y="824997"/>
                  <a:pt x="377657" y="818672"/>
                </a:cubicBezTo>
                <a:cubicBezTo>
                  <a:pt x="397299" y="815676"/>
                  <a:pt x="416940" y="811015"/>
                  <a:pt x="436581" y="809017"/>
                </a:cubicBezTo>
                <a:cubicBezTo>
                  <a:pt x="450564" y="807686"/>
                  <a:pt x="466210" y="822334"/>
                  <a:pt x="467542" y="834651"/>
                </a:cubicBezTo>
                <a:cubicBezTo>
                  <a:pt x="468541" y="847302"/>
                  <a:pt x="461217" y="856290"/>
                  <a:pt x="445237" y="860618"/>
                </a:cubicBezTo>
                <a:cubicBezTo>
                  <a:pt x="438246" y="862615"/>
                  <a:pt x="431255" y="864613"/>
                  <a:pt x="423931" y="865944"/>
                </a:cubicBezTo>
                <a:cubicBezTo>
                  <a:pt x="372996" y="875932"/>
                  <a:pt x="322062" y="885586"/>
                  <a:pt x="271460" y="895573"/>
                </a:cubicBezTo>
                <a:cubicBezTo>
                  <a:pt x="264802" y="896905"/>
                  <a:pt x="258477" y="899901"/>
                  <a:pt x="250154" y="902897"/>
                </a:cubicBezTo>
                <a:cubicBezTo>
                  <a:pt x="258810" y="930195"/>
                  <a:pt x="266466" y="955163"/>
                  <a:pt x="274456" y="980131"/>
                </a:cubicBezTo>
                <a:cubicBezTo>
                  <a:pt x="288105" y="977468"/>
                  <a:pt x="298093" y="976136"/>
                  <a:pt x="307747" y="973473"/>
                </a:cubicBezTo>
                <a:cubicBezTo>
                  <a:pt x="341703" y="964818"/>
                  <a:pt x="375660" y="955163"/>
                  <a:pt x="409949" y="947174"/>
                </a:cubicBezTo>
                <a:cubicBezTo>
                  <a:pt x="421268" y="944510"/>
                  <a:pt x="433585" y="945176"/>
                  <a:pt x="445237" y="946175"/>
                </a:cubicBezTo>
                <a:cubicBezTo>
                  <a:pt x="452228" y="946841"/>
                  <a:pt x="459552" y="949504"/>
                  <a:pt x="465544" y="953166"/>
                </a:cubicBezTo>
                <a:cubicBezTo>
                  <a:pt x="482523" y="964152"/>
                  <a:pt x="481524" y="981796"/>
                  <a:pt x="463547" y="991450"/>
                </a:cubicBezTo>
                <a:cubicBezTo>
                  <a:pt x="456223" y="995112"/>
                  <a:pt x="448899" y="999107"/>
                  <a:pt x="440909" y="1001104"/>
                </a:cubicBezTo>
                <a:cubicBezTo>
                  <a:pt x="404955" y="1010426"/>
                  <a:pt x="368669" y="1018748"/>
                  <a:pt x="332715" y="1028070"/>
                </a:cubicBezTo>
                <a:cubicBezTo>
                  <a:pt x="320064" y="1031399"/>
                  <a:pt x="307747" y="1036725"/>
                  <a:pt x="296095" y="1041053"/>
                </a:cubicBezTo>
                <a:cubicBezTo>
                  <a:pt x="300756" y="1072346"/>
                  <a:pt x="333381" y="1145586"/>
                  <a:pt x="353688" y="1172218"/>
                </a:cubicBezTo>
                <a:cubicBezTo>
                  <a:pt x="363675" y="1165893"/>
                  <a:pt x="373995" y="1160234"/>
                  <a:pt x="383316" y="1152910"/>
                </a:cubicBezTo>
                <a:cubicBezTo>
                  <a:pt x="409949" y="1132602"/>
                  <a:pt x="435583" y="1111296"/>
                  <a:pt x="462215" y="1090989"/>
                </a:cubicBezTo>
                <a:cubicBezTo>
                  <a:pt x="475199" y="1081002"/>
                  <a:pt x="490512" y="1082334"/>
                  <a:pt x="498502" y="1092987"/>
                </a:cubicBezTo>
                <a:cubicBezTo>
                  <a:pt x="505493" y="1102308"/>
                  <a:pt x="503496" y="1113294"/>
                  <a:pt x="492843" y="1124613"/>
                </a:cubicBezTo>
                <a:cubicBezTo>
                  <a:pt x="467875" y="1150912"/>
                  <a:pt x="442574" y="1176879"/>
                  <a:pt x="417606" y="1203178"/>
                </a:cubicBezTo>
                <a:cubicBezTo>
                  <a:pt x="407619" y="1213499"/>
                  <a:pt x="397631" y="1224152"/>
                  <a:pt x="386646" y="1235803"/>
                </a:cubicBezTo>
                <a:cubicBezTo>
                  <a:pt x="415941" y="1293729"/>
                  <a:pt x="455557" y="1343332"/>
                  <a:pt x="505493" y="1383614"/>
                </a:cubicBezTo>
                <a:cubicBezTo>
                  <a:pt x="548105" y="1417903"/>
                  <a:pt x="594712" y="1445534"/>
                  <a:pt x="644981" y="1469171"/>
                </a:cubicBezTo>
                <a:cubicBezTo>
                  <a:pt x="727209" y="1507455"/>
                  <a:pt x="814763" y="1523101"/>
                  <a:pt x="902983" y="1534420"/>
                </a:cubicBezTo>
                <a:cubicBezTo>
                  <a:pt x="946927" y="1540080"/>
                  <a:pt x="991869" y="1537749"/>
                  <a:pt x="1036479" y="1539747"/>
                </a:cubicBezTo>
                <a:cubicBezTo>
                  <a:pt x="1101728" y="1542743"/>
                  <a:pt x="1165646" y="1534420"/>
                  <a:pt x="1229231" y="1520438"/>
                </a:cubicBezTo>
                <a:cubicBezTo>
                  <a:pt x="1302138" y="1504459"/>
                  <a:pt x="1367720" y="1472500"/>
                  <a:pt x="1426312" y="1425227"/>
                </a:cubicBezTo>
                <a:cubicBezTo>
                  <a:pt x="1456606" y="1400925"/>
                  <a:pt x="1485902" y="1375624"/>
                  <a:pt x="1511536" y="1346328"/>
                </a:cubicBezTo>
                <a:cubicBezTo>
                  <a:pt x="1538168" y="1315701"/>
                  <a:pt x="1565134" y="1285073"/>
                  <a:pt x="1587105" y="1251117"/>
                </a:cubicBezTo>
                <a:cubicBezTo>
                  <a:pt x="1611740" y="1213166"/>
                  <a:pt x="1631382" y="1171885"/>
                  <a:pt x="1652355" y="1131604"/>
                </a:cubicBezTo>
                <a:cubicBezTo>
                  <a:pt x="1659013" y="1118953"/>
                  <a:pt x="1663008" y="1105304"/>
                  <a:pt x="1669000" y="1089990"/>
                </a:cubicBezTo>
                <a:cubicBezTo>
                  <a:pt x="1645697" y="1083665"/>
                  <a:pt x="1625390" y="1079004"/>
                  <a:pt x="1605415" y="1073012"/>
                </a:cubicBezTo>
                <a:cubicBezTo>
                  <a:pt x="1593431" y="1069350"/>
                  <a:pt x="1580780" y="1065688"/>
                  <a:pt x="1570127" y="1059363"/>
                </a:cubicBezTo>
                <a:cubicBezTo>
                  <a:pt x="1555479" y="1050707"/>
                  <a:pt x="1547490" y="1031066"/>
                  <a:pt x="1551817" y="1019747"/>
                </a:cubicBezTo>
                <a:cubicBezTo>
                  <a:pt x="1556145" y="1008761"/>
                  <a:pt x="1568796" y="1005432"/>
                  <a:pt x="1590434" y="1008761"/>
                </a:cubicBezTo>
                <a:cubicBezTo>
                  <a:pt x="1620063" y="1013422"/>
                  <a:pt x="1649692" y="1017417"/>
                  <a:pt x="1679320" y="1022410"/>
                </a:cubicBezTo>
                <a:cubicBezTo>
                  <a:pt x="1693968" y="1025074"/>
                  <a:pt x="1702624" y="1019081"/>
                  <a:pt x="1706286" y="1006098"/>
                </a:cubicBezTo>
                <a:cubicBezTo>
                  <a:pt x="1712611" y="984792"/>
                  <a:pt x="1717605" y="962820"/>
                  <a:pt x="1723597" y="938851"/>
                </a:cubicBezTo>
                <a:cubicBezTo>
                  <a:pt x="1693302" y="940182"/>
                  <a:pt x="1665338" y="942180"/>
                  <a:pt x="1637374" y="942513"/>
                </a:cubicBezTo>
                <a:cubicBezTo>
                  <a:pt x="1614737" y="942513"/>
                  <a:pt x="1591766" y="942513"/>
                  <a:pt x="1569461" y="938518"/>
                </a:cubicBezTo>
                <a:cubicBezTo>
                  <a:pt x="1559141" y="936853"/>
                  <a:pt x="1548155" y="927865"/>
                  <a:pt x="1540831" y="919209"/>
                </a:cubicBezTo>
                <a:cubicBezTo>
                  <a:pt x="1525518" y="901565"/>
                  <a:pt x="1533507" y="880259"/>
                  <a:pt x="1556811" y="876597"/>
                </a:cubicBezTo>
                <a:cubicBezTo>
                  <a:pt x="1573789" y="873934"/>
                  <a:pt x="1591100" y="873934"/>
                  <a:pt x="1608411" y="873268"/>
                </a:cubicBezTo>
                <a:cubicBezTo>
                  <a:pt x="1638040" y="872270"/>
                  <a:pt x="1667669" y="871937"/>
                  <a:pt x="1696964" y="870938"/>
                </a:cubicBezTo>
                <a:cubicBezTo>
                  <a:pt x="1712944" y="870272"/>
                  <a:pt x="1728590" y="868941"/>
                  <a:pt x="1744570" y="867942"/>
                </a:cubicBezTo>
                <a:cubicBezTo>
                  <a:pt x="1751228" y="841642"/>
                  <a:pt x="1764544" y="819338"/>
                  <a:pt x="1761548" y="793371"/>
                </a:cubicBezTo>
                <a:cubicBezTo>
                  <a:pt x="1756887" y="792705"/>
                  <a:pt x="1753891" y="792039"/>
                  <a:pt x="1751561" y="792372"/>
                </a:cubicBezTo>
                <a:cubicBezTo>
                  <a:pt x="1712944" y="798697"/>
                  <a:pt x="1674327" y="804357"/>
                  <a:pt x="1636043" y="812014"/>
                </a:cubicBezTo>
                <a:cubicBezTo>
                  <a:pt x="1613405" y="816341"/>
                  <a:pt x="1596427" y="808685"/>
                  <a:pt x="1582778" y="792039"/>
                </a:cubicBezTo>
                <a:cubicBezTo>
                  <a:pt x="1568796" y="774728"/>
                  <a:pt x="1574788" y="755420"/>
                  <a:pt x="1594762" y="748761"/>
                </a:cubicBezTo>
                <a:cubicBezTo>
                  <a:pt x="1606747" y="744767"/>
                  <a:pt x="1619397" y="741105"/>
                  <a:pt x="1631715" y="739440"/>
                </a:cubicBezTo>
                <a:cubicBezTo>
                  <a:pt x="1679986" y="734113"/>
                  <a:pt x="1727925" y="729786"/>
                  <a:pt x="1778859" y="724459"/>
                </a:cubicBezTo>
                <a:close/>
                <a:moveTo>
                  <a:pt x="1043469" y="871937"/>
                </a:moveTo>
                <a:cubicBezTo>
                  <a:pt x="1053124" y="887250"/>
                  <a:pt x="1060781" y="904229"/>
                  <a:pt x="1072432" y="917878"/>
                </a:cubicBezTo>
                <a:cubicBezTo>
                  <a:pt x="1121370" y="974472"/>
                  <a:pt x="1184289" y="1001437"/>
                  <a:pt x="1258527" y="1000439"/>
                </a:cubicBezTo>
                <a:cubicBezTo>
                  <a:pt x="1299474" y="999773"/>
                  <a:pt x="1334762" y="983127"/>
                  <a:pt x="1362394" y="952833"/>
                </a:cubicBezTo>
                <a:cubicBezTo>
                  <a:pt x="1367054" y="947839"/>
                  <a:pt x="1370051" y="937852"/>
                  <a:pt x="1368719" y="931194"/>
                </a:cubicBezTo>
                <a:cubicBezTo>
                  <a:pt x="1366389" y="920208"/>
                  <a:pt x="1356069" y="915880"/>
                  <a:pt x="1345083" y="917878"/>
                </a:cubicBezTo>
                <a:cubicBezTo>
                  <a:pt x="1334430" y="919875"/>
                  <a:pt x="1324110" y="923537"/>
                  <a:pt x="1313789" y="926866"/>
                </a:cubicBezTo>
                <a:cubicBezTo>
                  <a:pt x="1277503" y="938851"/>
                  <a:pt x="1240883" y="943512"/>
                  <a:pt x="1203930" y="932193"/>
                </a:cubicBezTo>
                <a:cubicBezTo>
                  <a:pt x="1127695" y="908889"/>
                  <a:pt x="1082753" y="855624"/>
                  <a:pt x="1060781" y="780387"/>
                </a:cubicBezTo>
                <a:cubicBezTo>
                  <a:pt x="1063111" y="777058"/>
                  <a:pt x="1064776" y="773396"/>
                  <a:pt x="1067439" y="771399"/>
                </a:cubicBezTo>
                <a:cubicBezTo>
                  <a:pt x="1094071" y="751425"/>
                  <a:pt x="1109385" y="723460"/>
                  <a:pt x="1118373" y="692833"/>
                </a:cubicBezTo>
                <a:cubicBezTo>
                  <a:pt x="1122701" y="678185"/>
                  <a:pt x="1121702" y="660541"/>
                  <a:pt x="1119039" y="644895"/>
                </a:cubicBezTo>
                <a:cubicBezTo>
                  <a:pt x="1116376" y="627251"/>
                  <a:pt x="1104391" y="615932"/>
                  <a:pt x="1084417" y="616930"/>
                </a:cubicBezTo>
                <a:cubicBezTo>
                  <a:pt x="1045467" y="618595"/>
                  <a:pt x="1006184" y="619594"/>
                  <a:pt x="967234" y="621591"/>
                </a:cubicBezTo>
                <a:cubicBezTo>
                  <a:pt x="958246" y="621924"/>
                  <a:pt x="949590" y="625586"/>
                  <a:pt x="940601" y="626918"/>
                </a:cubicBezTo>
                <a:cubicBezTo>
                  <a:pt x="928950" y="628915"/>
                  <a:pt x="923290" y="636572"/>
                  <a:pt x="922292" y="647558"/>
                </a:cubicBezTo>
                <a:cubicBezTo>
                  <a:pt x="918963" y="685842"/>
                  <a:pt x="924289" y="722129"/>
                  <a:pt x="952253" y="751758"/>
                </a:cubicBezTo>
                <a:cubicBezTo>
                  <a:pt x="959577" y="759747"/>
                  <a:pt x="967234" y="767404"/>
                  <a:pt x="973226" y="774062"/>
                </a:cubicBezTo>
                <a:cubicBezTo>
                  <a:pt x="974891" y="812014"/>
                  <a:pt x="957247" y="842308"/>
                  <a:pt x="942932" y="873268"/>
                </a:cubicBezTo>
                <a:cubicBezTo>
                  <a:pt x="936939" y="886252"/>
                  <a:pt x="932279" y="901232"/>
                  <a:pt x="922625" y="911220"/>
                </a:cubicBezTo>
                <a:cubicBezTo>
                  <a:pt x="884340" y="951168"/>
                  <a:pt x="840730" y="983460"/>
                  <a:pt x="783470" y="990784"/>
                </a:cubicBezTo>
                <a:cubicBezTo>
                  <a:pt x="774481" y="991783"/>
                  <a:pt x="765160" y="993447"/>
                  <a:pt x="756504" y="995778"/>
                </a:cubicBezTo>
                <a:cubicBezTo>
                  <a:pt x="743521" y="999773"/>
                  <a:pt x="739526" y="1011757"/>
                  <a:pt x="749513" y="1020413"/>
                </a:cubicBezTo>
                <a:cubicBezTo>
                  <a:pt x="757503" y="1027071"/>
                  <a:pt x="768489" y="1032398"/>
                  <a:pt x="778476" y="1033063"/>
                </a:cubicBezTo>
                <a:cubicBezTo>
                  <a:pt x="803777" y="1034728"/>
                  <a:pt x="829078" y="1033729"/>
                  <a:pt x="854379" y="1033396"/>
                </a:cubicBezTo>
                <a:cubicBezTo>
                  <a:pt x="897657" y="1032398"/>
                  <a:pt x="933610" y="1014088"/>
                  <a:pt x="962573" y="982795"/>
                </a:cubicBezTo>
                <a:cubicBezTo>
                  <a:pt x="986210" y="957494"/>
                  <a:pt x="1005851" y="929197"/>
                  <a:pt x="1019833" y="897238"/>
                </a:cubicBezTo>
                <a:cubicBezTo>
                  <a:pt x="1025160" y="885253"/>
                  <a:pt x="1028489" y="872603"/>
                  <a:pt x="1033815" y="855957"/>
                </a:cubicBezTo>
                <a:cubicBezTo>
                  <a:pt x="1038476" y="862948"/>
                  <a:pt x="1040806" y="867609"/>
                  <a:pt x="1043469" y="871937"/>
                </a:cubicBezTo>
                <a:close/>
                <a:moveTo>
                  <a:pt x="565416" y="704152"/>
                </a:moveTo>
                <a:cubicBezTo>
                  <a:pt x="566415" y="731450"/>
                  <a:pt x="597375" y="760413"/>
                  <a:pt x="625006" y="764408"/>
                </a:cubicBezTo>
                <a:cubicBezTo>
                  <a:pt x="648976" y="767737"/>
                  <a:pt x="667951" y="757750"/>
                  <a:pt x="681268" y="738774"/>
                </a:cubicBezTo>
                <a:cubicBezTo>
                  <a:pt x="694584" y="720464"/>
                  <a:pt x="692253" y="701489"/>
                  <a:pt x="677273" y="680848"/>
                </a:cubicBezTo>
                <a:cubicBezTo>
                  <a:pt x="672612" y="674190"/>
                  <a:pt x="666620" y="668531"/>
                  <a:pt x="661959" y="661540"/>
                </a:cubicBezTo>
                <a:cubicBezTo>
                  <a:pt x="652971" y="647891"/>
                  <a:pt x="640653" y="642231"/>
                  <a:pt x="630666" y="643230"/>
                </a:cubicBezTo>
                <a:cubicBezTo>
                  <a:pt x="573073" y="645893"/>
                  <a:pt x="563752" y="661540"/>
                  <a:pt x="565416" y="704152"/>
                </a:cubicBezTo>
                <a:close/>
                <a:moveTo>
                  <a:pt x="1473251" y="635906"/>
                </a:moveTo>
                <a:cubicBezTo>
                  <a:pt x="1469922" y="609939"/>
                  <a:pt x="1461933" y="600618"/>
                  <a:pt x="1436632" y="597289"/>
                </a:cubicBezTo>
                <a:cubicBezTo>
                  <a:pt x="1425979" y="595957"/>
                  <a:pt x="1414993" y="595625"/>
                  <a:pt x="1404007" y="596290"/>
                </a:cubicBezTo>
                <a:cubicBezTo>
                  <a:pt x="1384033" y="597289"/>
                  <a:pt x="1360063" y="625253"/>
                  <a:pt x="1361728" y="645228"/>
                </a:cubicBezTo>
                <a:cubicBezTo>
                  <a:pt x="1364058" y="678185"/>
                  <a:pt x="1401011" y="713140"/>
                  <a:pt x="1434634" y="714139"/>
                </a:cubicBezTo>
                <a:cubicBezTo>
                  <a:pt x="1459935" y="714805"/>
                  <a:pt x="1479577" y="695829"/>
                  <a:pt x="1480575" y="667532"/>
                </a:cubicBezTo>
                <a:cubicBezTo>
                  <a:pt x="1478245" y="658877"/>
                  <a:pt x="1474583" y="647558"/>
                  <a:pt x="1473251" y="6359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7326240" y="3435748"/>
            <a:ext cx="2850596" cy="2729699"/>
          </a:xfrm>
          <a:custGeom>
            <a:rect b="b" l="l" r="r" t="t"/>
            <a:pathLst>
              <a:path extrusionOk="0" h="5459397" w="5701191">
                <a:moveTo>
                  <a:pt x="2822064" y="0"/>
                </a:moveTo>
                <a:cubicBezTo>
                  <a:pt x="2828600" y="12137"/>
                  <a:pt x="2837003" y="26142"/>
                  <a:pt x="2843538" y="38279"/>
                </a:cubicBezTo>
                <a:cubicBezTo>
                  <a:pt x="2854742" y="36412"/>
                  <a:pt x="2864078" y="38279"/>
                  <a:pt x="2866879" y="34545"/>
                </a:cubicBezTo>
                <a:cubicBezTo>
                  <a:pt x="2887419" y="1867"/>
                  <a:pt x="2918229" y="1867"/>
                  <a:pt x="2949973" y="6535"/>
                </a:cubicBezTo>
                <a:cubicBezTo>
                  <a:pt x="2958376" y="7469"/>
                  <a:pt x="2968646" y="24275"/>
                  <a:pt x="2973314" y="23341"/>
                </a:cubicBezTo>
                <a:cubicBezTo>
                  <a:pt x="3109625" y="-27076"/>
                  <a:pt x="3249671" y="22407"/>
                  <a:pt x="3387850" y="6535"/>
                </a:cubicBezTo>
                <a:cubicBezTo>
                  <a:pt x="3457873" y="-1867"/>
                  <a:pt x="3530697" y="3735"/>
                  <a:pt x="3601653" y="9336"/>
                </a:cubicBezTo>
                <a:cubicBezTo>
                  <a:pt x="3687548" y="16806"/>
                  <a:pt x="3775310" y="49483"/>
                  <a:pt x="3858404" y="39213"/>
                </a:cubicBezTo>
                <a:cubicBezTo>
                  <a:pt x="3938697" y="29876"/>
                  <a:pt x="4009654" y="47616"/>
                  <a:pt x="4077810" y="70957"/>
                </a:cubicBezTo>
                <a:cubicBezTo>
                  <a:pt x="4175842" y="103634"/>
                  <a:pt x="4278542" y="117639"/>
                  <a:pt x="4373774" y="172723"/>
                </a:cubicBezTo>
                <a:cubicBezTo>
                  <a:pt x="4450332" y="217538"/>
                  <a:pt x="4545563" y="238078"/>
                  <a:pt x="4623055" y="288495"/>
                </a:cubicBezTo>
                <a:cubicBezTo>
                  <a:pt x="4692145" y="333309"/>
                  <a:pt x="4754698" y="388394"/>
                  <a:pt x="4818186" y="440678"/>
                </a:cubicBezTo>
                <a:cubicBezTo>
                  <a:pt x="4869536" y="482692"/>
                  <a:pt x="4919953" y="526573"/>
                  <a:pt x="4968502" y="572321"/>
                </a:cubicBezTo>
                <a:cubicBezTo>
                  <a:pt x="5137491" y="730106"/>
                  <a:pt x="5242992" y="930839"/>
                  <a:pt x="5341958" y="1135306"/>
                </a:cubicBezTo>
                <a:cubicBezTo>
                  <a:pt x="5394241" y="1242675"/>
                  <a:pt x="5447459" y="1350043"/>
                  <a:pt x="5499743" y="1457412"/>
                </a:cubicBezTo>
                <a:cubicBezTo>
                  <a:pt x="5573500" y="1609595"/>
                  <a:pt x="5614581" y="1767380"/>
                  <a:pt x="5635120" y="1938236"/>
                </a:cubicBezTo>
                <a:cubicBezTo>
                  <a:pt x="5657528" y="2125898"/>
                  <a:pt x="5647258" y="2312626"/>
                  <a:pt x="5659395" y="2499354"/>
                </a:cubicBezTo>
                <a:cubicBezTo>
                  <a:pt x="5665931" y="2602054"/>
                  <a:pt x="5678068" y="2703821"/>
                  <a:pt x="5692073" y="2805587"/>
                </a:cubicBezTo>
                <a:cubicBezTo>
                  <a:pt x="5708878" y="2928828"/>
                  <a:pt x="5702343" y="3052068"/>
                  <a:pt x="5673400" y="3170640"/>
                </a:cubicBezTo>
                <a:cubicBezTo>
                  <a:pt x="5655661" y="3244398"/>
                  <a:pt x="5634187" y="3322824"/>
                  <a:pt x="5602443" y="3390979"/>
                </a:cubicBezTo>
                <a:cubicBezTo>
                  <a:pt x="5539890" y="3524490"/>
                  <a:pt x="5457729" y="3649597"/>
                  <a:pt x="5386772" y="3779373"/>
                </a:cubicBezTo>
                <a:cubicBezTo>
                  <a:pt x="5349427" y="3845662"/>
                  <a:pt x="5322351" y="3918486"/>
                  <a:pt x="5281271" y="3981973"/>
                </a:cubicBezTo>
                <a:cubicBezTo>
                  <a:pt x="5177637" y="4141626"/>
                  <a:pt x="5123486" y="4324619"/>
                  <a:pt x="5027321" y="4487073"/>
                </a:cubicBezTo>
                <a:cubicBezTo>
                  <a:pt x="4964767" y="4592574"/>
                  <a:pt x="4886342" y="4686871"/>
                  <a:pt x="4792044" y="4766231"/>
                </a:cubicBezTo>
                <a:cubicBezTo>
                  <a:pt x="4685609" y="4855860"/>
                  <a:pt x="4580108" y="4948290"/>
                  <a:pt x="4466204" y="5026716"/>
                </a:cubicBezTo>
                <a:cubicBezTo>
                  <a:pt x="4307485" y="5134085"/>
                  <a:pt x="4145032" y="5236785"/>
                  <a:pt x="3976043" y="5327348"/>
                </a:cubicBezTo>
                <a:cubicBezTo>
                  <a:pt x="3884546" y="5376831"/>
                  <a:pt x="3777178" y="5397371"/>
                  <a:pt x="3676344" y="5430048"/>
                </a:cubicBezTo>
                <a:cubicBezTo>
                  <a:pt x="3664207" y="5433783"/>
                  <a:pt x="3650203" y="5433783"/>
                  <a:pt x="3637132" y="5433783"/>
                </a:cubicBezTo>
                <a:cubicBezTo>
                  <a:pt x="3586715" y="5435650"/>
                  <a:pt x="3538166" y="5413243"/>
                  <a:pt x="3484015" y="5447788"/>
                </a:cubicBezTo>
                <a:cubicBezTo>
                  <a:pt x="3449470" y="5469261"/>
                  <a:pt x="3389717" y="5455257"/>
                  <a:pt x="3341168" y="5450588"/>
                </a:cubicBezTo>
                <a:cubicBezTo>
                  <a:pt x="3197387" y="5438451"/>
                  <a:pt x="3050806" y="5471129"/>
                  <a:pt x="2907026" y="5428181"/>
                </a:cubicBezTo>
                <a:cubicBezTo>
                  <a:pt x="2858476" y="5413243"/>
                  <a:pt x="2801524" y="5427247"/>
                  <a:pt x="2749240" y="5423513"/>
                </a:cubicBezTo>
                <a:cubicBezTo>
                  <a:pt x="2574650" y="5409509"/>
                  <a:pt x="2398192" y="5426314"/>
                  <a:pt x="2226402" y="5383366"/>
                </a:cubicBezTo>
                <a:cubicBezTo>
                  <a:pt x="2217066" y="5381499"/>
                  <a:pt x="2205862" y="5383366"/>
                  <a:pt x="2196526" y="5385234"/>
                </a:cubicBezTo>
                <a:cubicBezTo>
                  <a:pt x="2013532" y="5427247"/>
                  <a:pt x="1841743" y="5353490"/>
                  <a:pt x="1667152" y="5325481"/>
                </a:cubicBezTo>
                <a:cubicBezTo>
                  <a:pt x="1540177" y="5304941"/>
                  <a:pt x="1420671" y="5238652"/>
                  <a:pt x="1297431" y="5191970"/>
                </a:cubicBezTo>
                <a:cubicBezTo>
                  <a:pt x="1245147" y="5172364"/>
                  <a:pt x="1194730" y="5147156"/>
                  <a:pt x="1141513" y="5128483"/>
                </a:cubicBezTo>
                <a:cubicBezTo>
                  <a:pt x="997732" y="5077133"/>
                  <a:pt x="904369" y="4960428"/>
                  <a:pt x="795133" y="4865196"/>
                </a:cubicBezTo>
                <a:cubicBezTo>
                  <a:pt x="603737" y="4698075"/>
                  <a:pt x="487965" y="4475869"/>
                  <a:pt x="360057" y="4262999"/>
                </a:cubicBezTo>
                <a:cubicBezTo>
                  <a:pt x="293768" y="4160298"/>
                  <a:pt x="233082" y="4052930"/>
                  <a:pt x="177063" y="3944628"/>
                </a:cubicBezTo>
                <a:cubicBezTo>
                  <a:pt x="82766" y="3762568"/>
                  <a:pt x="20212" y="3567437"/>
                  <a:pt x="7141" y="3363904"/>
                </a:cubicBezTo>
                <a:cubicBezTo>
                  <a:pt x="-5930" y="3162238"/>
                  <a:pt x="1539" y="2959638"/>
                  <a:pt x="9008" y="2757038"/>
                </a:cubicBezTo>
                <a:cubicBezTo>
                  <a:pt x="14610" y="2611390"/>
                  <a:pt x="24880" y="2465743"/>
                  <a:pt x="50088" y="2322896"/>
                </a:cubicBezTo>
                <a:cubicBezTo>
                  <a:pt x="74363" y="2182850"/>
                  <a:pt x="110775" y="2042804"/>
                  <a:pt x="158390" y="1908359"/>
                </a:cubicBezTo>
                <a:cubicBezTo>
                  <a:pt x="211608" y="1758977"/>
                  <a:pt x="273228" y="1610528"/>
                  <a:pt x="351654" y="1474217"/>
                </a:cubicBezTo>
                <a:cubicBezTo>
                  <a:pt x="427279" y="1343507"/>
                  <a:pt x="487032" y="1202528"/>
                  <a:pt x="612139" y="1100761"/>
                </a:cubicBezTo>
                <a:cubicBezTo>
                  <a:pt x="712972" y="1018601"/>
                  <a:pt x="807270" y="927104"/>
                  <a:pt x="901568" y="838408"/>
                </a:cubicBezTo>
                <a:cubicBezTo>
                  <a:pt x="1040680" y="709566"/>
                  <a:pt x="1188195" y="591928"/>
                  <a:pt x="1337577" y="477090"/>
                </a:cubicBezTo>
                <a:cubicBezTo>
                  <a:pt x="1444012" y="394930"/>
                  <a:pt x="1559784" y="322106"/>
                  <a:pt x="1680223" y="262353"/>
                </a:cubicBezTo>
                <a:cubicBezTo>
                  <a:pt x="1749312" y="228742"/>
                  <a:pt x="1828672" y="213803"/>
                  <a:pt x="1901496" y="179259"/>
                </a:cubicBezTo>
                <a:cubicBezTo>
                  <a:pt x="1997661" y="134444"/>
                  <a:pt x="2104095" y="107369"/>
                  <a:pt x="2208663" y="81227"/>
                </a:cubicBezTo>
                <a:cubicBezTo>
                  <a:pt x="2286155" y="61620"/>
                  <a:pt x="2369249" y="63488"/>
                  <a:pt x="2444874" y="40147"/>
                </a:cubicBezTo>
                <a:cubicBezTo>
                  <a:pt x="2568114" y="2801"/>
                  <a:pt x="2696957" y="28009"/>
                  <a:pt x="28220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/>
          <p:nvPr/>
        </p:nvSpPr>
        <p:spPr>
          <a:xfrm>
            <a:off x="0" y="0"/>
            <a:ext cx="3319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342447" y="1332947"/>
            <a:ext cx="2457358" cy="1004710"/>
          </a:xfrm>
          <a:custGeom>
            <a:rect b="b" l="l" r="r" t="t"/>
            <a:pathLst>
              <a:path extrusionOk="0" h="2009421" w="4914716">
                <a:moveTo>
                  <a:pt x="4448920" y="142205"/>
                </a:moveTo>
                <a:cubicBezTo>
                  <a:pt x="4408100" y="173671"/>
                  <a:pt x="4359626" y="162190"/>
                  <a:pt x="4313703" y="159639"/>
                </a:cubicBezTo>
                <a:cubicBezTo>
                  <a:pt x="4196770" y="153261"/>
                  <a:pt x="4080688" y="132851"/>
                  <a:pt x="3962905" y="138378"/>
                </a:cubicBezTo>
                <a:cubicBezTo>
                  <a:pt x="3883816" y="142205"/>
                  <a:pt x="3804726" y="141780"/>
                  <a:pt x="3725212" y="151560"/>
                </a:cubicBezTo>
                <a:cubicBezTo>
                  <a:pt x="3785592" y="175797"/>
                  <a:pt x="3846822" y="199183"/>
                  <a:pt x="3906777" y="224696"/>
                </a:cubicBezTo>
                <a:cubicBezTo>
                  <a:pt x="3939093" y="238303"/>
                  <a:pt x="3969283" y="256587"/>
                  <a:pt x="4001174" y="271469"/>
                </a:cubicBezTo>
                <a:cubicBezTo>
                  <a:pt x="4045396" y="291879"/>
                  <a:pt x="4082814" y="325046"/>
                  <a:pt x="4135965" y="329298"/>
                </a:cubicBezTo>
                <a:cubicBezTo>
                  <a:pt x="4162753" y="331424"/>
                  <a:pt x="4193369" y="348857"/>
                  <a:pt x="4212078" y="368842"/>
                </a:cubicBezTo>
                <a:cubicBezTo>
                  <a:pt x="4239291" y="397331"/>
                  <a:pt x="4270757" y="410088"/>
                  <a:pt x="4305624" y="423269"/>
                </a:cubicBezTo>
                <a:cubicBezTo>
                  <a:pt x="4329436" y="432199"/>
                  <a:pt x="4349421" y="450908"/>
                  <a:pt x="4372382" y="463664"/>
                </a:cubicBezTo>
                <a:cubicBezTo>
                  <a:pt x="4426384" y="494279"/>
                  <a:pt x="4481661" y="522343"/>
                  <a:pt x="4534387" y="554659"/>
                </a:cubicBezTo>
                <a:cubicBezTo>
                  <a:pt x="4573932" y="579321"/>
                  <a:pt x="4611775" y="607385"/>
                  <a:pt x="4647918" y="637150"/>
                </a:cubicBezTo>
                <a:cubicBezTo>
                  <a:pt x="4712976" y="690726"/>
                  <a:pt x="4775056" y="747705"/>
                  <a:pt x="4822255" y="818289"/>
                </a:cubicBezTo>
                <a:cubicBezTo>
                  <a:pt x="4828633" y="827644"/>
                  <a:pt x="4843090" y="835723"/>
                  <a:pt x="4843090" y="843802"/>
                </a:cubicBezTo>
                <a:cubicBezTo>
                  <a:pt x="4841814" y="892276"/>
                  <a:pt x="4877957" y="927568"/>
                  <a:pt x="4886887" y="971790"/>
                </a:cubicBezTo>
                <a:cubicBezTo>
                  <a:pt x="4895816" y="1018138"/>
                  <a:pt x="4910698" y="1064061"/>
                  <a:pt x="4913675" y="1110834"/>
                </a:cubicBezTo>
                <a:cubicBezTo>
                  <a:pt x="4919628" y="1199703"/>
                  <a:pt x="4901344" y="1277516"/>
                  <a:pt x="4826082" y="1341723"/>
                </a:cubicBezTo>
                <a:cubicBezTo>
                  <a:pt x="4745717" y="1409757"/>
                  <a:pt x="4654722" y="1450577"/>
                  <a:pt x="4557774" y="1483318"/>
                </a:cubicBezTo>
                <a:cubicBezTo>
                  <a:pt x="4474007" y="1511382"/>
                  <a:pt x="4390241" y="1540296"/>
                  <a:pt x="4304349" y="1561982"/>
                </a:cubicBezTo>
                <a:cubicBezTo>
                  <a:pt x="4211228" y="1585369"/>
                  <a:pt x="4116831" y="1603653"/>
                  <a:pt x="4021159" y="1616409"/>
                </a:cubicBezTo>
                <a:cubicBezTo>
                  <a:pt x="3949723" y="1625764"/>
                  <a:pt x="3880839" y="1651276"/>
                  <a:pt x="3809829" y="1665308"/>
                </a:cubicBezTo>
                <a:cubicBezTo>
                  <a:pt x="3672061" y="1692947"/>
                  <a:pt x="3533867" y="1717609"/>
                  <a:pt x="3395674" y="1743122"/>
                </a:cubicBezTo>
                <a:cubicBezTo>
                  <a:pt x="3328916" y="1755453"/>
                  <a:pt x="3261733" y="1766933"/>
                  <a:pt x="3194550" y="1777564"/>
                </a:cubicBezTo>
                <a:cubicBezTo>
                  <a:pt x="3118862" y="1789469"/>
                  <a:pt x="3042750" y="1799249"/>
                  <a:pt x="2966637" y="1811155"/>
                </a:cubicBezTo>
                <a:cubicBezTo>
                  <a:pt x="2861610" y="1827738"/>
                  <a:pt x="2757009" y="1847723"/>
                  <a:pt x="2651556" y="1862180"/>
                </a:cubicBezTo>
                <a:cubicBezTo>
                  <a:pt x="2525694" y="1879189"/>
                  <a:pt x="2399407" y="1891945"/>
                  <a:pt x="2273545" y="1906827"/>
                </a:cubicBezTo>
                <a:cubicBezTo>
                  <a:pt x="2167667" y="1919159"/>
                  <a:pt x="2061790" y="1934041"/>
                  <a:pt x="1955487" y="1943396"/>
                </a:cubicBezTo>
                <a:cubicBezTo>
                  <a:pt x="1874697" y="1950624"/>
                  <a:pt x="1793057" y="1951475"/>
                  <a:pt x="1711842" y="1956152"/>
                </a:cubicBezTo>
                <a:cubicBezTo>
                  <a:pt x="1642107" y="1959979"/>
                  <a:pt x="1572373" y="1965506"/>
                  <a:pt x="1502638" y="1970609"/>
                </a:cubicBezTo>
                <a:cubicBezTo>
                  <a:pt x="1409943" y="1977412"/>
                  <a:pt x="1317672" y="1985066"/>
                  <a:pt x="1224976" y="1991019"/>
                </a:cubicBezTo>
                <a:cubicBezTo>
                  <a:pt x="1109744" y="1998248"/>
                  <a:pt x="994937" y="2008027"/>
                  <a:pt x="879705" y="2009303"/>
                </a:cubicBezTo>
                <a:cubicBezTo>
                  <a:pt x="752567" y="2010579"/>
                  <a:pt x="626280" y="2001649"/>
                  <a:pt x="500843" y="1976987"/>
                </a:cubicBezTo>
                <a:cubicBezTo>
                  <a:pt x="406872" y="1958278"/>
                  <a:pt x="314176" y="1934466"/>
                  <a:pt x="229984" y="1889394"/>
                </a:cubicBezTo>
                <a:cubicBezTo>
                  <a:pt x="39065" y="1786493"/>
                  <a:pt x="-42150" y="1630866"/>
                  <a:pt x="21206" y="1418686"/>
                </a:cubicBezTo>
                <a:cubicBezTo>
                  <a:pt x="79035" y="1224790"/>
                  <a:pt x="207023" y="1091274"/>
                  <a:pt x="371154" y="984972"/>
                </a:cubicBezTo>
                <a:cubicBezTo>
                  <a:pt x="443440" y="938199"/>
                  <a:pt x="514450" y="889725"/>
                  <a:pt x="588862" y="847204"/>
                </a:cubicBezTo>
                <a:cubicBezTo>
                  <a:pt x="690912" y="788525"/>
                  <a:pt x="794238" y="731121"/>
                  <a:pt x="900115" y="679671"/>
                </a:cubicBezTo>
                <a:cubicBezTo>
                  <a:pt x="1016198" y="623543"/>
                  <a:pt x="1133981" y="570817"/>
                  <a:pt x="1254316" y="524044"/>
                </a:cubicBezTo>
                <a:cubicBezTo>
                  <a:pt x="1367422" y="479822"/>
                  <a:pt x="1484780" y="444955"/>
                  <a:pt x="1600011" y="405836"/>
                </a:cubicBezTo>
                <a:cubicBezTo>
                  <a:pt x="1665919" y="383299"/>
                  <a:pt x="1730551" y="358637"/>
                  <a:pt x="1796884" y="337802"/>
                </a:cubicBezTo>
                <a:cubicBezTo>
                  <a:pt x="1867894" y="315266"/>
                  <a:pt x="1940180" y="295281"/>
                  <a:pt x="2011615" y="274020"/>
                </a:cubicBezTo>
                <a:cubicBezTo>
                  <a:pt x="2059664" y="259988"/>
                  <a:pt x="2107287" y="244256"/>
                  <a:pt x="2155336" y="231499"/>
                </a:cubicBezTo>
                <a:cubicBezTo>
                  <a:pt x="2238252" y="208113"/>
                  <a:pt x="2321593" y="185151"/>
                  <a:pt x="2405360" y="165592"/>
                </a:cubicBezTo>
                <a:cubicBezTo>
                  <a:pt x="2482748" y="147733"/>
                  <a:pt x="2560561" y="133701"/>
                  <a:pt x="2638800" y="119669"/>
                </a:cubicBezTo>
                <a:cubicBezTo>
                  <a:pt x="2745528" y="100109"/>
                  <a:pt x="2852256" y="83101"/>
                  <a:pt x="2958558" y="62266"/>
                </a:cubicBezTo>
                <a:cubicBezTo>
                  <a:pt x="2975567" y="58864"/>
                  <a:pt x="2992150" y="42281"/>
                  <a:pt x="3004906" y="28249"/>
                </a:cubicBezTo>
                <a:cubicBezTo>
                  <a:pt x="3026167" y="4862"/>
                  <a:pt x="3043175" y="-7469"/>
                  <a:pt x="3080168" y="4862"/>
                </a:cubicBezTo>
                <a:cubicBezTo>
                  <a:pt x="3169463" y="34202"/>
                  <a:pt x="3263434" y="43982"/>
                  <a:pt x="3356980" y="44832"/>
                </a:cubicBezTo>
                <a:cubicBezTo>
                  <a:pt x="3421612" y="45257"/>
                  <a:pt x="3486244" y="35903"/>
                  <a:pt x="3550876" y="31651"/>
                </a:cubicBezTo>
                <a:cubicBezTo>
                  <a:pt x="3634217" y="26123"/>
                  <a:pt x="3717558" y="-2366"/>
                  <a:pt x="3801325" y="28674"/>
                </a:cubicBezTo>
                <a:cubicBezTo>
                  <a:pt x="3930589" y="1461"/>
                  <a:pt x="4058577" y="31651"/>
                  <a:pt x="4186565" y="41856"/>
                </a:cubicBezTo>
                <a:cubicBezTo>
                  <a:pt x="4262253" y="47809"/>
                  <a:pt x="4336239" y="74597"/>
                  <a:pt x="4411076" y="91605"/>
                </a:cubicBezTo>
                <a:cubicBezTo>
                  <a:pt x="4437864" y="97133"/>
                  <a:pt x="4450621" y="112015"/>
                  <a:pt x="4448920" y="142205"/>
                </a:cubicBezTo>
                <a:close/>
                <a:moveTo>
                  <a:pt x="415801" y="1865582"/>
                </a:moveTo>
                <a:cubicBezTo>
                  <a:pt x="503820" y="1873236"/>
                  <a:pt x="576530" y="1871110"/>
                  <a:pt x="645415" y="1887268"/>
                </a:cubicBezTo>
                <a:cubicBezTo>
                  <a:pt x="724929" y="1905977"/>
                  <a:pt x="806569" y="1900875"/>
                  <a:pt x="880981" y="1889819"/>
                </a:cubicBezTo>
                <a:cubicBezTo>
                  <a:pt x="960495" y="1878338"/>
                  <a:pt x="1039584" y="1889394"/>
                  <a:pt x="1117823" y="1874086"/>
                </a:cubicBezTo>
                <a:cubicBezTo>
                  <a:pt x="1155667" y="1866858"/>
                  <a:pt x="1194361" y="1863456"/>
                  <a:pt x="1232630" y="1861755"/>
                </a:cubicBezTo>
                <a:cubicBezTo>
                  <a:pt x="1289608" y="1859204"/>
                  <a:pt x="1346586" y="1862180"/>
                  <a:pt x="1403564" y="1858779"/>
                </a:cubicBezTo>
                <a:cubicBezTo>
                  <a:pt x="1514544" y="1851975"/>
                  <a:pt x="1625524" y="1842195"/>
                  <a:pt x="1736504" y="1834967"/>
                </a:cubicBezTo>
                <a:cubicBezTo>
                  <a:pt x="1766694" y="1832841"/>
                  <a:pt x="1800285" y="1845597"/>
                  <a:pt x="1826649" y="1835392"/>
                </a:cubicBezTo>
                <a:cubicBezTo>
                  <a:pt x="1920620" y="1800100"/>
                  <a:pt x="2019269" y="1823061"/>
                  <a:pt x="2114941" y="1806478"/>
                </a:cubicBezTo>
                <a:cubicBezTo>
                  <a:pt x="2186802" y="1794147"/>
                  <a:pt x="2262914" y="1804777"/>
                  <a:pt x="2330948" y="1767359"/>
                </a:cubicBezTo>
                <a:cubicBezTo>
                  <a:pt x="2340303" y="1762256"/>
                  <a:pt x="2353059" y="1762256"/>
                  <a:pt x="2364114" y="1763106"/>
                </a:cubicBezTo>
                <a:cubicBezTo>
                  <a:pt x="2395580" y="1764807"/>
                  <a:pt x="2427471" y="1772886"/>
                  <a:pt x="2458086" y="1769059"/>
                </a:cubicBezTo>
                <a:cubicBezTo>
                  <a:pt x="2487425" y="1765233"/>
                  <a:pt x="2514213" y="1746098"/>
                  <a:pt x="2543553" y="1740145"/>
                </a:cubicBezTo>
                <a:cubicBezTo>
                  <a:pt x="2600956" y="1728239"/>
                  <a:pt x="2659210" y="1721011"/>
                  <a:pt x="2717039" y="1711656"/>
                </a:cubicBezTo>
                <a:cubicBezTo>
                  <a:pt x="2747229" y="1706979"/>
                  <a:pt x="2777419" y="1700601"/>
                  <a:pt x="2807608" y="1697624"/>
                </a:cubicBezTo>
                <a:cubicBezTo>
                  <a:pt x="2845877" y="1693797"/>
                  <a:pt x="2884572" y="1696348"/>
                  <a:pt x="2922415" y="1689970"/>
                </a:cubicBezTo>
                <a:cubicBezTo>
                  <a:pt x="3036797" y="1670836"/>
                  <a:pt x="3151178" y="1649150"/>
                  <a:pt x="3265135" y="1627464"/>
                </a:cubicBezTo>
                <a:cubicBezTo>
                  <a:pt x="3386320" y="1604503"/>
                  <a:pt x="3507079" y="1580266"/>
                  <a:pt x="3628264" y="1557305"/>
                </a:cubicBezTo>
                <a:cubicBezTo>
                  <a:pt x="3724362" y="1539446"/>
                  <a:pt x="3820884" y="1524138"/>
                  <a:pt x="3916557" y="1505004"/>
                </a:cubicBezTo>
                <a:cubicBezTo>
                  <a:pt x="3982039" y="1491822"/>
                  <a:pt x="4046671" y="1475239"/>
                  <a:pt x="4111303" y="1458656"/>
                </a:cubicBezTo>
                <a:cubicBezTo>
                  <a:pt x="4152123" y="1448026"/>
                  <a:pt x="4191668" y="1428466"/>
                  <a:pt x="4232913" y="1424214"/>
                </a:cubicBezTo>
                <a:cubicBezTo>
                  <a:pt x="4323908" y="1414434"/>
                  <a:pt x="4410651" y="1390197"/>
                  <a:pt x="4494843" y="1356606"/>
                </a:cubicBezTo>
                <a:cubicBezTo>
                  <a:pt x="4580735" y="1322163"/>
                  <a:pt x="4665352" y="1283895"/>
                  <a:pt x="4749119" y="1244350"/>
                </a:cubicBezTo>
                <a:cubicBezTo>
                  <a:pt x="4795041" y="1222664"/>
                  <a:pt x="4826507" y="1177167"/>
                  <a:pt x="4828633" y="1131669"/>
                </a:cubicBezTo>
                <a:cubicBezTo>
                  <a:pt x="4832460" y="1043651"/>
                  <a:pt x="4789939" y="964562"/>
                  <a:pt x="4743166" y="893126"/>
                </a:cubicBezTo>
                <a:cubicBezTo>
                  <a:pt x="4715952" y="851456"/>
                  <a:pt x="4671305" y="819990"/>
                  <a:pt x="4630910" y="788525"/>
                </a:cubicBezTo>
                <a:cubicBezTo>
                  <a:pt x="4552671" y="727294"/>
                  <a:pt x="4476984" y="662662"/>
                  <a:pt x="4386414" y="617590"/>
                </a:cubicBezTo>
                <a:cubicBezTo>
                  <a:pt x="4277135" y="563163"/>
                  <a:pt x="4174659" y="493854"/>
                  <a:pt x="4062829" y="444104"/>
                </a:cubicBezTo>
                <a:cubicBezTo>
                  <a:pt x="3815357" y="333975"/>
                  <a:pt x="3554278" y="265941"/>
                  <a:pt x="3289797" y="211089"/>
                </a:cubicBezTo>
                <a:cubicBezTo>
                  <a:pt x="3234520" y="199609"/>
                  <a:pt x="3177967" y="183025"/>
                  <a:pt x="3122689" y="184726"/>
                </a:cubicBezTo>
                <a:cubicBezTo>
                  <a:pt x="3027442" y="187703"/>
                  <a:pt x="2932195" y="199609"/>
                  <a:pt x="2838224" y="214491"/>
                </a:cubicBezTo>
                <a:cubicBezTo>
                  <a:pt x="2742126" y="229799"/>
                  <a:pt x="2646454" y="249783"/>
                  <a:pt x="2551632" y="273595"/>
                </a:cubicBezTo>
                <a:cubicBezTo>
                  <a:pt x="2349657" y="324620"/>
                  <a:pt x="2144281" y="363740"/>
                  <a:pt x="1947408" y="435175"/>
                </a:cubicBezTo>
                <a:cubicBezTo>
                  <a:pt x="1838554" y="474720"/>
                  <a:pt x="1727574" y="507036"/>
                  <a:pt x="1617870" y="544879"/>
                </a:cubicBezTo>
                <a:cubicBezTo>
                  <a:pt x="1486906" y="589952"/>
                  <a:pt x="1356366" y="635449"/>
                  <a:pt x="1226677" y="683498"/>
                </a:cubicBezTo>
                <a:cubicBezTo>
                  <a:pt x="1086358" y="735373"/>
                  <a:pt x="949440" y="794903"/>
                  <a:pt x="818900" y="868039"/>
                </a:cubicBezTo>
                <a:cubicBezTo>
                  <a:pt x="724078" y="921190"/>
                  <a:pt x="632233" y="979444"/>
                  <a:pt x="538262" y="1033446"/>
                </a:cubicBezTo>
                <a:cubicBezTo>
                  <a:pt x="409423" y="1107432"/>
                  <a:pt x="293766" y="1197152"/>
                  <a:pt x="197668" y="1310258"/>
                </a:cubicBezTo>
                <a:cubicBezTo>
                  <a:pt x="123256" y="1397851"/>
                  <a:pt x="87539" y="1501602"/>
                  <a:pt x="83712" y="1615984"/>
                </a:cubicBezTo>
                <a:cubicBezTo>
                  <a:pt x="83287" y="1635118"/>
                  <a:pt x="90090" y="1655953"/>
                  <a:pt x="99019" y="1672962"/>
                </a:cubicBezTo>
                <a:cubicBezTo>
                  <a:pt x="111776" y="1696774"/>
                  <a:pt x="127508" y="1719735"/>
                  <a:pt x="146218" y="1739295"/>
                </a:cubicBezTo>
                <a:cubicBezTo>
                  <a:pt x="194266" y="1789895"/>
                  <a:pt x="248693" y="1834116"/>
                  <a:pt x="323105" y="1834116"/>
                </a:cubicBezTo>
                <a:cubicBezTo>
                  <a:pt x="364351" y="1834116"/>
                  <a:pt x="398793" y="1842195"/>
                  <a:pt x="415801" y="18655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3">
            <a:alphaModFix/>
          </a:blip>
          <a:srcRect b="36558" l="0" r="0" t="25212"/>
          <a:stretch/>
        </p:blipFill>
        <p:spPr>
          <a:xfrm>
            <a:off x="3859585" y="514350"/>
            <a:ext cx="2161045" cy="123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/>
          <p:cNvPicPr preferRelativeResize="0"/>
          <p:nvPr/>
        </p:nvPicPr>
        <p:blipFill rotWithShape="1">
          <a:blip r:embed="rId4">
            <a:alphaModFix/>
          </a:blip>
          <a:srcRect b="6992" l="0" r="0" t="6992"/>
          <a:stretch/>
        </p:blipFill>
        <p:spPr>
          <a:xfrm>
            <a:off x="3859585" y="2687876"/>
            <a:ext cx="2161044" cy="123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/>
          <p:cNvPicPr preferRelativeResize="0"/>
          <p:nvPr/>
        </p:nvPicPr>
        <p:blipFill rotWithShape="1">
          <a:blip r:embed="rId5">
            <a:alphaModFix/>
          </a:blip>
          <a:srcRect b="43841" l="0" r="0" t="17929"/>
          <a:stretch/>
        </p:blipFill>
        <p:spPr>
          <a:xfrm>
            <a:off x="6443243" y="2687876"/>
            <a:ext cx="2161046" cy="123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 rotWithShape="1">
          <a:blip r:embed="rId6">
            <a:alphaModFix/>
          </a:blip>
          <a:srcRect b="20496" l="27520" r="9617" t="25452"/>
          <a:stretch/>
        </p:blipFill>
        <p:spPr>
          <a:xfrm>
            <a:off x="6443243" y="514350"/>
            <a:ext cx="2161045" cy="12391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519739" y="547688"/>
            <a:ext cx="2280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Team Members Page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519739" y="4100513"/>
            <a:ext cx="2280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Elaborate on what you want to discuss.</a:t>
            </a:r>
            <a:r>
              <a:rPr lang="en" sz="600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244" name="Google Shape;244;p24"/>
          <p:cNvGrpSpPr/>
          <p:nvPr/>
        </p:nvGrpSpPr>
        <p:grpSpPr>
          <a:xfrm>
            <a:off x="3859585" y="1971498"/>
            <a:ext cx="2161013" cy="460541"/>
            <a:chOff x="0" y="-38100"/>
            <a:chExt cx="5762700" cy="1228109"/>
          </a:xfrm>
        </p:grpSpPr>
        <p:sp>
          <p:nvSpPr>
            <p:cNvPr id="245" name="Google Shape;245;p24"/>
            <p:cNvSpPr txBox="1"/>
            <p:nvPr/>
          </p:nvSpPr>
          <p:spPr>
            <a:xfrm>
              <a:off x="0" y="697409"/>
              <a:ext cx="5762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0" y="-38100"/>
              <a:ext cx="5762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" sz="16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16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247" name="Google Shape;247;p24"/>
          <p:cNvGrpSpPr/>
          <p:nvPr/>
        </p:nvGrpSpPr>
        <p:grpSpPr>
          <a:xfrm>
            <a:off x="6443243" y="1971498"/>
            <a:ext cx="2161013" cy="460541"/>
            <a:chOff x="0" y="-38100"/>
            <a:chExt cx="5762700" cy="1228109"/>
          </a:xfrm>
        </p:grpSpPr>
        <p:sp>
          <p:nvSpPr>
            <p:cNvPr id="248" name="Google Shape;248;p24"/>
            <p:cNvSpPr txBox="1"/>
            <p:nvPr/>
          </p:nvSpPr>
          <p:spPr>
            <a:xfrm>
              <a:off x="0" y="697409"/>
              <a:ext cx="5762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49" name="Google Shape;249;p24"/>
            <p:cNvSpPr txBox="1"/>
            <p:nvPr/>
          </p:nvSpPr>
          <p:spPr>
            <a:xfrm>
              <a:off x="0" y="-38100"/>
              <a:ext cx="5762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" sz="16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16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250" name="Google Shape;250;p24"/>
          <p:cNvGrpSpPr/>
          <p:nvPr/>
        </p:nvGrpSpPr>
        <p:grpSpPr>
          <a:xfrm>
            <a:off x="3859585" y="4145025"/>
            <a:ext cx="2161013" cy="460541"/>
            <a:chOff x="0" y="-38100"/>
            <a:chExt cx="5762700" cy="1228109"/>
          </a:xfrm>
        </p:grpSpPr>
        <p:sp>
          <p:nvSpPr>
            <p:cNvPr id="251" name="Google Shape;251;p24"/>
            <p:cNvSpPr txBox="1"/>
            <p:nvPr/>
          </p:nvSpPr>
          <p:spPr>
            <a:xfrm>
              <a:off x="0" y="697409"/>
              <a:ext cx="5762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0" y="-38100"/>
              <a:ext cx="5762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" sz="16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16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253" name="Google Shape;253;p24"/>
          <p:cNvGrpSpPr/>
          <p:nvPr/>
        </p:nvGrpSpPr>
        <p:grpSpPr>
          <a:xfrm>
            <a:off x="6443243" y="4145025"/>
            <a:ext cx="2161013" cy="460541"/>
            <a:chOff x="0" y="-38100"/>
            <a:chExt cx="5762700" cy="1228109"/>
          </a:xfrm>
        </p:grpSpPr>
        <p:sp>
          <p:nvSpPr>
            <p:cNvPr id="254" name="Google Shape;254;p24"/>
            <p:cNvSpPr txBox="1"/>
            <p:nvPr/>
          </p:nvSpPr>
          <p:spPr>
            <a:xfrm>
              <a:off x="0" y="697409"/>
              <a:ext cx="5762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55" name="Google Shape;255;p24"/>
            <p:cNvSpPr txBox="1"/>
            <p:nvPr/>
          </p:nvSpPr>
          <p:spPr>
            <a:xfrm>
              <a:off x="0" y="-38100"/>
              <a:ext cx="5762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" sz="16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16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1498546" y="1954985"/>
            <a:ext cx="6146888" cy="1258026"/>
            <a:chOff x="0" y="66675"/>
            <a:chExt cx="16391700" cy="3354737"/>
          </a:xfrm>
        </p:grpSpPr>
        <p:sp>
          <p:nvSpPr>
            <p:cNvPr id="261" name="Google Shape;261;p25"/>
            <p:cNvSpPr txBox="1"/>
            <p:nvPr/>
          </p:nvSpPr>
          <p:spPr>
            <a:xfrm>
              <a:off x="0" y="66675"/>
              <a:ext cx="16391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Section Header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4133809" y="2191784"/>
              <a:ext cx="8123260" cy="1229628"/>
            </a:xfrm>
            <a:custGeom>
              <a:rect b="b" l="l" r="r" t="t"/>
              <a:pathLst>
                <a:path extrusionOk="0" h="1229628" w="8123260">
                  <a:moveTo>
                    <a:pt x="6765600" y="881303"/>
                  </a:moveTo>
                  <a:cubicBezTo>
                    <a:pt x="6769966" y="963810"/>
                    <a:pt x="6773894" y="1043262"/>
                    <a:pt x="6778697" y="1134936"/>
                  </a:cubicBezTo>
                  <a:cubicBezTo>
                    <a:pt x="6737225" y="1133190"/>
                    <a:pt x="6697499" y="1134063"/>
                    <a:pt x="6658209" y="1129261"/>
                  </a:cubicBezTo>
                  <a:cubicBezTo>
                    <a:pt x="6436880" y="1102195"/>
                    <a:pt x="6215988" y="1068581"/>
                    <a:pt x="5993786" y="1047627"/>
                  </a:cubicBezTo>
                  <a:cubicBezTo>
                    <a:pt x="5772893" y="1026673"/>
                    <a:pt x="5550691" y="1016196"/>
                    <a:pt x="5328925" y="1003536"/>
                  </a:cubicBezTo>
                  <a:cubicBezTo>
                    <a:pt x="5166530" y="994368"/>
                    <a:pt x="5001952" y="1001353"/>
                    <a:pt x="4841739" y="977780"/>
                  </a:cubicBezTo>
                  <a:cubicBezTo>
                    <a:pt x="4706846" y="957699"/>
                    <a:pt x="4576319" y="981272"/>
                    <a:pt x="4443609" y="976470"/>
                  </a:cubicBezTo>
                  <a:cubicBezTo>
                    <a:pt x="4303041" y="971231"/>
                    <a:pt x="4162036" y="969049"/>
                    <a:pt x="4021031" y="967739"/>
                  </a:cubicBezTo>
                  <a:cubicBezTo>
                    <a:pt x="3976504" y="967303"/>
                    <a:pt x="3931539" y="975597"/>
                    <a:pt x="3887012" y="977343"/>
                  </a:cubicBezTo>
                  <a:cubicBezTo>
                    <a:pt x="3705845" y="985201"/>
                    <a:pt x="3524678" y="988257"/>
                    <a:pt x="3343947" y="1001353"/>
                  </a:cubicBezTo>
                  <a:cubicBezTo>
                    <a:pt x="3185481" y="1013140"/>
                    <a:pt x="3028324" y="1036713"/>
                    <a:pt x="2870294" y="1053739"/>
                  </a:cubicBezTo>
                  <a:cubicBezTo>
                    <a:pt x="2737584" y="1068145"/>
                    <a:pt x="2604001" y="1075566"/>
                    <a:pt x="2472164" y="1094338"/>
                  </a:cubicBezTo>
                  <a:cubicBezTo>
                    <a:pt x="2345129" y="1112236"/>
                    <a:pt x="2219840" y="1142358"/>
                    <a:pt x="2093241" y="1162875"/>
                  </a:cubicBezTo>
                  <a:cubicBezTo>
                    <a:pt x="1943069" y="1187322"/>
                    <a:pt x="1792461" y="1210459"/>
                    <a:pt x="1641415" y="1228357"/>
                  </a:cubicBezTo>
                  <a:cubicBezTo>
                    <a:pt x="1551487" y="1238834"/>
                    <a:pt x="1497792" y="1183393"/>
                    <a:pt x="1516126" y="1105251"/>
                  </a:cubicBezTo>
                  <a:cubicBezTo>
                    <a:pt x="1521365" y="1083424"/>
                    <a:pt x="1540137" y="1059850"/>
                    <a:pt x="1559345" y="1047191"/>
                  </a:cubicBezTo>
                  <a:cubicBezTo>
                    <a:pt x="1583355" y="1031038"/>
                    <a:pt x="1613913" y="1021434"/>
                    <a:pt x="1642725" y="1015323"/>
                  </a:cubicBezTo>
                  <a:cubicBezTo>
                    <a:pt x="1769760" y="990003"/>
                    <a:pt x="1897668" y="968176"/>
                    <a:pt x="2024703" y="943729"/>
                  </a:cubicBezTo>
                  <a:cubicBezTo>
                    <a:pt x="2079272" y="933252"/>
                    <a:pt x="2132094" y="915354"/>
                    <a:pt x="2187099" y="907059"/>
                  </a:cubicBezTo>
                  <a:cubicBezTo>
                    <a:pt x="2426326" y="870826"/>
                    <a:pt x="2665991" y="836775"/>
                    <a:pt x="2905654" y="801415"/>
                  </a:cubicBezTo>
                  <a:cubicBezTo>
                    <a:pt x="2909147" y="800978"/>
                    <a:pt x="2912639" y="797923"/>
                    <a:pt x="2916132" y="797923"/>
                  </a:cubicBezTo>
                  <a:cubicBezTo>
                    <a:pt x="3029197" y="799232"/>
                    <a:pt x="3142263" y="800542"/>
                    <a:pt x="3255328" y="801851"/>
                  </a:cubicBezTo>
                  <a:cubicBezTo>
                    <a:pt x="3269734" y="801851"/>
                    <a:pt x="3288506" y="805780"/>
                    <a:pt x="3298110" y="798796"/>
                  </a:cubicBezTo>
                  <a:cubicBezTo>
                    <a:pt x="3387166" y="735060"/>
                    <a:pt x="3487571" y="749902"/>
                    <a:pt x="3586667" y="750776"/>
                  </a:cubicBezTo>
                  <a:cubicBezTo>
                    <a:pt x="3619408" y="751212"/>
                    <a:pt x="3652586" y="738116"/>
                    <a:pt x="3685763" y="737243"/>
                  </a:cubicBezTo>
                  <a:cubicBezTo>
                    <a:pt x="3751682" y="735060"/>
                    <a:pt x="3818037" y="737243"/>
                    <a:pt x="3884392" y="737243"/>
                  </a:cubicBezTo>
                  <a:cubicBezTo>
                    <a:pt x="3938960" y="737243"/>
                    <a:pt x="3994402" y="754704"/>
                    <a:pt x="4048097" y="722837"/>
                  </a:cubicBezTo>
                  <a:cubicBezTo>
                    <a:pt x="4065123" y="712796"/>
                    <a:pt x="4091315" y="718035"/>
                    <a:pt x="4113579" y="718035"/>
                  </a:cubicBezTo>
                  <a:cubicBezTo>
                    <a:pt x="4278594" y="717598"/>
                    <a:pt x="4443609" y="717598"/>
                    <a:pt x="4608623" y="717598"/>
                  </a:cubicBezTo>
                  <a:cubicBezTo>
                    <a:pt x="4612552" y="717598"/>
                    <a:pt x="4617354" y="716288"/>
                    <a:pt x="4619537" y="718035"/>
                  </a:cubicBezTo>
                  <a:cubicBezTo>
                    <a:pt x="4687201" y="769110"/>
                    <a:pt x="4759668" y="728512"/>
                    <a:pt x="4830389" y="731568"/>
                  </a:cubicBezTo>
                  <a:cubicBezTo>
                    <a:pt x="5011119" y="739862"/>
                    <a:pt x="5190976" y="761253"/>
                    <a:pt x="5371707" y="764745"/>
                  </a:cubicBezTo>
                  <a:cubicBezTo>
                    <a:pt x="5487828" y="766928"/>
                    <a:pt x="5601330" y="814075"/>
                    <a:pt x="5720071" y="781334"/>
                  </a:cubicBezTo>
                  <a:cubicBezTo>
                    <a:pt x="5749320" y="773476"/>
                    <a:pt x="5785553" y="788755"/>
                    <a:pt x="5818294" y="795303"/>
                  </a:cubicBezTo>
                  <a:cubicBezTo>
                    <a:pt x="5894253" y="811019"/>
                    <a:pt x="5966720" y="834592"/>
                    <a:pt x="6048354" y="818440"/>
                  </a:cubicBezTo>
                  <a:cubicBezTo>
                    <a:pt x="6095501" y="809273"/>
                    <a:pt x="6148760" y="831973"/>
                    <a:pt x="6199399" y="836339"/>
                  </a:cubicBezTo>
                  <a:cubicBezTo>
                    <a:pt x="6390170" y="851618"/>
                    <a:pt x="6580504" y="866460"/>
                    <a:pt x="6765600" y="881303"/>
                  </a:cubicBezTo>
                  <a:close/>
                  <a:moveTo>
                    <a:pt x="7880104" y="50118"/>
                  </a:moveTo>
                  <a:cubicBezTo>
                    <a:pt x="7764855" y="51428"/>
                    <a:pt x="7646988" y="69763"/>
                    <a:pt x="7535668" y="49682"/>
                  </a:cubicBezTo>
                  <a:cubicBezTo>
                    <a:pt x="7437882" y="31783"/>
                    <a:pt x="7344025" y="44007"/>
                    <a:pt x="7248857" y="38332"/>
                  </a:cubicBezTo>
                  <a:cubicBezTo>
                    <a:pt x="7038878" y="26545"/>
                    <a:pt x="6829336" y="8647"/>
                    <a:pt x="6618920" y="30474"/>
                  </a:cubicBezTo>
                  <a:cubicBezTo>
                    <a:pt x="6612372" y="31347"/>
                    <a:pt x="6605387" y="22616"/>
                    <a:pt x="6598403" y="22179"/>
                  </a:cubicBezTo>
                  <a:cubicBezTo>
                    <a:pt x="6443865" y="13449"/>
                    <a:pt x="6289328" y="-9688"/>
                    <a:pt x="6134353" y="17814"/>
                  </a:cubicBezTo>
                  <a:cubicBezTo>
                    <a:pt x="6108161" y="22616"/>
                    <a:pt x="6078912" y="38332"/>
                    <a:pt x="6056648" y="31347"/>
                  </a:cubicBezTo>
                  <a:cubicBezTo>
                    <a:pt x="5846233" y="-33698"/>
                    <a:pt x="5632325" y="25235"/>
                    <a:pt x="5420163" y="9520"/>
                  </a:cubicBezTo>
                  <a:cubicBezTo>
                    <a:pt x="5232448" y="-4013"/>
                    <a:pt x="5041678" y="22179"/>
                    <a:pt x="4852216" y="27855"/>
                  </a:cubicBezTo>
                  <a:cubicBezTo>
                    <a:pt x="4651841" y="33966"/>
                    <a:pt x="4451030" y="35276"/>
                    <a:pt x="4250655" y="40514"/>
                  </a:cubicBezTo>
                  <a:cubicBezTo>
                    <a:pt x="4150686" y="43134"/>
                    <a:pt x="4050717" y="48372"/>
                    <a:pt x="3950747" y="56667"/>
                  </a:cubicBezTo>
                  <a:cubicBezTo>
                    <a:pt x="3814108" y="68017"/>
                    <a:pt x="3677906" y="83296"/>
                    <a:pt x="3541267" y="96392"/>
                  </a:cubicBezTo>
                  <a:cubicBezTo>
                    <a:pt x="3420780" y="108179"/>
                    <a:pt x="3300293" y="117783"/>
                    <a:pt x="3179806" y="131316"/>
                  </a:cubicBezTo>
                  <a:cubicBezTo>
                    <a:pt x="3106466" y="139610"/>
                    <a:pt x="3033999" y="158382"/>
                    <a:pt x="2960660" y="163184"/>
                  </a:cubicBezTo>
                  <a:cubicBezTo>
                    <a:pt x="2788660" y="174971"/>
                    <a:pt x="2613168" y="165367"/>
                    <a:pt x="2444661" y="195488"/>
                  </a:cubicBezTo>
                  <a:cubicBezTo>
                    <a:pt x="2333342" y="215133"/>
                    <a:pt x="2224205" y="233468"/>
                    <a:pt x="2110703" y="241762"/>
                  </a:cubicBezTo>
                  <a:cubicBezTo>
                    <a:pt x="1952237" y="253113"/>
                    <a:pt x="1795516" y="287163"/>
                    <a:pt x="1638360" y="312046"/>
                  </a:cubicBezTo>
                  <a:cubicBezTo>
                    <a:pt x="1598197" y="318595"/>
                    <a:pt x="1558035" y="327325"/>
                    <a:pt x="1517873" y="333001"/>
                  </a:cubicBezTo>
                  <a:cubicBezTo>
                    <a:pt x="1320117" y="360940"/>
                    <a:pt x="1118869" y="375782"/>
                    <a:pt x="925042" y="419873"/>
                  </a:cubicBezTo>
                  <a:cubicBezTo>
                    <a:pt x="816342" y="444756"/>
                    <a:pt x="707206" y="458726"/>
                    <a:pt x="600252" y="460909"/>
                  </a:cubicBezTo>
                  <a:cubicBezTo>
                    <a:pt x="405552" y="464838"/>
                    <a:pt x="220893" y="516350"/>
                    <a:pt x="24883" y="546472"/>
                  </a:cubicBezTo>
                  <a:cubicBezTo>
                    <a:pt x="17025" y="588817"/>
                    <a:pt x="10041" y="628543"/>
                    <a:pt x="0" y="686603"/>
                  </a:cubicBezTo>
                  <a:cubicBezTo>
                    <a:pt x="60243" y="714106"/>
                    <a:pt x="111756" y="755141"/>
                    <a:pt x="165888" y="758197"/>
                  </a:cubicBezTo>
                  <a:cubicBezTo>
                    <a:pt x="268476" y="764308"/>
                    <a:pt x="372374" y="749902"/>
                    <a:pt x="475399" y="741172"/>
                  </a:cubicBezTo>
                  <a:cubicBezTo>
                    <a:pt x="685378" y="723273"/>
                    <a:pt x="895794" y="708867"/>
                    <a:pt x="1104900" y="683547"/>
                  </a:cubicBezTo>
                  <a:cubicBezTo>
                    <a:pt x="1270787" y="663466"/>
                    <a:pt x="1434492" y="625050"/>
                    <a:pt x="1600380" y="603659"/>
                  </a:cubicBezTo>
                  <a:cubicBezTo>
                    <a:pt x="1899415" y="565243"/>
                    <a:pt x="2198886" y="533812"/>
                    <a:pt x="2498357" y="498015"/>
                  </a:cubicBezTo>
                  <a:cubicBezTo>
                    <a:pt x="2725361" y="470949"/>
                    <a:pt x="2949309" y="419000"/>
                    <a:pt x="3179369" y="410706"/>
                  </a:cubicBezTo>
                  <a:cubicBezTo>
                    <a:pt x="3319501" y="405467"/>
                    <a:pt x="3458759" y="379274"/>
                    <a:pt x="3598891" y="367924"/>
                  </a:cubicBezTo>
                  <a:cubicBezTo>
                    <a:pt x="3795337" y="351772"/>
                    <a:pt x="3991783" y="339985"/>
                    <a:pt x="4188229" y="326452"/>
                  </a:cubicBezTo>
                  <a:cubicBezTo>
                    <a:pt x="4370269" y="314229"/>
                    <a:pt x="4552309" y="300260"/>
                    <a:pt x="4734785" y="291529"/>
                  </a:cubicBezTo>
                  <a:cubicBezTo>
                    <a:pt x="4883211" y="284544"/>
                    <a:pt x="5032073" y="277123"/>
                    <a:pt x="5180063" y="283234"/>
                  </a:cubicBezTo>
                  <a:cubicBezTo>
                    <a:pt x="5330235" y="289782"/>
                    <a:pt x="5479533" y="272757"/>
                    <a:pt x="5629706" y="276686"/>
                  </a:cubicBezTo>
                  <a:cubicBezTo>
                    <a:pt x="5851035" y="283234"/>
                    <a:pt x="6072364" y="272757"/>
                    <a:pt x="6294130" y="282361"/>
                  </a:cubicBezTo>
                  <a:cubicBezTo>
                    <a:pt x="6573520" y="294148"/>
                    <a:pt x="6853346" y="291965"/>
                    <a:pt x="7133172" y="299386"/>
                  </a:cubicBezTo>
                  <a:cubicBezTo>
                    <a:pt x="7392918" y="306371"/>
                    <a:pt x="7652663" y="319031"/>
                    <a:pt x="7912408" y="326889"/>
                  </a:cubicBezTo>
                  <a:cubicBezTo>
                    <a:pt x="7977890" y="328635"/>
                    <a:pt x="8043809" y="321214"/>
                    <a:pt x="8107108" y="318158"/>
                  </a:cubicBezTo>
                  <a:cubicBezTo>
                    <a:pt x="8112783" y="222554"/>
                    <a:pt x="8118021" y="136555"/>
                    <a:pt x="8123260" y="47499"/>
                  </a:cubicBezTo>
                  <a:cubicBezTo>
                    <a:pt x="8041626" y="48372"/>
                    <a:pt x="7960865" y="49245"/>
                    <a:pt x="7880104" y="501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6"/>
          <p:cNvPicPr preferRelativeResize="0"/>
          <p:nvPr/>
        </p:nvPicPr>
        <p:blipFill rotWithShape="1">
          <a:blip r:embed="rId3">
            <a:alphaModFix/>
          </a:blip>
          <a:srcRect b="0" l="2116" r="2107" t="0"/>
          <a:stretch/>
        </p:blipFill>
        <p:spPr>
          <a:xfrm>
            <a:off x="0" y="0"/>
            <a:ext cx="36453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6"/>
          <p:cNvSpPr/>
          <p:nvPr/>
        </p:nvSpPr>
        <p:spPr>
          <a:xfrm>
            <a:off x="7121488" y="1452655"/>
            <a:ext cx="1125170" cy="1119715"/>
          </a:xfrm>
          <a:custGeom>
            <a:rect b="b" l="l" r="r" t="t"/>
            <a:pathLst>
              <a:path extrusionOk="0" h="2239431" w="2250340">
                <a:moveTo>
                  <a:pt x="1038197" y="141446"/>
                </a:moveTo>
                <a:cubicBezTo>
                  <a:pt x="933896" y="130583"/>
                  <a:pt x="829595" y="114050"/>
                  <a:pt x="724823" y="111689"/>
                </a:cubicBezTo>
                <a:cubicBezTo>
                  <a:pt x="645063" y="109799"/>
                  <a:pt x="562944" y="114995"/>
                  <a:pt x="486488" y="148059"/>
                </a:cubicBezTo>
                <a:cubicBezTo>
                  <a:pt x="469970" y="155144"/>
                  <a:pt x="449676" y="154672"/>
                  <a:pt x="429382" y="157979"/>
                </a:cubicBezTo>
                <a:cubicBezTo>
                  <a:pt x="423719" y="147115"/>
                  <a:pt x="419472" y="138140"/>
                  <a:pt x="414752" y="129638"/>
                </a:cubicBezTo>
                <a:cubicBezTo>
                  <a:pt x="392098" y="91378"/>
                  <a:pt x="393986" y="88544"/>
                  <a:pt x="423719" y="58314"/>
                </a:cubicBezTo>
                <a:cubicBezTo>
                  <a:pt x="464307" y="16747"/>
                  <a:pt x="518581" y="23360"/>
                  <a:pt x="567664" y="12496"/>
                </a:cubicBezTo>
                <a:cubicBezTo>
                  <a:pt x="589373" y="7773"/>
                  <a:pt x="611555" y="5883"/>
                  <a:pt x="633737" y="3521"/>
                </a:cubicBezTo>
                <a:cubicBezTo>
                  <a:pt x="651199" y="1632"/>
                  <a:pt x="668189" y="-730"/>
                  <a:pt x="685651" y="215"/>
                </a:cubicBezTo>
                <a:cubicBezTo>
                  <a:pt x="781457" y="3521"/>
                  <a:pt x="877262" y="3994"/>
                  <a:pt x="972124" y="12968"/>
                </a:cubicBezTo>
                <a:cubicBezTo>
                  <a:pt x="1041973" y="20054"/>
                  <a:pt x="1110877" y="38475"/>
                  <a:pt x="1180254" y="53118"/>
                </a:cubicBezTo>
                <a:cubicBezTo>
                  <a:pt x="1205267" y="58314"/>
                  <a:pt x="1230280" y="63982"/>
                  <a:pt x="1253878" y="73429"/>
                </a:cubicBezTo>
                <a:cubicBezTo>
                  <a:pt x="1268036" y="78624"/>
                  <a:pt x="1279363" y="90905"/>
                  <a:pt x="1294937" y="102242"/>
                </a:cubicBezTo>
                <a:cubicBezTo>
                  <a:pt x="1317591" y="88071"/>
                  <a:pt x="1344492" y="99880"/>
                  <a:pt x="1371393" y="110744"/>
                </a:cubicBezTo>
                <a:cubicBezTo>
                  <a:pt x="1438410" y="138140"/>
                  <a:pt x="1504483" y="168843"/>
                  <a:pt x="1576691" y="178289"/>
                </a:cubicBezTo>
                <a:cubicBezTo>
                  <a:pt x="1630493" y="185375"/>
                  <a:pt x="1684768" y="190570"/>
                  <a:pt x="1739042" y="196239"/>
                </a:cubicBezTo>
                <a:cubicBezTo>
                  <a:pt x="1769718" y="199545"/>
                  <a:pt x="1799923" y="200962"/>
                  <a:pt x="1826352" y="203324"/>
                </a:cubicBezTo>
                <a:cubicBezTo>
                  <a:pt x="1834847" y="242056"/>
                  <a:pt x="1841455" y="273703"/>
                  <a:pt x="1849950" y="312436"/>
                </a:cubicBezTo>
                <a:cubicBezTo>
                  <a:pt x="1832960" y="317631"/>
                  <a:pt x="1814082" y="323300"/>
                  <a:pt x="1792372" y="329912"/>
                </a:cubicBezTo>
                <a:cubicBezTo>
                  <a:pt x="1804171" y="342193"/>
                  <a:pt x="1815969" y="355891"/>
                  <a:pt x="1829184" y="367700"/>
                </a:cubicBezTo>
                <a:cubicBezTo>
                  <a:pt x="1857501" y="393679"/>
                  <a:pt x="1893369" y="414935"/>
                  <a:pt x="1914607" y="446109"/>
                </a:cubicBezTo>
                <a:cubicBezTo>
                  <a:pt x="1949531" y="496651"/>
                  <a:pt x="2001446" y="537745"/>
                  <a:pt x="2017492" y="597260"/>
                </a:cubicBezTo>
                <a:cubicBezTo>
                  <a:pt x="2027875" y="634575"/>
                  <a:pt x="2042505" y="662444"/>
                  <a:pt x="2068934" y="688895"/>
                </a:cubicBezTo>
                <a:cubicBezTo>
                  <a:pt x="2082621" y="702593"/>
                  <a:pt x="2086868" y="727628"/>
                  <a:pt x="2092532" y="748411"/>
                </a:cubicBezTo>
                <a:cubicBezTo>
                  <a:pt x="2097723" y="766832"/>
                  <a:pt x="2128872" y="775807"/>
                  <a:pt x="2111882" y="802258"/>
                </a:cubicBezTo>
                <a:cubicBezTo>
                  <a:pt x="2142086" y="823514"/>
                  <a:pt x="2139255" y="861774"/>
                  <a:pt x="2156717" y="889170"/>
                </a:cubicBezTo>
                <a:cubicBezTo>
                  <a:pt x="2169460" y="909008"/>
                  <a:pt x="2190225" y="929319"/>
                  <a:pt x="2190225" y="949630"/>
                </a:cubicBezTo>
                <a:cubicBezTo>
                  <a:pt x="2190225" y="1022844"/>
                  <a:pt x="2244027" y="1077636"/>
                  <a:pt x="2246859" y="1153211"/>
                </a:cubicBezTo>
                <a:cubicBezTo>
                  <a:pt x="2250635" y="1253821"/>
                  <a:pt x="2258186" y="1294443"/>
                  <a:pt x="2224678" y="1386550"/>
                </a:cubicBezTo>
                <a:cubicBezTo>
                  <a:pt x="2200136" y="1453151"/>
                  <a:pt x="2184090" y="1523058"/>
                  <a:pt x="2153413" y="1586352"/>
                </a:cubicBezTo>
                <a:cubicBezTo>
                  <a:pt x="2115657" y="1663345"/>
                  <a:pt x="2069406" y="1737503"/>
                  <a:pt x="2020795" y="1807882"/>
                </a:cubicBezTo>
                <a:cubicBezTo>
                  <a:pt x="1985871" y="1858423"/>
                  <a:pt x="1942924" y="1903769"/>
                  <a:pt x="1898561" y="1946752"/>
                </a:cubicBezTo>
                <a:cubicBezTo>
                  <a:pt x="1833904" y="2009574"/>
                  <a:pt x="1759335" y="2060587"/>
                  <a:pt x="1676273" y="2095069"/>
                </a:cubicBezTo>
                <a:cubicBezTo>
                  <a:pt x="1630493" y="2114435"/>
                  <a:pt x="1586130" y="2138525"/>
                  <a:pt x="1539407" y="2153640"/>
                </a:cubicBezTo>
                <a:cubicBezTo>
                  <a:pt x="1454928" y="2181508"/>
                  <a:pt x="1367618" y="2201347"/>
                  <a:pt x="1280307" y="2218351"/>
                </a:cubicBezTo>
                <a:cubicBezTo>
                  <a:pt x="1214706" y="2231104"/>
                  <a:pt x="1147217" y="2235355"/>
                  <a:pt x="1080201" y="2239134"/>
                </a:cubicBezTo>
                <a:cubicBezTo>
                  <a:pt x="1046692" y="2241024"/>
                  <a:pt x="1012240" y="2233466"/>
                  <a:pt x="978731" y="2229215"/>
                </a:cubicBezTo>
                <a:cubicBezTo>
                  <a:pt x="948527" y="2225436"/>
                  <a:pt x="918322" y="2217879"/>
                  <a:pt x="888117" y="2216934"/>
                </a:cubicBezTo>
                <a:cubicBezTo>
                  <a:pt x="822044" y="2214572"/>
                  <a:pt x="762579" y="2185759"/>
                  <a:pt x="699337" y="2171589"/>
                </a:cubicBezTo>
                <a:cubicBezTo>
                  <a:pt x="669605" y="2164976"/>
                  <a:pt x="642232" y="2156001"/>
                  <a:pt x="615330" y="2137108"/>
                </a:cubicBezTo>
                <a:cubicBezTo>
                  <a:pt x="594565" y="2122937"/>
                  <a:pt x="562944" y="2118214"/>
                  <a:pt x="536515" y="2108767"/>
                </a:cubicBezTo>
                <a:cubicBezTo>
                  <a:pt x="447317" y="2078537"/>
                  <a:pt x="368973" y="2033664"/>
                  <a:pt x="302428" y="1967535"/>
                </a:cubicBezTo>
                <a:cubicBezTo>
                  <a:pt x="296293" y="1961395"/>
                  <a:pt x="291573" y="1953365"/>
                  <a:pt x="284494" y="1949586"/>
                </a:cubicBezTo>
                <a:cubicBezTo>
                  <a:pt x="218421" y="1916994"/>
                  <a:pt x="174530" y="1857479"/>
                  <a:pt x="136774" y="1801270"/>
                </a:cubicBezTo>
                <a:cubicBezTo>
                  <a:pt x="33417" y="1649174"/>
                  <a:pt x="-20857" y="1480074"/>
                  <a:pt x="7460" y="1292081"/>
                </a:cubicBezTo>
                <a:cubicBezTo>
                  <a:pt x="13123" y="1254765"/>
                  <a:pt x="15955" y="1216506"/>
                  <a:pt x="19259" y="1178718"/>
                </a:cubicBezTo>
                <a:cubicBezTo>
                  <a:pt x="29169" y="1061576"/>
                  <a:pt x="67869" y="952464"/>
                  <a:pt x="114592" y="846186"/>
                </a:cubicBezTo>
                <a:cubicBezTo>
                  <a:pt x="149045" y="767305"/>
                  <a:pt x="191048" y="692202"/>
                  <a:pt x="247682" y="625601"/>
                </a:cubicBezTo>
                <a:cubicBezTo>
                  <a:pt x="285438" y="581200"/>
                  <a:pt x="316115" y="530187"/>
                  <a:pt x="357646" y="490510"/>
                </a:cubicBezTo>
                <a:cubicBezTo>
                  <a:pt x="427023" y="423909"/>
                  <a:pt x="495455" y="354474"/>
                  <a:pt x="589373" y="320466"/>
                </a:cubicBezTo>
                <a:cubicBezTo>
                  <a:pt x="606363" y="314325"/>
                  <a:pt x="620522" y="299682"/>
                  <a:pt x="637040" y="290235"/>
                </a:cubicBezTo>
                <a:cubicBezTo>
                  <a:pt x="748892" y="225996"/>
                  <a:pt x="872071" y="192460"/>
                  <a:pt x="994778" y="158451"/>
                </a:cubicBezTo>
                <a:cubicBezTo>
                  <a:pt x="1008936" y="154672"/>
                  <a:pt x="1024039" y="156089"/>
                  <a:pt x="1038669" y="154672"/>
                </a:cubicBezTo>
                <a:cubicBezTo>
                  <a:pt x="1038669" y="150893"/>
                  <a:pt x="1038197" y="146170"/>
                  <a:pt x="1038197" y="141446"/>
                </a:cubicBezTo>
                <a:close/>
                <a:moveTo>
                  <a:pt x="1143442" y="275120"/>
                </a:moveTo>
                <a:cubicBezTo>
                  <a:pt x="1043860" y="282206"/>
                  <a:pt x="947111" y="294014"/>
                  <a:pt x="854609" y="332274"/>
                </a:cubicBezTo>
                <a:cubicBezTo>
                  <a:pt x="759747" y="371479"/>
                  <a:pt x="662053" y="405015"/>
                  <a:pt x="578518" y="466893"/>
                </a:cubicBezTo>
                <a:cubicBezTo>
                  <a:pt x="535571" y="498540"/>
                  <a:pt x="486488" y="524991"/>
                  <a:pt x="451092" y="564196"/>
                </a:cubicBezTo>
                <a:cubicBezTo>
                  <a:pt x="416168" y="602928"/>
                  <a:pt x="376524" y="636937"/>
                  <a:pt x="344432" y="680393"/>
                </a:cubicBezTo>
                <a:cubicBezTo>
                  <a:pt x="289685" y="753607"/>
                  <a:pt x="246266" y="832961"/>
                  <a:pt x="202375" y="912315"/>
                </a:cubicBezTo>
                <a:cubicBezTo>
                  <a:pt x="184913" y="944434"/>
                  <a:pt x="175474" y="981277"/>
                  <a:pt x="164619" y="1016703"/>
                </a:cubicBezTo>
                <a:cubicBezTo>
                  <a:pt x="153764" y="1052602"/>
                  <a:pt x="148573" y="1090389"/>
                  <a:pt x="136302" y="1125815"/>
                </a:cubicBezTo>
                <a:cubicBezTo>
                  <a:pt x="115064" y="1188637"/>
                  <a:pt x="103737" y="1252876"/>
                  <a:pt x="101378" y="1318532"/>
                </a:cubicBezTo>
                <a:cubicBezTo>
                  <a:pt x="98546" y="1404499"/>
                  <a:pt x="97130" y="1489049"/>
                  <a:pt x="120728" y="1574544"/>
                </a:cubicBezTo>
                <a:cubicBezTo>
                  <a:pt x="164619" y="1731835"/>
                  <a:pt x="261840" y="1844725"/>
                  <a:pt x="396818" y="1926914"/>
                </a:cubicBezTo>
                <a:cubicBezTo>
                  <a:pt x="461947" y="1966591"/>
                  <a:pt x="534155" y="1994931"/>
                  <a:pt x="604004" y="2027051"/>
                </a:cubicBezTo>
                <a:cubicBezTo>
                  <a:pt x="637512" y="2042638"/>
                  <a:pt x="671964" y="2056336"/>
                  <a:pt x="706889" y="2067673"/>
                </a:cubicBezTo>
                <a:cubicBezTo>
                  <a:pt x="732374" y="2075703"/>
                  <a:pt x="760219" y="2077592"/>
                  <a:pt x="786648" y="2083732"/>
                </a:cubicBezTo>
                <a:cubicBezTo>
                  <a:pt x="834315" y="2094596"/>
                  <a:pt x="882454" y="2115852"/>
                  <a:pt x="929649" y="2114435"/>
                </a:cubicBezTo>
                <a:cubicBezTo>
                  <a:pt x="958910" y="2113490"/>
                  <a:pt x="987698" y="2121992"/>
                  <a:pt x="1017903" y="2116797"/>
                </a:cubicBezTo>
                <a:cubicBezTo>
                  <a:pt x="1048580" y="2111129"/>
                  <a:pt x="1081144" y="2117269"/>
                  <a:pt x="1112765" y="2118686"/>
                </a:cubicBezTo>
                <a:cubicBezTo>
                  <a:pt x="1122676" y="2119158"/>
                  <a:pt x="1134003" y="2124827"/>
                  <a:pt x="1142026" y="2121520"/>
                </a:cubicBezTo>
                <a:cubicBezTo>
                  <a:pt x="1196772" y="2100264"/>
                  <a:pt x="1262373" y="2125771"/>
                  <a:pt x="1311456" y="2081371"/>
                </a:cubicBezTo>
                <a:cubicBezTo>
                  <a:pt x="1312872" y="2080426"/>
                  <a:pt x="1314759" y="2079009"/>
                  <a:pt x="1316175" y="2079009"/>
                </a:cubicBezTo>
                <a:cubicBezTo>
                  <a:pt x="1362426" y="2084677"/>
                  <a:pt x="1403486" y="2069562"/>
                  <a:pt x="1443129" y="2048306"/>
                </a:cubicBezTo>
                <a:cubicBezTo>
                  <a:pt x="1444545" y="2047362"/>
                  <a:pt x="1446433" y="2048306"/>
                  <a:pt x="1448321" y="2047362"/>
                </a:cubicBezTo>
                <a:cubicBezTo>
                  <a:pt x="1495044" y="2032247"/>
                  <a:pt x="1545543" y="2023272"/>
                  <a:pt x="1588490" y="2000600"/>
                </a:cubicBezTo>
                <a:cubicBezTo>
                  <a:pt x="1664474" y="1960922"/>
                  <a:pt x="1738098" y="1915577"/>
                  <a:pt x="1809362" y="1867398"/>
                </a:cubicBezTo>
                <a:cubicBezTo>
                  <a:pt x="1877795" y="1821108"/>
                  <a:pt x="1939148" y="1765371"/>
                  <a:pt x="1988231" y="1696881"/>
                </a:cubicBezTo>
                <a:cubicBezTo>
                  <a:pt x="2026459" y="1643506"/>
                  <a:pt x="2064215" y="1590603"/>
                  <a:pt x="2096779" y="1532977"/>
                </a:cubicBezTo>
                <a:cubicBezTo>
                  <a:pt x="2133591" y="1468266"/>
                  <a:pt x="2151997" y="1399776"/>
                  <a:pt x="2168516" y="1329396"/>
                </a:cubicBezTo>
                <a:cubicBezTo>
                  <a:pt x="2174179" y="1304362"/>
                  <a:pt x="2177955" y="1276493"/>
                  <a:pt x="2172763" y="1252404"/>
                </a:cubicBezTo>
                <a:cubicBezTo>
                  <a:pt x="2160021" y="1192888"/>
                  <a:pt x="2148222" y="1131011"/>
                  <a:pt x="2123680" y="1076219"/>
                </a:cubicBezTo>
                <a:cubicBezTo>
                  <a:pt x="2095835" y="1014341"/>
                  <a:pt x="2079789" y="948685"/>
                  <a:pt x="2050056" y="886808"/>
                </a:cubicBezTo>
                <a:cubicBezTo>
                  <a:pt x="2002389" y="788088"/>
                  <a:pt x="1962746" y="687006"/>
                  <a:pt x="1892425" y="600094"/>
                </a:cubicBezTo>
                <a:cubicBezTo>
                  <a:pt x="1842871" y="539162"/>
                  <a:pt x="1791900" y="481063"/>
                  <a:pt x="1726771" y="436663"/>
                </a:cubicBezTo>
                <a:cubicBezTo>
                  <a:pt x="1674385" y="401237"/>
                  <a:pt x="1621998" y="365338"/>
                  <a:pt x="1568668" y="331329"/>
                </a:cubicBezTo>
                <a:cubicBezTo>
                  <a:pt x="1546014" y="317159"/>
                  <a:pt x="1520529" y="300627"/>
                  <a:pt x="1495044" y="298265"/>
                </a:cubicBezTo>
                <a:cubicBezTo>
                  <a:pt x="1377529" y="288346"/>
                  <a:pt x="1260013" y="282206"/>
                  <a:pt x="1143442" y="2751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26"/>
          <p:cNvGrpSpPr/>
          <p:nvPr/>
        </p:nvGrpSpPr>
        <p:grpSpPr>
          <a:xfrm>
            <a:off x="4275250" y="1795809"/>
            <a:ext cx="4238887" cy="1554133"/>
            <a:chOff x="0" y="66675"/>
            <a:chExt cx="11303700" cy="4144354"/>
          </a:xfrm>
        </p:grpSpPr>
        <p:sp>
          <p:nvSpPr>
            <p:cNvPr id="271" name="Google Shape;271;p26"/>
            <p:cNvSpPr txBox="1"/>
            <p:nvPr/>
          </p:nvSpPr>
          <p:spPr>
            <a:xfrm>
              <a:off x="0" y="66675"/>
              <a:ext cx="113037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Big Topic or Idea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72" name="Google Shape;272;p26"/>
            <p:cNvSpPr txBox="1"/>
            <p:nvPr/>
          </p:nvSpPr>
          <p:spPr>
            <a:xfrm>
              <a:off x="0" y="3595429"/>
              <a:ext cx="11303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 you want to discuss.</a:t>
              </a:r>
              <a:r>
                <a:rPr lang="en" sz="600">
                  <a:solidFill>
                    <a:schemeClr val="accent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/>
          <p:nvPr/>
        </p:nvSpPr>
        <p:spPr>
          <a:xfrm>
            <a:off x="1292064" y="905816"/>
            <a:ext cx="655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7533002" y="-1311855"/>
            <a:ext cx="2738712" cy="2622560"/>
          </a:xfrm>
          <a:custGeom>
            <a:rect b="b" l="l" r="r" t="t"/>
            <a:pathLst>
              <a:path extrusionOk="0" h="5245119" w="5477423">
                <a:moveTo>
                  <a:pt x="2711300" y="0"/>
                </a:moveTo>
                <a:cubicBezTo>
                  <a:pt x="2717579" y="11661"/>
                  <a:pt x="2725652" y="25116"/>
                  <a:pt x="2731931" y="36777"/>
                </a:cubicBezTo>
                <a:cubicBezTo>
                  <a:pt x="2742695" y="34983"/>
                  <a:pt x="2751665" y="36777"/>
                  <a:pt x="2754356" y="33189"/>
                </a:cubicBezTo>
                <a:cubicBezTo>
                  <a:pt x="2774090" y="1794"/>
                  <a:pt x="2803691" y="1794"/>
                  <a:pt x="2834189" y="6279"/>
                </a:cubicBezTo>
                <a:cubicBezTo>
                  <a:pt x="2842262" y="7176"/>
                  <a:pt x="2852129" y="23322"/>
                  <a:pt x="2856614" y="22425"/>
                </a:cubicBezTo>
                <a:cubicBezTo>
                  <a:pt x="2987575" y="-26013"/>
                  <a:pt x="3122124" y="21528"/>
                  <a:pt x="3254879" y="6279"/>
                </a:cubicBezTo>
                <a:cubicBezTo>
                  <a:pt x="3322154" y="-1794"/>
                  <a:pt x="3392120" y="3588"/>
                  <a:pt x="3460291" y="8970"/>
                </a:cubicBezTo>
                <a:cubicBezTo>
                  <a:pt x="3542815" y="16146"/>
                  <a:pt x="3627132" y="47541"/>
                  <a:pt x="3706965" y="37674"/>
                </a:cubicBezTo>
                <a:cubicBezTo>
                  <a:pt x="3784106" y="28704"/>
                  <a:pt x="3852278" y="45747"/>
                  <a:pt x="3917758" y="68172"/>
                </a:cubicBezTo>
                <a:cubicBezTo>
                  <a:pt x="4011943" y="99566"/>
                  <a:pt x="4110612" y="113021"/>
                  <a:pt x="4202106" y="165944"/>
                </a:cubicBezTo>
                <a:cubicBezTo>
                  <a:pt x="4275660" y="209000"/>
                  <a:pt x="4367153" y="228734"/>
                  <a:pt x="4441604" y="277171"/>
                </a:cubicBezTo>
                <a:cubicBezTo>
                  <a:pt x="4507981" y="320227"/>
                  <a:pt x="4568080" y="373150"/>
                  <a:pt x="4629075" y="423382"/>
                </a:cubicBezTo>
                <a:cubicBezTo>
                  <a:pt x="4678410" y="463746"/>
                  <a:pt x="4726848" y="505905"/>
                  <a:pt x="4773492" y="549858"/>
                </a:cubicBezTo>
                <a:cubicBezTo>
                  <a:pt x="4935848" y="701450"/>
                  <a:pt x="5037208" y="894304"/>
                  <a:pt x="5132290" y="1090746"/>
                </a:cubicBezTo>
                <a:cubicBezTo>
                  <a:pt x="5182521" y="1193900"/>
                  <a:pt x="5233650" y="1297055"/>
                  <a:pt x="5283882" y="1400209"/>
                </a:cubicBezTo>
                <a:cubicBezTo>
                  <a:pt x="5354745" y="1546419"/>
                  <a:pt x="5394213" y="1698011"/>
                  <a:pt x="5413946" y="1862161"/>
                </a:cubicBezTo>
                <a:cubicBezTo>
                  <a:pt x="5435474" y="2042457"/>
                  <a:pt x="5425607" y="2221856"/>
                  <a:pt x="5437268" y="2401256"/>
                </a:cubicBezTo>
                <a:cubicBezTo>
                  <a:pt x="5443547" y="2499925"/>
                  <a:pt x="5455208" y="2597697"/>
                  <a:pt x="5468663" y="2695470"/>
                </a:cubicBezTo>
                <a:cubicBezTo>
                  <a:pt x="5484809" y="2813873"/>
                  <a:pt x="5478530" y="2932276"/>
                  <a:pt x="5450723" y="3046195"/>
                </a:cubicBezTo>
                <a:cubicBezTo>
                  <a:pt x="5433680" y="3117057"/>
                  <a:pt x="5413049" y="3192405"/>
                  <a:pt x="5382551" y="3257886"/>
                </a:cubicBezTo>
                <a:cubicBezTo>
                  <a:pt x="5322453" y="3386156"/>
                  <a:pt x="5243517" y="3506353"/>
                  <a:pt x="5175346" y="3631035"/>
                </a:cubicBezTo>
                <a:cubicBezTo>
                  <a:pt x="5139466" y="3694722"/>
                  <a:pt x="5113453" y="3764688"/>
                  <a:pt x="5073985" y="3825683"/>
                </a:cubicBezTo>
                <a:cubicBezTo>
                  <a:pt x="4974418" y="3979069"/>
                  <a:pt x="4922393" y="4154880"/>
                  <a:pt x="4830003" y="4310958"/>
                </a:cubicBezTo>
                <a:cubicBezTo>
                  <a:pt x="4769904" y="4412318"/>
                  <a:pt x="4694556" y="4502915"/>
                  <a:pt x="4603960" y="4579159"/>
                </a:cubicBezTo>
                <a:cubicBezTo>
                  <a:pt x="4501702" y="4665270"/>
                  <a:pt x="4400342" y="4754073"/>
                  <a:pt x="4290909" y="4829421"/>
                </a:cubicBezTo>
                <a:cubicBezTo>
                  <a:pt x="4138419" y="4932575"/>
                  <a:pt x="3982342" y="5031245"/>
                  <a:pt x="3819986" y="5118253"/>
                </a:cubicBezTo>
                <a:cubicBezTo>
                  <a:pt x="3732081" y="5165794"/>
                  <a:pt x="3628926" y="5185527"/>
                  <a:pt x="3532051" y="5216922"/>
                </a:cubicBezTo>
                <a:cubicBezTo>
                  <a:pt x="3520390" y="5220510"/>
                  <a:pt x="3506935" y="5220510"/>
                  <a:pt x="3494377" y="5220510"/>
                </a:cubicBezTo>
                <a:cubicBezTo>
                  <a:pt x="3445939" y="5222305"/>
                  <a:pt x="3399295" y="5200776"/>
                  <a:pt x="3347270" y="5233965"/>
                </a:cubicBezTo>
                <a:cubicBezTo>
                  <a:pt x="3314081" y="5254596"/>
                  <a:pt x="3256673" y="5241141"/>
                  <a:pt x="3210029" y="5236656"/>
                </a:cubicBezTo>
                <a:cubicBezTo>
                  <a:pt x="3071892" y="5224995"/>
                  <a:pt x="2931064" y="5256390"/>
                  <a:pt x="2792927" y="5215129"/>
                </a:cubicBezTo>
                <a:cubicBezTo>
                  <a:pt x="2746283" y="5200776"/>
                  <a:pt x="2691567" y="5214231"/>
                  <a:pt x="2641335" y="5210644"/>
                </a:cubicBezTo>
                <a:cubicBezTo>
                  <a:pt x="2473597" y="5197189"/>
                  <a:pt x="2304065" y="5213335"/>
                  <a:pt x="2139018" y="5172072"/>
                </a:cubicBezTo>
                <a:cubicBezTo>
                  <a:pt x="2130048" y="5170279"/>
                  <a:pt x="2119284" y="5172072"/>
                  <a:pt x="2110314" y="5173867"/>
                </a:cubicBezTo>
                <a:cubicBezTo>
                  <a:pt x="1934503" y="5214231"/>
                  <a:pt x="1769456" y="5143369"/>
                  <a:pt x="1601718" y="5116459"/>
                </a:cubicBezTo>
                <a:cubicBezTo>
                  <a:pt x="1479726" y="5096725"/>
                  <a:pt x="1364911" y="5033038"/>
                  <a:pt x="1246508" y="4988189"/>
                </a:cubicBezTo>
                <a:cubicBezTo>
                  <a:pt x="1196276" y="4969352"/>
                  <a:pt x="1147838" y="4945133"/>
                  <a:pt x="1096709" y="4927193"/>
                </a:cubicBezTo>
                <a:cubicBezTo>
                  <a:pt x="958572" y="4877858"/>
                  <a:pt x="868873" y="4765734"/>
                  <a:pt x="763924" y="4674240"/>
                </a:cubicBezTo>
                <a:cubicBezTo>
                  <a:pt x="580040" y="4513679"/>
                  <a:pt x="468813" y="4300194"/>
                  <a:pt x="345925" y="4095679"/>
                </a:cubicBezTo>
                <a:cubicBezTo>
                  <a:pt x="282238" y="3997009"/>
                  <a:pt x="223933" y="3893855"/>
                  <a:pt x="170114" y="3789803"/>
                </a:cubicBezTo>
                <a:cubicBezTo>
                  <a:pt x="79517" y="3614889"/>
                  <a:pt x="19418" y="3427418"/>
                  <a:pt x="6861" y="3231873"/>
                </a:cubicBezTo>
                <a:cubicBezTo>
                  <a:pt x="-5697" y="3038122"/>
                  <a:pt x="1479" y="2843474"/>
                  <a:pt x="8655" y="2648826"/>
                </a:cubicBezTo>
                <a:cubicBezTo>
                  <a:pt x="14037" y="2508895"/>
                  <a:pt x="23903" y="2368964"/>
                  <a:pt x="48122" y="2231723"/>
                </a:cubicBezTo>
                <a:cubicBezTo>
                  <a:pt x="71444" y="2097174"/>
                  <a:pt x="106427" y="1962625"/>
                  <a:pt x="152174" y="1833458"/>
                </a:cubicBezTo>
                <a:cubicBezTo>
                  <a:pt x="203302" y="1689938"/>
                  <a:pt x="262504" y="1547316"/>
                  <a:pt x="337852" y="1416355"/>
                </a:cubicBezTo>
                <a:cubicBezTo>
                  <a:pt x="410508" y="1290776"/>
                  <a:pt x="467916" y="1155329"/>
                  <a:pt x="588113" y="1057557"/>
                </a:cubicBezTo>
                <a:cubicBezTo>
                  <a:pt x="684989" y="978621"/>
                  <a:pt x="775585" y="890716"/>
                  <a:pt x="866182" y="805501"/>
                </a:cubicBezTo>
                <a:cubicBezTo>
                  <a:pt x="999834" y="681716"/>
                  <a:pt x="1141559" y="568695"/>
                  <a:pt x="1285078" y="458364"/>
                </a:cubicBezTo>
                <a:cubicBezTo>
                  <a:pt x="1387336" y="379429"/>
                  <a:pt x="1498563" y="309463"/>
                  <a:pt x="1614276" y="252056"/>
                </a:cubicBezTo>
                <a:cubicBezTo>
                  <a:pt x="1680653" y="219764"/>
                  <a:pt x="1756898" y="205412"/>
                  <a:pt x="1826863" y="172223"/>
                </a:cubicBezTo>
                <a:cubicBezTo>
                  <a:pt x="1919254" y="129167"/>
                  <a:pt x="2021511" y="103154"/>
                  <a:pt x="2121975" y="78039"/>
                </a:cubicBezTo>
                <a:cubicBezTo>
                  <a:pt x="2196425" y="59202"/>
                  <a:pt x="2276258" y="60996"/>
                  <a:pt x="2348914" y="38571"/>
                </a:cubicBezTo>
                <a:cubicBezTo>
                  <a:pt x="2467318" y="2691"/>
                  <a:pt x="2591103" y="26910"/>
                  <a:pt x="2711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-1320725" y="3479839"/>
            <a:ext cx="2738712" cy="2622560"/>
          </a:xfrm>
          <a:custGeom>
            <a:rect b="b" l="l" r="r" t="t"/>
            <a:pathLst>
              <a:path extrusionOk="0" h="5245119" w="5477423">
                <a:moveTo>
                  <a:pt x="2711300" y="0"/>
                </a:moveTo>
                <a:cubicBezTo>
                  <a:pt x="2717579" y="11661"/>
                  <a:pt x="2725652" y="25116"/>
                  <a:pt x="2731931" y="36777"/>
                </a:cubicBezTo>
                <a:cubicBezTo>
                  <a:pt x="2742695" y="34983"/>
                  <a:pt x="2751665" y="36777"/>
                  <a:pt x="2754356" y="33189"/>
                </a:cubicBezTo>
                <a:cubicBezTo>
                  <a:pt x="2774090" y="1794"/>
                  <a:pt x="2803691" y="1794"/>
                  <a:pt x="2834189" y="6279"/>
                </a:cubicBezTo>
                <a:cubicBezTo>
                  <a:pt x="2842262" y="7176"/>
                  <a:pt x="2852129" y="23322"/>
                  <a:pt x="2856614" y="22425"/>
                </a:cubicBezTo>
                <a:cubicBezTo>
                  <a:pt x="2987575" y="-26013"/>
                  <a:pt x="3122124" y="21528"/>
                  <a:pt x="3254879" y="6279"/>
                </a:cubicBezTo>
                <a:cubicBezTo>
                  <a:pt x="3322154" y="-1794"/>
                  <a:pt x="3392120" y="3588"/>
                  <a:pt x="3460291" y="8970"/>
                </a:cubicBezTo>
                <a:cubicBezTo>
                  <a:pt x="3542815" y="16146"/>
                  <a:pt x="3627132" y="47541"/>
                  <a:pt x="3706965" y="37674"/>
                </a:cubicBezTo>
                <a:cubicBezTo>
                  <a:pt x="3784106" y="28704"/>
                  <a:pt x="3852278" y="45747"/>
                  <a:pt x="3917758" y="68172"/>
                </a:cubicBezTo>
                <a:cubicBezTo>
                  <a:pt x="4011943" y="99566"/>
                  <a:pt x="4110612" y="113021"/>
                  <a:pt x="4202106" y="165944"/>
                </a:cubicBezTo>
                <a:cubicBezTo>
                  <a:pt x="4275660" y="209000"/>
                  <a:pt x="4367153" y="228734"/>
                  <a:pt x="4441604" y="277171"/>
                </a:cubicBezTo>
                <a:cubicBezTo>
                  <a:pt x="4507981" y="320227"/>
                  <a:pt x="4568080" y="373150"/>
                  <a:pt x="4629075" y="423382"/>
                </a:cubicBezTo>
                <a:cubicBezTo>
                  <a:pt x="4678410" y="463746"/>
                  <a:pt x="4726848" y="505905"/>
                  <a:pt x="4773492" y="549858"/>
                </a:cubicBezTo>
                <a:cubicBezTo>
                  <a:pt x="4935848" y="701450"/>
                  <a:pt x="5037208" y="894304"/>
                  <a:pt x="5132290" y="1090746"/>
                </a:cubicBezTo>
                <a:cubicBezTo>
                  <a:pt x="5182521" y="1193900"/>
                  <a:pt x="5233650" y="1297055"/>
                  <a:pt x="5283882" y="1400209"/>
                </a:cubicBezTo>
                <a:cubicBezTo>
                  <a:pt x="5354745" y="1546419"/>
                  <a:pt x="5394213" y="1698011"/>
                  <a:pt x="5413946" y="1862161"/>
                </a:cubicBezTo>
                <a:cubicBezTo>
                  <a:pt x="5435474" y="2042457"/>
                  <a:pt x="5425607" y="2221856"/>
                  <a:pt x="5437268" y="2401256"/>
                </a:cubicBezTo>
                <a:cubicBezTo>
                  <a:pt x="5443547" y="2499925"/>
                  <a:pt x="5455208" y="2597697"/>
                  <a:pt x="5468663" y="2695470"/>
                </a:cubicBezTo>
                <a:cubicBezTo>
                  <a:pt x="5484809" y="2813873"/>
                  <a:pt x="5478530" y="2932276"/>
                  <a:pt x="5450723" y="3046195"/>
                </a:cubicBezTo>
                <a:cubicBezTo>
                  <a:pt x="5433680" y="3117057"/>
                  <a:pt x="5413049" y="3192405"/>
                  <a:pt x="5382551" y="3257886"/>
                </a:cubicBezTo>
                <a:cubicBezTo>
                  <a:pt x="5322453" y="3386156"/>
                  <a:pt x="5243517" y="3506353"/>
                  <a:pt x="5175346" y="3631035"/>
                </a:cubicBezTo>
                <a:cubicBezTo>
                  <a:pt x="5139466" y="3694722"/>
                  <a:pt x="5113453" y="3764688"/>
                  <a:pt x="5073985" y="3825683"/>
                </a:cubicBezTo>
                <a:cubicBezTo>
                  <a:pt x="4974418" y="3979069"/>
                  <a:pt x="4922393" y="4154880"/>
                  <a:pt x="4830003" y="4310958"/>
                </a:cubicBezTo>
                <a:cubicBezTo>
                  <a:pt x="4769904" y="4412318"/>
                  <a:pt x="4694556" y="4502915"/>
                  <a:pt x="4603960" y="4579159"/>
                </a:cubicBezTo>
                <a:cubicBezTo>
                  <a:pt x="4501702" y="4665270"/>
                  <a:pt x="4400342" y="4754073"/>
                  <a:pt x="4290909" y="4829421"/>
                </a:cubicBezTo>
                <a:cubicBezTo>
                  <a:pt x="4138419" y="4932575"/>
                  <a:pt x="3982342" y="5031245"/>
                  <a:pt x="3819986" y="5118253"/>
                </a:cubicBezTo>
                <a:cubicBezTo>
                  <a:pt x="3732081" y="5165794"/>
                  <a:pt x="3628926" y="5185527"/>
                  <a:pt x="3532051" y="5216922"/>
                </a:cubicBezTo>
                <a:cubicBezTo>
                  <a:pt x="3520390" y="5220510"/>
                  <a:pt x="3506935" y="5220510"/>
                  <a:pt x="3494377" y="5220510"/>
                </a:cubicBezTo>
                <a:cubicBezTo>
                  <a:pt x="3445939" y="5222305"/>
                  <a:pt x="3399295" y="5200776"/>
                  <a:pt x="3347270" y="5233965"/>
                </a:cubicBezTo>
                <a:cubicBezTo>
                  <a:pt x="3314081" y="5254596"/>
                  <a:pt x="3256673" y="5241141"/>
                  <a:pt x="3210029" y="5236656"/>
                </a:cubicBezTo>
                <a:cubicBezTo>
                  <a:pt x="3071892" y="5224995"/>
                  <a:pt x="2931064" y="5256390"/>
                  <a:pt x="2792927" y="5215129"/>
                </a:cubicBezTo>
                <a:cubicBezTo>
                  <a:pt x="2746283" y="5200776"/>
                  <a:pt x="2691567" y="5214231"/>
                  <a:pt x="2641335" y="5210644"/>
                </a:cubicBezTo>
                <a:cubicBezTo>
                  <a:pt x="2473597" y="5197189"/>
                  <a:pt x="2304065" y="5213335"/>
                  <a:pt x="2139018" y="5172072"/>
                </a:cubicBezTo>
                <a:cubicBezTo>
                  <a:pt x="2130048" y="5170279"/>
                  <a:pt x="2119284" y="5172072"/>
                  <a:pt x="2110314" y="5173867"/>
                </a:cubicBezTo>
                <a:cubicBezTo>
                  <a:pt x="1934503" y="5214231"/>
                  <a:pt x="1769456" y="5143369"/>
                  <a:pt x="1601718" y="5116459"/>
                </a:cubicBezTo>
                <a:cubicBezTo>
                  <a:pt x="1479726" y="5096725"/>
                  <a:pt x="1364911" y="5033038"/>
                  <a:pt x="1246508" y="4988189"/>
                </a:cubicBezTo>
                <a:cubicBezTo>
                  <a:pt x="1196276" y="4969352"/>
                  <a:pt x="1147838" y="4945133"/>
                  <a:pt x="1096709" y="4927193"/>
                </a:cubicBezTo>
                <a:cubicBezTo>
                  <a:pt x="958572" y="4877858"/>
                  <a:pt x="868873" y="4765734"/>
                  <a:pt x="763924" y="4674240"/>
                </a:cubicBezTo>
                <a:cubicBezTo>
                  <a:pt x="580040" y="4513679"/>
                  <a:pt x="468813" y="4300194"/>
                  <a:pt x="345925" y="4095679"/>
                </a:cubicBezTo>
                <a:cubicBezTo>
                  <a:pt x="282238" y="3997009"/>
                  <a:pt x="223933" y="3893855"/>
                  <a:pt x="170114" y="3789803"/>
                </a:cubicBezTo>
                <a:cubicBezTo>
                  <a:pt x="79517" y="3614889"/>
                  <a:pt x="19418" y="3427418"/>
                  <a:pt x="6861" y="3231873"/>
                </a:cubicBezTo>
                <a:cubicBezTo>
                  <a:pt x="-5697" y="3038122"/>
                  <a:pt x="1479" y="2843474"/>
                  <a:pt x="8655" y="2648826"/>
                </a:cubicBezTo>
                <a:cubicBezTo>
                  <a:pt x="14037" y="2508895"/>
                  <a:pt x="23903" y="2368964"/>
                  <a:pt x="48122" y="2231723"/>
                </a:cubicBezTo>
                <a:cubicBezTo>
                  <a:pt x="71444" y="2097174"/>
                  <a:pt x="106427" y="1962625"/>
                  <a:pt x="152174" y="1833458"/>
                </a:cubicBezTo>
                <a:cubicBezTo>
                  <a:pt x="203302" y="1689938"/>
                  <a:pt x="262504" y="1547316"/>
                  <a:pt x="337852" y="1416355"/>
                </a:cubicBezTo>
                <a:cubicBezTo>
                  <a:pt x="410508" y="1290776"/>
                  <a:pt x="467916" y="1155329"/>
                  <a:pt x="588113" y="1057557"/>
                </a:cubicBezTo>
                <a:cubicBezTo>
                  <a:pt x="684989" y="978621"/>
                  <a:pt x="775585" y="890716"/>
                  <a:pt x="866182" y="805501"/>
                </a:cubicBezTo>
                <a:cubicBezTo>
                  <a:pt x="999834" y="681716"/>
                  <a:pt x="1141559" y="568695"/>
                  <a:pt x="1285078" y="458364"/>
                </a:cubicBezTo>
                <a:cubicBezTo>
                  <a:pt x="1387336" y="379429"/>
                  <a:pt x="1498563" y="309463"/>
                  <a:pt x="1614276" y="252056"/>
                </a:cubicBezTo>
                <a:cubicBezTo>
                  <a:pt x="1680653" y="219764"/>
                  <a:pt x="1756898" y="205412"/>
                  <a:pt x="1826863" y="172223"/>
                </a:cubicBezTo>
                <a:cubicBezTo>
                  <a:pt x="1919254" y="129167"/>
                  <a:pt x="2021511" y="103154"/>
                  <a:pt x="2121975" y="78039"/>
                </a:cubicBezTo>
                <a:cubicBezTo>
                  <a:pt x="2196425" y="59202"/>
                  <a:pt x="2276258" y="60996"/>
                  <a:pt x="2348914" y="38571"/>
                </a:cubicBezTo>
                <a:cubicBezTo>
                  <a:pt x="2467318" y="2691"/>
                  <a:pt x="2591103" y="26910"/>
                  <a:pt x="2711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8"/>
          <p:cNvGrpSpPr/>
          <p:nvPr/>
        </p:nvGrpSpPr>
        <p:grpSpPr>
          <a:xfrm>
            <a:off x="1684658" y="1328658"/>
            <a:ext cx="5774738" cy="2520579"/>
            <a:chOff x="0" y="152400"/>
            <a:chExt cx="15399300" cy="6721545"/>
          </a:xfrm>
        </p:grpSpPr>
        <p:sp>
          <p:nvSpPr>
            <p:cNvPr id="285" name="Google Shape;285;p28"/>
            <p:cNvSpPr txBox="1"/>
            <p:nvPr/>
          </p:nvSpPr>
          <p:spPr>
            <a:xfrm>
              <a:off x="0" y="152400"/>
              <a:ext cx="153993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0">
                  <a:solidFill>
                    <a:schemeClr val="accent6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123,456,789</a:t>
              </a:r>
              <a:endParaRPr sz="700">
                <a:solidFill>
                  <a:schemeClr val="accent6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86" name="Google Shape;286;p28"/>
            <p:cNvSpPr txBox="1"/>
            <p:nvPr/>
          </p:nvSpPr>
          <p:spPr>
            <a:xfrm>
              <a:off x="0" y="6258345"/>
              <a:ext cx="15399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the featured statistic.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 rot="361440">
              <a:off x="2625194" y="3645304"/>
              <a:ext cx="10156960" cy="1900563"/>
            </a:xfrm>
            <a:custGeom>
              <a:rect b="b" l="l" r="r" t="t"/>
              <a:pathLst>
                <a:path extrusionOk="0" h="1899566" w="10151632">
                  <a:moveTo>
                    <a:pt x="6695525" y="74985"/>
                  </a:moveTo>
                  <a:cubicBezTo>
                    <a:pt x="6684406" y="160554"/>
                    <a:pt x="6752571" y="191977"/>
                    <a:pt x="6783511" y="254341"/>
                  </a:cubicBezTo>
                  <a:cubicBezTo>
                    <a:pt x="6673770" y="333625"/>
                    <a:pt x="6541308" y="365049"/>
                    <a:pt x="6428183" y="434180"/>
                  </a:cubicBezTo>
                  <a:cubicBezTo>
                    <a:pt x="6313608" y="504279"/>
                    <a:pt x="6189847" y="560358"/>
                    <a:pt x="6072372" y="626106"/>
                  </a:cubicBezTo>
                  <a:cubicBezTo>
                    <a:pt x="5951512" y="694271"/>
                    <a:pt x="5834520" y="768237"/>
                    <a:pt x="5714143" y="837369"/>
                  </a:cubicBezTo>
                  <a:cubicBezTo>
                    <a:pt x="5597151" y="904567"/>
                    <a:pt x="5476291" y="964997"/>
                    <a:pt x="5361232" y="1034612"/>
                  </a:cubicBezTo>
                  <a:cubicBezTo>
                    <a:pt x="5247141" y="1103744"/>
                    <a:pt x="5138367" y="1181577"/>
                    <a:pt x="5033461" y="1270047"/>
                  </a:cubicBezTo>
                  <a:cubicBezTo>
                    <a:pt x="5065851" y="1261828"/>
                    <a:pt x="5099692" y="1257961"/>
                    <a:pt x="5130149" y="1244908"/>
                  </a:cubicBezTo>
                  <a:cubicBezTo>
                    <a:pt x="5190579" y="1219769"/>
                    <a:pt x="5248591" y="1187862"/>
                    <a:pt x="5308538" y="1161756"/>
                  </a:cubicBezTo>
                  <a:cubicBezTo>
                    <a:pt x="5337060" y="1149670"/>
                    <a:pt x="5368001" y="1143869"/>
                    <a:pt x="5397974" y="1135167"/>
                  </a:cubicBezTo>
                  <a:cubicBezTo>
                    <a:pt x="5414411" y="1130333"/>
                    <a:pt x="5433748" y="1130333"/>
                    <a:pt x="5446318" y="1120664"/>
                  </a:cubicBezTo>
                  <a:cubicBezTo>
                    <a:pt x="5528503" y="1059267"/>
                    <a:pt x="5631958" y="1052983"/>
                    <a:pt x="5722362" y="1011407"/>
                  </a:cubicBezTo>
                  <a:cubicBezTo>
                    <a:pt x="5776023" y="986751"/>
                    <a:pt x="5828235" y="948560"/>
                    <a:pt x="5893499" y="959679"/>
                  </a:cubicBezTo>
                  <a:cubicBezTo>
                    <a:pt x="5941359" y="902633"/>
                    <a:pt x="6017743" y="913269"/>
                    <a:pt x="6078173" y="882812"/>
                  </a:cubicBezTo>
                  <a:cubicBezTo>
                    <a:pt x="6177761" y="833018"/>
                    <a:pt x="6286052" y="800144"/>
                    <a:pt x="6392892" y="765336"/>
                  </a:cubicBezTo>
                  <a:cubicBezTo>
                    <a:pt x="6455256" y="745032"/>
                    <a:pt x="6521487" y="735846"/>
                    <a:pt x="6585784" y="721343"/>
                  </a:cubicBezTo>
                  <a:cubicBezTo>
                    <a:pt x="6599804" y="717959"/>
                    <a:pt x="6615757" y="716509"/>
                    <a:pt x="6626877" y="708774"/>
                  </a:cubicBezTo>
                  <a:cubicBezTo>
                    <a:pt x="6737101" y="628040"/>
                    <a:pt x="6872464" y="614987"/>
                    <a:pt x="6996708" y="573411"/>
                  </a:cubicBezTo>
                  <a:cubicBezTo>
                    <a:pt x="7091462" y="541504"/>
                    <a:pt x="7190083" y="520233"/>
                    <a:pt x="7285805" y="489292"/>
                  </a:cubicBezTo>
                  <a:cubicBezTo>
                    <a:pt x="7414883" y="447717"/>
                    <a:pt x="7544445" y="410492"/>
                    <a:pt x="7678840" y="390671"/>
                  </a:cubicBezTo>
                  <a:cubicBezTo>
                    <a:pt x="7723317" y="383903"/>
                    <a:pt x="7764893" y="357314"/>
                    <a:pt x="7809369" y="348612"/>
                  </a:cubicBezTo>
                  <a:cubicBezTo>
                    <a:pt x="7890587" y="331691"/>
                    <a:pt x="7976156" y="329758"/>
                    <a:pt x="8054956" y="306069"/>
                  </a:cubicBezTo>
                  <a:cubicBezTo>
                    <a:pt x="8169048" y="271745"/>
                    <a:pt x="8286040" y="250473"/>
                    <a:pt x="8401582" y="222434"/>
                  </a:cubicBezTo>
                  <a:cubicBezTo>
                    <a:pt x="8473614" y="205030"/>
                    <a:pt x="8548548" y="200679"/>
                    <a:pt x="8621547" y="187626"/>
                  </a:cubicBezTo>
                  <a:cubicBezTo>
                    <a:pt x="8719685" y="169739"/>
                    <a:pt x="8817340" y="146534"/>
                    <a:pt x="8915961" y="130097"/>
                  </a:cubicBezTo>
                  <a:cubicBezTo>
                    <a:pt x="8968656" y="121395"/>
                    <a:pt x="9023285" y="121879"/>
                    <a:pt x="9076947" y="118495"/>
                  </a:cubicBezTo>
                  <a:cubicBezTo>
                    <a:pt x="9097251" y="117528"/>
                    <a:pt x="9123357" y="125746"/>
                    <a:pt x="9136410" y="116077"/>
                  </a:cubicBezTo>
                  <a:cubicBezTo>
                    <a:pt x="9209409" y="62899"/>
                    <a:pt x="9297395" y="92389"/>
                    <a:pt x="9372328" y="67733"/>
                  </a:cubicBezTo>
                  <a:cubicBezTo>
                    <a:pt x="9470950" y="35826"/>
                    <a:pt x="9570538" y="36310"/>
                    <a:pt x="9670127" y="30509"/>
                  </a:cubicBezTo>
                  <a:cubicBezTo>
                    <a:pt x="9721854" y="27608"/>
                    <a:pt x="9770198" y="14072"/>
                    <a:pt x="9820476" y="8270"/>
                  </a:cubicBezTo>
                  <a:cubicBezTo>
                    <a:pt x="9871237" y="2469"/>
                    <a:pt x="9922966" y="-431"/>
                    <a:pt x="9973727" y="52"/>
                  </a:cubicBezTo>
                  <a:cubicBezTo>
                    <a:pt x="10010951" y="535"/>
                    <a:pt x="10048176" y="8270"/>
                    <a:pt x="10089752" y="13105"/>
                  </a:cubicBezTo>
                  <a:cubicBezTo>
                    <a:pt x="10108606" y="52747"/>
                    <a:pt x="10127461" y="93356"/>
                    <a:pt x="10151633" y="144117"/>
                  </a:cubicBezTo>
                  <a:cubicBezTo>
                    <a:pt x="10089268" y="151852"/>
                    <a:pt x="10036090" y="159103"/>
                    <a:pt x="9982912" y="164421"/>
                  </a:cubicBezTo>
                  <a:cubicBezTo>
                    <a:pt x="9843198" y="178924"/>
                    <a:pt x="9703484" y="194395"/>
                    <a:pt x="9563287" y="206964"/>
                  </a:cubicBezTo>
                  <a:cubicBezTo>
                    <a:pt x="9437109" y="218083"/>
                    <a:pt x="9313348" y="248056"/>
                    <a:pt x="9185237" y="248056"/>
                  </a:cubicBezTo>
                  <a:cubicBezTo>
                    <a:pt x="9136893" y="248056"/>
                    <a:pt x="9089033" y="266427"/>
                    <a:pt x="9040205" y="275129"/>
                  </a:cubicBezTo>
                  <a:cubicBezTo>
                    <a:pt x="8775764" y="322506"/>
                    <a:pt x="8511323" y="367949"/>
                    <a:pt x="8247365" y="418227"/>
                  </a:cubicBezTo>
                  <a:cubicBezTo>
                    <a:pt x="8120221" y="442399"/>
                    <a:pt x="7994526" y="475273"/>
                    <a:pt x="7868832" y="507180"/>
                  </a:cubicBezTo>
                  <a:cubicBezTo>
                    <a:pt x="7617927" y="570510"/>
                    <a:pt x="7367022" y="634324"/>
                    <a:pt x="7117084" y="701039"/>
                  </a:cubicBezTo>
                  <a:cubicBezTo>
                    <a:pt x="7036349" y="722310"/>
                    <a:pt x="6958033" y="753250"/>
                    <a:pt x="6878748" y="779356"/>
                  </a:cubicBezTo>
                  <a:cubicBezTo>
                    <a:pt x="6659267" y="852355"/>
                    <a:pt x="6438335" y="921487"/>
                    <a:pt x="6220304" y="998837"/>
                  </a:cubicBezTo>
                  <a:cubicBezTo>
                    <a:pt x="6012425" y="1072320"/>
                    <a:pt x="5807447" y="1154505"/>
                    <a:pt x="5601019" y="1232822"/>
                  </a:cubicBezTo>
                  <a:cubicBezTo>
                    <a:pt x="5460821" y="1286000"/>
                    <a:pt x="5320140" y="1338212"/>
                    <a:pt x="5180910" y="1392840"/>
                  </a:cubicBezTo>
                  <a:cubicBezTo>
                    <a:pt x="5119029" y="1417012"/>
                    <a:pt x="5060050" y="1448919"/>
                    <a:pt x="4998653" y="1473575"/>
                  </a:cubicBezTo>
                  <a:cubicBezTo>
                    <a:pt x="4881661" y="1521435"/>
                    <a:pt x="4765635" y="1571713"/>
                    <a:pt x="4645742" y="1610871"/>
                  </a:cubicBezTo>
                  <a:cubicBezTo>
                    <a:pt x="4590147" y="1628759"/>
                    <a:pt x="4525366" y="1633110"/>
                    <a:pt x="4467353" y="1625375"/>
                  </a:cubicBezTo>
                  <a:cubicBezTo>
                    <a:pt x="4376950" y="1613772"/>
                    <a:pt x="4348427" y="1515150"/>
                    <a:pt x="4413692" y="1449886"/>
                  </a:cubicBezTo>
                  <a:cubicBezTo>
                    <a:pt x="4458651" y="1405410"/>
                    <a:pt x="4507962" y="1363351"/>
                    <a:pt x="4561141" y="1330477"/>
                  </a:cubicBezTo>
                  <a:cubicBezTo>
                    <a:pt x="4710523" y="1239107"/>
                    <a:pt x="4864257" y="1154988"/>
                    <a:pt x="5014123" y="1065069"/>
                  </a:cubicBezTo>
                  <a:cubicBezTo>
                    <a:pt x="5095825" y="1015758"/>
                    <a:pt x="5171724" y="958229"/>
                    <a:pt x="5252459" y="907467"/>
                  </a:cubicBezTo>
                  <a:cubicBezTo>
                    <a:pt x="5348663" y="847037"/>
                    <a:pt x="5446801" y="790475"/>
                    <a:pt x="5544456" y="731979"/>
                  </a:cubicBezTo>
                  <a:cubicBezTo>
                    <a:pt x="5711243" y="631907"/>
                    <a:pt x="5877546" y="531352"/>
                    <a:pt x="6043849" y="430796"/>
                  </a:cubicBezTo>
                  <a:cubicBezTo>
                    <a:pt x="6097511" y="398406"/>
                    <a:pt x="6151656" y="367466"/>
                    <a:pt x="6201933" y="323956"/>
                  </a:cubicBezTo>
                  <a:cubicBezTo>
                    <a:pt x="6133285" y="327824"/>
                    <a:pt x="6063670" y="327340"/>
                    <a:pt x="5995505" y="336042"/>
                  </a:cubicBezTo>
                  <a:cubicBezTo>
                    <a:pt x="5792944" y="360698"/>
                    <a:pt x="5590383" y="385353"/>
                    <a:pt x="5388305" y="415810"/>
                  </a:cubicBezTo>
                  <a:cubicBezTo>
                    <a:pt x="5237472" y="438531"/>
                    <a:pt x="5087606" y="469471"/>
                    <a:pt x="4937256" y="496544"/>
                  </a:cubicBezTo>
                  <a:cubicBezTo>
                    <a:pt x="4784006" y="524584"/>
                    <a:pt x="4629789" y="549239"/>
                    <a:pt x="4477506" y="581629"/>
                  </a:cubicBezTo>
                  <a:cubicBezTo>
                    <a:pt x="4269627" y="626106"/>
                    <a:pt x="4062231" y="673483"/>
                    <a:pt x="3855802" y="725211"/>
                  </a:cubicBezTo>
                  <a:cubicBezTo>
                    <a:pt x="3697234" y="764853"/>
                    <a:pt x="3541084" y="813680"/>
                    <a:pt x="3383966" y="857190"/>
                  </a:cubicBezTo>
                  <a:cubicBezTo>
                    <a:pt x="3323536" y="874110"/>
                    <a:pt x="3261172" y="885229"/>
                    <a:pt x="3200742" y="901666"/>
                  </a:cubicBezTo>
                  <a:cubicBezTo>
                    <a:pt x="3129193" y="921004"/>
                    <a:pt x="3058611" y="944209"/>
                    <a:pt x="2987546" y="964997"/>
                  </a:cubicBezTo>
                  <a:cubicBezTo>
                    <a:pt x="2901977" y="989652"/>
                    <a:pt x="2815441" y="1010923"/>
                    <a:pt x="2730356" y="1036546"/>
                  </a:cubicBezTo>
                  <a:cubicBezTo>
                    <a:pt x="2551000" y="1090207"/>
                    <a:pt x="2372127" y="1146286"/>
                    <a:pt x="2192771" y="1199948"/>
                  </a:cubicBezTo>
                  <a:cubicBezTo>
                    <a:pt x="2032270" y="1247809"/>
                    <a:pt x="1871284" y="1292285"/>
                    <a:pt x="1711266" y="1341596"/>
                  </a:cubicBezTo>
                  <a:cubicBezTo>
                    <a:pt x="1570585" y="1384622"/>
                    <a:pt x="1431354" y="1431515"/>
                    <a:pt x="1291640" y="1477926"/>
                  </a:cubicBezTo>
                  <a:cubicBezTo>
                    <a:pt x="1154827" y="1523369"/>
                    <a:pt x="1018014" y="1569296"/>
                    <a:pt x="881201" y="1615706"/>
                  </a:cubicBezTo>
                  <a:cubicBezTo>
                    <a:pt x="848810" y="1626825"/>
                    <a:pt x="817870" y="1642778"/>
                    <a:pt x="785480" y="1652931"/>
                  </a:cubicBezTo>
                  <a:cubicBezTo>
                    <a:pt x="610475" y="1707559"/>
                    <a:pt x="439820" y="1775241"/>
                    <a:pt x="269650" y="1843406"/>
                  </a:cubicBezTo>
                  <a:cubicBezTo>
                    <a:pt x="200035" y="1871445"/>
                    <a:pt x="134770" y="1908670"/>
                    <a:pt x="45817" y="1897551"/>
                  </a:cubicBezTo>
                  <a:cubicBezTo>
                    <a:pt x="35665" y="1881597"/>
                    <a:pt x="17294" y="1859843"/>
                    <a:pt x="6659" y="1834220"/>
                  </a:cubicBezTo>
                  <a:cubicBezTo>
                    <a:pt x="-13162" y="1785393"/>
                    <a:pt x="12944" y="1735599"/>
                    <a:pt x="62738" y="1715294"/>
                  </a:cubicBezTo>
                  <a:cubicBezTo>
                    <a:pt x="217922" y="1652931"/>
                    <a:pt x="375523" y="1595885"/>
                    <a:pt x="525873" y="1523369"/>
                  </a:cubicBezTo>
                  <a:cubicBezTo>
                    <a:pt x="601289" y="1487111"/>
                    <a:pt x="677673" y="1463422"/>
                    <a:pt x="756473" y="1441184"/>
                  </a:cubicBezTo>
                  <a:cubicBezTo>
                    <a:pt x="796599" y="1429582"/>
                    <a:pt x="833823" y="1407827"/>
                    <a:pt x="873465" y="1393324"/>
                  </a:cubicBezTo>
                  <a:cubicBezTo>
                    <a:pt x="967253" y="1359000"/>
                    <a:pt x="1061523" y="1325642"/>
                    <a:pt x="1155794" y="1293735"/>
                  </a:cubicBezTo>
                  <a:cubicBezTo>
                    <a:pt x="1290190" y="1248292"/>
                    <a:pt x="1424586" y="1203332"/>
                    <a:pt x="1559949" y="1160790"/>
                  </a:cubicBezTo>
                  <a:cubicBezTo>
                    <a:pt x="1676942" y="1124048"/>
                    <a:pt x="1794901" y="1089724"/>
                    <a:pt x="1912860" y="1055883"/>
                  </a:cubicBezTo>
                  <a:cubicBezTo>
                    <a:pt x="2019217" y="1025427"/>
                    <a:pt x="2126540" y="998354"/>
                    <a:pt x="2232897" y="967897"/>
                  </a:cubicBezTo>
                  <a:cubicBezTo>
                    <a:pt x="2306863" y="946626"/>
                    <a:pt x="2379379" y="920520"/>
                    <a:pt x="2453829" y="900216"/>
                  </a:cubicBezTo>
                  <a:cubicBezTo>
                    <a:pt x="2577106" y="866375"/>
                    <a:pt x="2701350" y="835435"/>
                    <a:pt x="2824627" y="802078"/>
                  </a:cubicBezTo>
                  <a:cubicBezTo>
                    <a:pt x="2908261" y="779356"/>
                    <a:pt x="2991413" y="754217"/>
                    <a:pt x="3075048" y="731979"/>
                  </a:cubicBezTo>
                  <a:cubicBezTo>
                    <a:pt x="3101637" y="725211"/>
                    <a:pt x="3130644" y="727628"/>
                    <a:pt x="3156749" y="719893"/>
                  </a:cubicBezTo>
                  <a:cubicBezTo>
                    <a:pt x="3183339" y="712158"/>
                    <a:pt x="3212828" y="702973"/>
                    <a:pt x="3233133" y="685085"/>
                  </a:cubicBezTo>
                  <a:cubicBezTo>
                    <a:pt x="3267940" y="654145"/>
                    <a:pt x="3304682" y="644960"/>
                    <a:pt x="3350608" y="644960"/>
                  </a:cubicBezTo>
                  <a:cubicBezTo>
                    <a:pt x="3393151" y="644960"/>
                    <a:pt x="3437144" y="636741"/>
                    <a:pt x="3478236" y="624172"/>
                  </a:cubicBezTo>
                  <a:cubicBezTo>
                    <a:pt x="3543501" y="603868"/>
                    <a:pt x="3608765" y="581146"/>
                    <a:pt x="3670645" y="552140"/>
                  </a:cubicBezTo>
                  <a:cubicBezTo>
                    <a:pt x="3715122" y="531352"/>
                    <a:pt x="3762015" y="542471"/>
                    <a:pt x="3808909" y="523133"/>
                  </a:cubicBezTo>
                  <a:cubicBezTo>
                    <a:pt x="3892544" y="489292"/>
                    <a:pt x="3986815" y="482041"/>
                    <a:pt x="4076251" y="462703"/>
                  </a:cubicBezTo>
                  <a:cubicBezTo>
                    <a:pt x="4127979" y="451584"/>
                    <a:pt x="4175839" y="420644"/>
                    <a:pt x="4232402" y="438531"/>
                  </a:cubicBezTo>
                  <a:cubicBezTo>
                    <a:pt x="4240137" y="440949"/>
                    <a:pt x="4252223" y="428379"/>
                    <a:pt x="4262859" y="424028"/>
                  </a:cubicBezTo>
                  <a:cubicBezTo>
                    <a:pt x="4294282" y="411459"/>
                    <a:pt x="4325706" y="388737"/>
                    <a:pt x="4356646" y="389221"/>
                  </a:cubicBezTo>
                  <a:cubicBezTo>
                    <a:pt x="4443181" y="390671"/>
                    <a:pt x="4524399" y="369883"/>
                    <a:pt x="4605617" y="345711"/>
                  </a:cubicBezTo>
                  <a:cubicBezTo>
                    <a:pt x="4629305" y="338459"/>
                    <a:pt x="4654928" y="338943"/>
                    <a:pt x="4679100" y="333625"/>
                  </a:cubicBezTo>
                  <a:cubicBezTo>
                    <a:pt x="4742914" y="320089"/>
                    <a:pt x="4806244" y="306069"/>
                    <a:pt x="4869575" y="291566"/>
                  </a:cubicBezTo>
                  <a:cubicBezTo>
                    <a:pt x="4886495" y="287698"/>
                    <a:pt x="4902449" y="278996"/>
                    <a:pt x="4919369" y="278030"/>
                  </a:cubicBezTo>
                  <a:cubicBezTo>
                    <a:pt x="5045064" y="272712"/>
                    <a:pt x="5166407" y="243705"/>
                    <a:pt x="5289200" y="222917"/>
                  </a:cubicBezTo>
                  <a:cubicBezTo>
                    <a:pt x="5353014" y="212282"/>
                    <a:pt x="5417312" y="211798"/>
                    <a:pt x="5481609" y="196328"/>
                  </a:cubicBezTo>
                  <a:cubicBezTo>
                    <a:pt x="5525118" y="185693"/>
                    <a:pt x="5577813" y="195845"/>
                    <a:pt x="5626641" y="190044"/>
                  </a:cubicBezTo>
                  <a:cubicBezTo>
                    <a:pt x="5799229" y="170223"/>
                    <a:pt x="5972300" y="155236"/>
                    <a:pt x="6143921" y="129614"/>
                  </a:cubicBezTo>
                  <a:cubicBezTo>
                    <a:pt x="6185496" y="123329"/>
                    <a:pt x="6223688" y="99640"/>
                    <a:pt x="6265748" y="124296"/>
                  </a:cubicBezTo>
                  <a:cubicBezTo>
                    <a:pt x="6375005" y="78369"/>
                    <a:pt x="6490063" y="121395"/>
                    <a:pt x="6600287" y="101091"/>
                  </a:cubicBezTo>
                  <a:cubicBezTo>
                    <a:pt x="6627360" y="98674"/>
                    <a:pt x="6653466" y="88038"/>
                    <a:pt x="6695525" y="749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9"/>
          <p:cNvPicPr preferRelativeResize="0"/>
          <p:nvPr/>
        </p:nvPicPr>
        <p:blipFill rotWithShape="1">
          <a:blip r:embed="rId3">
            <a:alphaModFix/>
          </a:blip>
          <a:srcRect b="0" l="23293" r="23293" t="0"/>
          <a:stretch/>
        </p:blipFill>
        <p:spPr>
          <a:xfrm>
            <a:off x="5024504" y="0"/>
            <a:ext cx="411949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9"/>
          <p:cNvGrpSpPr/>
          <p:nvPr/>
        </p:nvGrpSpPr>
        <p:grpSpPr>
          <a:xfrm>
            <a:off x="531982" y="3679990"/>
            <a:ext cx="3960563" cy="852483"/>
            <a:chOff x="0" y="66675"/>
            <a:chExt cx="10561500" cy="2273287"/>
          </a:xfrm>
        </p:grpSpPr>
        <p:sp>
          <p:nvSpPr>
            <p:cNvPr id="294" name="Google Shape;294;p29"/>
            <p:cNvSpPr txBox="1"/>
            <p:nvPr/>
          </p:nvSpPr>
          <p:spPr>
            <a:xfrm>
              <a:off x="0" y="66675"/>
              <a:ext cx="10561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123 million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95" name="Google Shape;295;p29"/>
            <p:cNvSpPr txBox="1"/>
            <p:nvPr/>
          </p:nvSpPr>
          <p:spPr>
            <a:xfrm>
              <a:off x="0" y="1724362"/>
              <a:ext cx="1056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96" name="Google Shape;296;p29"/>
          <p:cNvGrpSpPr/>
          <p:nvPr/>
        </p:nvGrpSpPr>
        <p:grpSpPr>
          <a:xfrm>
            <a:off x="531982" y="2146634"/>
            <a:ext cx="3960563" cy="852483"/>
            <a:chOff x="0" y="66675"/>
            <a:chExt cx="10561500" cy="2273287"/>
          </a:xfrm>
        </p:grpSpPr>
        <p:sp>
          <p:nvSpPr>
            <p:cNvPr id="297" name="Google Shape;297;p29"/>
            <p:cNvSpPr txBox="1"/>
            <p:nvPr/>
          </p:nvSpPr>
          <p:spPr>
            <a:xfrm>
              <a:off x="0" y="66675"/>
              <a:ext cx="10561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95%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0" y="1724362"/>
              <a:ext cx="1056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99" name="Google Shape;299;p29"/>
          <p:cNvGrpSpPr/>
          <p:nvPr/>
        </p:nvGrpSpPr>
        <p:grpSpPr>
          <a:xfrm>
            <a:off x="531982" y="613277"/>
            <a:ext cx="3960563" cy="852483"/>
            <a:chOff x="0" y="66675"/>
            <a:chExt cx="10561500" cy="2273287"/>
          </a:xfrm>
        </p:grpSpPr>
        <p:sp>
          <p:nvSpPr>
            <p:cNvPr id="300" name="Google Shape;300;p29"/>
            <p:cNvSpPr txBox="1"/>
            <p:nvPr/>
          </p:nvSpPr>
          <p:spPr>
            <a:xfrm>
              <a:off x="0" y="66675"/>
              <a:ext cx="10561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 out 5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01" name="Google Shape;301;p29"/>
            <p:cNvSpPr txBox="1"/>
            <p:nvPr/>
          </p:nvSpPr>
          <p:spPr>
            <a:xfrm>
              <a:off x="0" y="1724362"/>
              <a:ext cx="1056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02" name="Google Shape;302;p29"/>
          <p:cNvSpPr/>
          <p:nvPr/>
        </p:nvSpPr>
        <p:spPr>
          <a:xfrm>
            <a:off x="8138267" y="3255016"/>
            <a:ext cx="491649" cy="1374118"/>
          </a:xfrm>
          <a:custGeom>
            <a:rect b="b" l="l" r="r" t="t"/>
            <a:pathLst>
              <a:path extrusionOk="0" h="2748237" w="983299">
                <a:moveTo>
                  <a:pt x="446512" y="1605199"/>
                </a:moveTo>
                <a:cubicBezTo>
                  <a:pt x="432806" y="1614171"/>
                  <a:pt x="423870" y="1618728"/>
                  <a:pt x="416430" y="1625065"/>
                </a:cubicBezTo>
                <a:cubicBezTo>
                  <a:pt x="344303" y="1686867"/>
                  <a:pt x="272496" y="1749062"/>
                  <a:pt x="200298" y="1810793"/>
                </a:cubicBezTo>
                <a:cubicBezTo>
                  <a:pt x="188834" y="1820584"/>
                  <a:pt x="175377" y="1827989"/>
                  <a:pt x="163736" y="1837707"/>
                </a:cubicBezTo>
                <a:cubicBezTo>
                  <a:pt x="149496" y="1849563"/>
                  <a:pt x="134259" y="1854262"/>
                  <a:pt x="119805" y="1841659"/>
                </a:cubicBezTo>
                <a:cubicBezTo>
                  <a:pt x="104354" y="1828166"/>
                  <a:pt x="91324" y="1811185"/>
                  <a:pt x="99192" y="1788507"/>
                </a:cubicBezTo>
                <a:cubicBezTo>
                  <a:pt x="114109" y="1745395"/>
                  <a:pt x="128669" y="1702069"/>
                  <a:pt x="146149" y="1660060"/>
                </a:cubicBezTo>
                <a:cubicBezTo>
                  <a:pt x="163950" y="1617339"/>
                  <a:pt x="186307" y="1576683"/>
                  <a:pt x="204855" y="1534354"/>
                </a:cubicBezTo>
                <a:cubicBezTo>
                  <a:pt x="225040" y="1488322"/>
                  <a:pt x="240883" y="1440261"/>
                  <a:pt x="262670" y="1395049"/>
                </a:cubicBezTo>
                <a:cubicBezTo>
                  <a:pt x="306673" y="1303804"/>
                  <a:pt x="353274" y="1213841"/>
                  <a:pt x="399021" y="1123451"/>
                </a:cubicBezTo>
                <a:cubicBezTo>
                  <a:pt x="421770" y="1078487"/>
                  <a:pt x="444483" y="1033524"/>
                  <a:pt x="468335" y="989201"/>
                </a:cubicBezTo>
                <a:cubicBezTo>
                  <a:pt x="475954" y="974960"/>
                  <a:pt x="487239" y="962821"/>
                  <a:pt x="494538" y="945198"/>
                </a:cubicBezTo>
                <a:cubicBezTo>
                  <a:pt x="481864" y="952105"/>
                  <a:pt x="468478" y="957943"/>
                  <a:pt x="456694" y="966060"/>
                </a:cubicBezTo>
                <a:cubicBezTo>
                  <a:pt x="400516" y="1004936"/>
                  <a:pt x="344623" y="1044204"/>
                  <a:pt x="289015" y="1083863"/>
                </a:cubicBezTo>
                <a:cubicBezTo>
                  <a:pt x="265900" y="1101179"/>
                  <a:pt x="238697" y="1112217"/>
                  <a:pt x="210052" y="1115904"/>
                </a:cubicBezTo>
                <a:cubicBezTo>
                  <a:pt x="197343" y="1117399"/>
                  <a:pt x="190864" y="1113554"/>
                  <a:pt x="182569" y="1102482"/>
                </a:cubicBezTo>
                <a:cubicBezTo>
                  <a:pt x="166014" y="1080267"/>
                  <a:pt x="164768" y="1058800"/>
                  <a:pt x="175128" y="1035054"/>
                </a:cubicBezTo>
                <a:cubicBezTo>
                  <a:pt x="205602" y="964351"/>
                  <a:pt x="241559" y="896212"/>
                  <a:pt x="269790" y="824370"/>
                </a:cubicBezTo>
                <a:cubicBezTo>
                  <a:pt x="291471" y="769046"/>
                  <a:pt x="322301" y="717283"/>
                  <a:pt x="348824" y="663810"/>
                </a:cubicBezTo>
                <a:cubicBezTo>
                  <a:pt x="380295" y="600334"/>
                  <a:pt x="409986" y="535933"/>
                  <a:pt x="443166" y="473382"/>
                </a:cubicBezTo>
                <a:cubicBezTo>
                  <a:pt x="485353" y="394278"/>
                  <a:pt x="530637" y="316739"/>
                  <a:pt x="573358" y="237813"/>
                </a:cubicBezTo>
                <a:cubicBezTo>
                  <a:pt x="591158" y="205523"/>
                  <a:pt x="606466" y="172058"/>
                  <a:pt x="622095" y="138736"/>
                </a:cubicBezTo>
                <a:cubicBezTo>
                  <a:pt x="626830" y="128625"/>
                  <a:pt x="628361" y="117019"/>
                  <a:pt x="632490" y="106695"/>
                </a:cubicBezTo>
                <a:cubicBezTo>
                  <a:pt x="638258" y="91992"/>
                  <a:pt x="630141" y="68994"/>
                  <a:pt x="657802" y="66253"/>
                </a:cubicBezTo>
                <a:cubicBezTo>
                  <a:pt x="661968" y="65826"/>
                  <a:pt x="665884" y="48987"/>
                  <a:pt x="667379" y="39374"/>
                </a:cubicBezTo>
                <a:cubicBezTo>
                  <a:pt x="669017" y="28694"/>
                  <a:pt x="667735" y="17516"/>
                  <a:pt x="667735" y="0"/>
                </a:cubicBezTo>
                <a:cubicBezTo>
                  <a:pt x="684894" y="8437"/>
                  <a:pt x="696678" y="12674"/>
                  <a:pt x="706468" y="19687"/>
                </a:cubicBezTo>
                <a:cubicBezTo>
                  <a:pt x="711915" y="23603"/>
                  <a:pt x="717540" y="32503"/>
                  <a:pt x="717149" y="38591"/>
                </a:cubicBezTo>
                <a:cubicBezTo>
                  <a:pt x="711381" y="100145"/>
                  <a:pt x="706825" y="161983"/>
                  <a:pt x="696714" y="222860"/>
                </a:cubicBezTo>
                <a:cubicBezTo>
                  <a:pt x="690377" y="261131"/>
                  <a:pt x="675816" y="298156"/>
                  <a:pt x="663748" y="335394"/>
                </a:cubicBezTo>
                <a:cubicBezTo>
                  <a:pt x="638008" y="414712"/>
                  <a:pt x="611593" y="493853"/>
                  <a:pt x="585141" y="572957"/>
                </a:cubicBezTo>
                <a:cubicBezTo>
                  <a:pt x="579232" y="590758"/>
                  <a:pt x="571969" y="607953"/>
                  <a:pt x="563105" y="631343"/>
                </a:cubicBezTo>
                <a:cubicBezTo>
                  <a:pt x="584785" y="624578"/>
                  <a:pt x="600129" y="623404"/>
                  <a:pt x="615936" y="613542"/>
                </a:cubicBezTo>
                <a:cubicBezTo>
                  <a:pt x="643348" y="596454"/>
                  <a:pt x="674179" y="584741"/>
                  <a:pt x="703763" y="571213"/>
                </a:cubicBezTo>
                <a:cubicBezTo>
                  <a:pt x="735234" y="556973"/>
                  <a:pt x="771226" y="552879"/>
                  <a:pt x="798389" y="528492"/>
                </a:cubicBezTo>
                <a:cubicBezTo>
                  <a:pt x="803160" y="524185"/>
                  <a:pt x="812381" y="524932"/>
                  <a:pt x="819750" y="523366"/>
                </a:cubicBezTo>
                <a:cubicBezTo>
                  <a:pt x="825802" y="522120"/>
                  <a:pt x="834204" y="523366"/>
                  <a:pt x="837550" y="519806"/>
                </a:cubicBezTo>
                <a:cubicBezTo>
                  <a:pt x="855351" y="500688"/>
                  <a:pt x="875821" y="501329"/>
                  <a:pt x="899887" y="503394"/>
                </a:cubicBezTo>
                <a:cubicBezTo>
                  <a:pt x="911066" y="504355"/>
                  <a:pt x="921247" y="503394"/>
                  <a:pt x="930717" y="510051"/>
                </a:cubicBezTo>
                <a:lnTo>
                  <a:pt x="983299" y="546969"/>
                </a:lnTo>
                <a:cubicBezTo>
                  <a:pt x="981626" y="575022"/>
                  <a:pt x="966211" y="601189"/>
                  <a:pt x="952790" y="627213"/>
                </a:cubicBezTo>
                <a:cubicBezTo>
                  <a:pt x="905156" y="719454"/>
                  <a:pt x="854923" y="810378"/>
                  <a:pt x="807895" y="902905"/>
                </a:cubicBezTo>
                <a:cubicBezTo>
                  <a:pt x="777100" y="963426"/>
                  <a:pt x="750008" y="1025976"/>
                  <a:pt x="721599" y="1087743"/>
                </a:cubicBezTo>
                <a:cubicBezTo>
                  <a:pt x="720353" y="1090485"/>
                  <a:pt x="722346" y="1094686"/>
                  <a:pt x="722738" y="1097427"/>
                </a:cubicBezTo>
                <a:cubicBezTo>
                  <a:pt x="752643" y="1084611"/>
                  <a:pt x="781550" y="1071367"/>
                  <a:pt x="811134" y="1059868"/>
                </a:cubicBezTo>
                <a:cubicBezTo>
                  <a:pt x="827475" y="1053531"/>
                  <a:pt x="848622" y="1041747"/>
                  <a:pt x="860975" y="1047230"/>
                </a:cubicBezTo>
                <a:cubicBezTo>
                  <a:pt x="880093" y="1055632"/>
                  <a:pt x="900136" y="1043919"/>
                  <a:pt x="917687" y="1057376"/>
                </a:cubicBezTo>
                <a:cubicBezTo>
                  <a:pt x="935239" y="1070833"/>
                  <a:pt x="956101" y="1081691"/>
                  <a:pt x="977461" y="1094864"/>
                </a:cubicBezTo>
                <a:cubicBezTo>
                  <a:pt x="959269" y="1133526"/>
                  <a:pt x="941860" y="1173897"/>
                  <a:pt x="921675" y="1212809"/>
                </a:cubicBezTo>
                <a:cubicBezTo>
                  <a:pt x="872617" y="1307554"/>
                  <a:pt x="822776" y="1401896"/>
                  <a:pt x="772152" y="1495834"/>
                </a:cubicBezTo>
                <a:cubicBezTo>
                  <a:pt x="748905" y="1539374"/>
                  <a:pt x="723557" y="1581810"/>
                  <a:pt x="700238" y="1625349"/>
                </a:cubicBezTo>
                <a:cubicBezTo>
                  <a:pt x="675781" y="1670954"/>
                  <a:pt x="653210" y="1717591"/>
                  <a:pt x="628823" y="1763231"/>
                </a:cubicBezTo>
                <a:cubicBezTo>
                  <a:pt x="606181" y="1805596"/>
                  <a:pt x="581261" y="1846750"/>
                  <a:pt x="559046" y="1889293"/>
                </a:cubicBezTo>
                <a:cubicBezTo>
                  <a:pt x="519885" y="1964232"/>
                  <a:pt x="482576" y="2040133"/>
                  <a:pt x="443379" y="2115037"/>
                </a:cubicBezTo>
                <a:cubicBezTo>
                  <a:pt x="414116" y="2171001"/>
                  <a:pt x="383143" y="2226040"/>
                  <a:pt x="352918" y="2281470"/>
                </a:cubicBezTo>
                <a:cubicBezTo>
                  <a:pt x="332946" y="2317996"/>
                  <a:pt x="313223" y="2354701"/>
                  <a:pt x="292895" y="2391049"/>
                </a:cubicBezTo>
                <a:cubicBezTo>
                  <a:pt x="278050" y="2417536"/>
                  <a:pt x="263276" y="2444094"/>
                  <a:pt x="247006" y="2469691"/>
                </a:cubicBezTo>
                <a:cubicBezTo>
                  <a:pt x="195314" y="2551003"/>
                  <a:pt x="143586" y="2632279"/>
                  <a:pt x="90363" y="2712488"/>
                </a:cubicBezTo>
                <a:cubicBezTo>
                  <a:pt x="80166" y="2726753"/>
                  <a:pt x="66354" y="2738045"/>
                  <a:pt x="50348" y="2745205"/>
                </a:cubicBezTo>
                <a:cubicBezTo>
                  <a:pt x="26424" y="2755885"/>
                  <a:pt x="614" y="2736945"/>
                  <a:pt x="186" y="2710458"/>
                </a:cubicBezTo>
                <a:cubicBezTo>
                  <a:pt x="-556" y="2696454"/>
                  <a:pt x="922" y="2682420"/>
                  <a:pt x="4565" y="2668877"/>
                </a:cubicBezTo>
                <a:cubicBezTo>
                  <a:pt x="13999" y="2638794"/>
                  <a:pt x="26139" y="2609602"/>
                  <a:pt x="36606" y="2579875"/>
                </a:cubicBezTo>
                <a:cubicBezTo>
                  <a:pt x="51487" y="2538115"/>
                  <a:pt x="67329" y="2496641"/>
                  <a:pt x="80324" y="2454311"/>
                </a:cubicBezTo>
                <a:cubicBezTo>
                  <a:pt x="103427" y="2377631"/>
                  <a:pt x="132839" y="2302994"/>
                  <a:pt x="168257" y="2231166"/>
                </a:cubicBezTo>
                <a:cubicBezTo>
                  <a:pt x="188870" y="2190439"/>
                  <a:pt x="202185" y="2146864"/>
                  <a:pt x="227070" y="2107454"/>
                </a:cubicBezTo>
                <a:cubicBezTo>
                  <a:pt x="244372" y="2079970"/>
                  <a:pt x="247077" y="2043693"/>
                  <a:pt x="259288" y="2012507"/>
                </a:cubicBezTo>
                <a:cubicBezTo>
                  <a:pt x="273956" y="1975162"/>
                  <a:pt x="291720" y="1939027"/>
                  <a:pt x="308275" y="1902465"/>
                </a:cubicBezTo>
                <a:cubicBezTo>
                  <a:pt x="334726" y="1844009"/>
                  <a:pt x="358116" y="1783844"/>
                  <a:pt x="389088" y="1728022"/>
                </a:cubicBezTo>
                <a:cubicBezTo>
                  <a:pt x="404966" y="1699541"/>
                  <a:pt x="412905" y="1665009"/>
                  <a:pt x="440887" y="1642580"/>
                </a:cubicBezTo>
                <a:cubicBezTo>
                  <a:pt x="446939" y="1637525"/>
                  <a:pt x="444341" y="1621789"/>
                  <a:pt x="446512" y="1605199"/>
                </a:cubicBezTo>
                <a:close/>
                <a:moveTo>
                  <a:pt x="187980" y="2425439"/>
                </a:moveTo>
                <a:cubicBezTo>
                  <a:pt x="195421" y="2420740"/>
                  <a:pt x="202719" y="2418675"/>
                  <a:pt x="205496" y="2413940"/>
                </a:cubicBezTo>
                <a:cubicBezTo>
                  <a:pt x="220127" y="2389020"/>
                  <a:pt x="233976" y="2363316"/>
                  <a:pt x="247398" y="2337684"/>
                </a:cubicBezTo>
                <a:cubicBezTo>
                  <a:pt x="267904" y="2298915"/>
                  <a:pt x="287306" y="2259576"/>
                  <a:pt x="308453" y="2221376"/>
                </a:cubicBezTo>
                <a:cubicBezTo>
                  <a:pt x="328140" y="2185562"/>
                  <a:pt x="350711" y="2151314"/>
                  <a:pt x="369828" y="2115251"/>
                </a:cubicBezTo>
                <a:cubicBezTo>
                  <a:pt x="406034" y="2046933"/>
                  <a:pt x="440425" y="1978152"/>
                  <a:pt x="475705" y="1909692"/>
                </a:cubicBezTo>
                <a:cubicBezTo>
                  <a:pt x="498596" y="1865369"/>
                  <a:pt x="518639" y="1820050"/>
                  <a:pt x="549256" y="1779928"/>
                </a:cubicBezTo>
                <a:cubicBezTo>
                  <a:pt x="565169" y="1759137"/>
                  <a:pt x="581795" y="1736139"/>
                  <a:pt x="588417" y="1711503"/>
                </a:cubicBezTo>
                <a:cubicBezTo>
                  <a:pt x="602657" y="1658102"/>
                  <a:pt x="636584" y="1615666"/>
                  <a:pt x="660864" y="1567997"/>
                </a:cubicBezTo>
                <a:cubicBezTo>
                  <a:pt x="679092" y="1532254"/>
                  <a:pt x="701520" y="1498682"/>
                  <a:pt x="720104" y="1463081"/>
                </a:cubicBezTo>
                <a:cubicBezTo>
                  <a:pt x="750649" y="1404625"/>
                  <a:pt x="779557" y="1345314"/>
                  <a:pt x="809283" y="1286431"/>
                </a:cubicBezTo>
                <a:cubicBezTo>
                  <a:pt x="836375" y="1232781"/>
                  <a:pt x="863681" y="1179237"/>
                  <a:pt x="891165" y="1125017"/>
                </a:cubicBezTo>
                <a:cubicBezTo>
                  <a:pt x="878811" y="1115370"/>
                  <a:pt x="868950" y="1119357"/>
                  <a:pt x="858448" y="1125017"/>
                </a:cubicBezTo>
                <a:cubicBezTo>
                  <a:pt x="823808" y="1143601"/>
                  <a:pt x="788350" y="1160618"/>
                  <a:pt x="754351" y="1180270"/>
                </a:cubicBezTo>
                <a:cubicBezTo>
                  <a:pt x="718252" y="1200954"/>
                  <a:pt x="683720" y="1224343"/>
                  <a:pt x="648119" y="1246273"/>
                </a:cubicBezTo>
                <a:cubicBezTo>
                  <a:pt x="623519" y="1261439"/>
                  <a:pt x="593223" y="1260834"/>
                  <a:pt x="578555" y="1245561"/>
                </a:cubicBezTo>
                <a:cubicBezTo>
                  <a:pt x="557978" y="1224201"/>
                  <a:pt x="558014" y="1214090"/>
                  <a:pt x="579410" y="1179344"/>
                </a:cubicBezTo>
                <a:cubicBezTo>
                  <a:pt x="590553" y="1161188"/>
                  <a:pt x="603333" y="1143957"/>
                  <a:pt x="613195" y="1125195"/>
                </a:cubicBezTo>
                <a:cubicBezTo>
                  <a:pt x="654064" y="1047348"/>
                  <a:pt x="694412" y="969241"/>
                  <a:pt x="734237" y="890872"/>
                </a:cubicBezTo>
                <a:cubicBezTo>
                  <a:pt x="747481" y="864990"/>
                  <a:pt x="757733" y="837471"/>
                  <a:pt x="771547" y="811980"/>
                </a:cubicBezTo>
                <a:cubicBezTo>
                  <a:pt x="804086" y="751780"/>
                  <a:pt x="838547" y="692647"/>
                  <a:pt x="870873" y="632375"/>
                </a:cubicBezTo>
                <a:cubicBezTo>
                  <a:pt x="879274" y="616746"/>
                  <a:pt x="890097" y="600833"/>
                  <a:pt x="891058" y="577586"/>
                </a:cubicBezTo>
                <a:cubicBezTo>
                  <a:pt x="871193" y="584706"/>
                  <a:pt x="855457" y="589120"/>
                  <a:pt x="840291" y="595600"/>
                </a:cubicBezTo>
                <a:cubicBezTo>
                  <a:pt x="792871" y="616070"/>
                  <a:pt x="745914" y="637751"/>
                  <a:pt x="698423" y="658043"/>
                </a:cubicBezTo>
                <a:cubicBezTo>
                  <a:pt x="641462" y="682430"/>
                  <a:pt x="584180" y="706602"/>
                  <a:pt x="526436" y="729244"/>
                </a:cubicBezTo>
                <a:cubicBezTo>
                  <a:pt x="499984" y="739676"/>
                  <a:pt x="469653" y="712904"/>
                  <a:pt x="473035" y="683320"/>
                </a:cubicBezTo>
                <a:cubicBezTo>
                  <a:pt x="474538" y="674516"/>
                  <a:pt x="477121" y="665931"/>
                  <a:pt x="480725" y="657758"/>
                </a:cubicBezTo>
                <a:cubicBezTo>
                  <a:pt x="508564" y="584065"/>
                  <a:pt x="536546" y="510443"/>
                  <a:pt x="565953" y="433011"/>
                </a:cubicBezTo>
                <a:cubicBezTo>
                  <a:pt x="558298" y="436180"/>
                  <a:pt x="553528" y="436571"/>
                  <a:pt x="552211" y="438956"/>
                </a:cubicBezTo>
                <a:cubicBezTo>
                  <a:pt x="463209" y="596703"/>
                  <a:pt x="390904" y="762638"/>
                  <a:pt x="314897" y="926686"/>
                </a:cubicBezTo>
                <a:cubicBezTo>
                  <a:pt x="310945" y="935194"/>
                  <a:pt x="311728" y="945910"/>
                  <a:pt x="309806" y="958726"/>
                </a:cubicBezTo>
                <a:cubicBezTo>
                  <a:pt x="367514" y="951856"/>
                  <a:pt x="400872" y="904720"/>
                  <a:pt x="450215" y="887205"/>
                </a:cubicBezTo>
                <a:cubicBezTo>
                  <a:pt x="484925" y="874887"/>
                  <a:pt x="513121" y="844235"/>
                  <a:pt x="541566" y="823693"/>
                </a:cubicBezTo>
                <a:lnTo>
                  <a:pt x="605968" y="869974"/>
                </a:lnTo>
                <a:cubicBezTo>
                  <a:pt x="600200" y="888308"/>
                  <a:pt x="595786" y="910737"/>
                  <a:pt x="586245" y="930495"/>
                </a:cubicBezTo>
                <a:cubicBezTo>
                  <a:pt x="570616" y="963141"/>
                  <a:pt x="551356" y="993508"/>
                  <a:pt x="537187" y="1027471"/>
                </a:cubicBezTo>
                <a:cubicBezTo>
                  <a:pt x="510985" y="1090235"/>
                  <a:pt x="477093" y="1149795"/>
                  <a:pt x="446619" y="1210815"/>
                </a:cubicBezTo>
                <a:cubicBezTo>
                  <a:pt x="413226" y="1277626"/>
                  <a:pt x="379927" y="1344519"/>
                  <a:pt x="346724" y="1411496"/>
                </a:cubicBezTo>
                <a:cubicBezTo>
                  <a:pt x="333195" y="1438624"/>
                  <a:pt x="317994" y="1464897"/>
                  <a:pt x="306032" y="1492808"/>
                </a:cubicBezTo>
                <a:cubicBezTo>
                  <a:pt x="287555" y="1535529"/>
                  <a:pt x="269328" y="1578570"/>
                  <a:pt x="254767" y="1622751"/>
                </a:cubicBezTo>
                <a:cubicBezTo>
                  <a:pt x="247647" y="1644574"/>
                  <a:pt x="231021" y="1665471"/>
                  <a:pt x="236290" y="1693026"/>
                </a:cubicBezTo>
                <a:cubicBezTo>
                  <a:pt x="248394" y="1681670"/>
                  <a:pt x="257651" y="1671879"/>
                  <a:pt x="267868" y="1663656"/>
                </a:cubicBezTo>
                <a:cubicBezTo>
                  <a:pt x="289228" y="1646710"/>
                  <a:pt x="311265" y="1630512"/>
                  <a:pt x="333124" y="1614135"/>
                </a:cubicBezTo>
                <a:cubicBezTo>
                  <a:pt x="378835" y="1579816"/>
                  <a:pt x="417854" y="1536348"/>
                  <a:pt x="472465" y="1514097"/>
                </a:cubicBezTo>
                <a:cubicBezTo>
                  <a:pt x="481081" y="1510537"/>
                  <a:pt x="487061" y="1500427"/>
                  <a:pt x="493826" y="1493057"/>
                </a:cubicBezTo>
                <a:cubicBezTo>
                  <a:pt x="500590" y="1485688"/>
                  <a:pt x="506677" y="1478319"/>
                  <a:pt x="513192" y="1470807"/>
                </a:cubicBezTo>
                <a:lnTo>
                  <a:pt x="575565" y="1502563"/>
                </a:lnTo>
                <a:cubicBezTo>
                  <a:pt x="571720" y="1519081"/>
                  <a:pt x="569370" y="1535280"/>
                  <a:pt x="563959" y="1550410"/>
                </a:cubicBezTo>
                <a:cubicBezTo>
                  <a:pt x="557216" y="1568260"/>
                  <a:pt x="549381" y="1585678"/>
                  <a:pt x="540498" y="1602565"/>
                </a:cubicBezTo>
                <a:cubicBezTo>
                  <a:pt x="516076" y="1650946"/>
                  <a:pt x="489375" y="1698224"/>
                  <a:pt x="466805" y="1747424"/>
                </a:cubicBezTo>
                <a:cubicBezTo>
                  <a:pt x="437256" y="1811826"/>
                  <a:pt x="410840" y="1877652"/>
                  <a:pt x="383072" y="1942836"/>
                </a:cubicBezTo>
                <a:cubicBezTo>
                  <a:pt x="345762" y="2030414"/>
                  <a:pt x="308429" y="2117968"/>
                  <a:pt x="271072" y="2205498"/>
                </a:cubicBezTo>
                <a:cubicBezTo>
                  <a:pt x="269431" y="2210315"/>
                  <a:pt x="267358" y="2214974"/>
                  <a:pt x="264878" y="2219418"/>
                </a:cubicBezTo>
                <a:cubicBezTo>
                  <a:pt x="225183" y="2278764"/>
                  <a:pt x="213363" y="2349539"/>
                  <a:pt x="185061" y="2413549"/>
                </a:cubicBezTo>
                <a:cubicBezTo>
                  <a:pt x="184206" y="2415720"/>
                  <a:pt x="186129" y="2418711"/>
                  <a:pt x="187980" y="24254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/>
        </p:nvSpPr>
        <p:spPr>
          <a:xfrm>
            <a:off x="514350" y="547688"/>
            <a:ext cx="70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How to Use This Presentation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66" name="Google Shape;66;p12"/>
          <p:cNvGrpSpPr/>
          <p:nvPr/>
        </p:nvGrpSpPr>
        <p:grpSpPr>
          <a:xfrm>
            <a:off x="3438497" y="2389115"/>
            <a:ext cx="2512688" cy="1713178"/>
            <a:chOff x="0" y="-38100"/>
            <a:chExt cx="6700500" cy="4568475"/>
          </a:xfrm>
        </p:grpSpPr>
        <p:sp>
          <p:nvSpPr>
            <p:cNvPr id="67" name="Google Shape;67;p12"/>
            <p:cNvSpPr txBox="1"/>
            <p:nvPr/>
          </p:nvSpPr>
          <p:spPr>
            <a:xfrm>
              <a:off x="0" y="1205475"/>
              <a:ext cx="67005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Click on the "PowerPoint" button below this presentation preview. 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Start editing your presentation.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Download and install the fonts used in this presentation as listed on page 21. 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68" name="Google Shape;68;p12"/>
            <p:cNvSpPr txBox="1"/>
            <p:nvPr/>
          </p:nvSpPr>
          <p:spPr>
            <a:xfrm>
              <a:off x="0" y="-38100"/>
              <a:ext cx="6700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PowerPoint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69" name="Google Shape;69;p12"/>
          <p:cNvGrpSpPr/>
          <p:nvPr/>
        </p:nvGrpSpPr>
        <p:grpSpPr>
          <a:xfrm>
            <a:off x="514350" y="2389115"/>
            <a:ext cx="2507175" cy="1925578"/>
            <a:chOff x="0" y="-38100"/>
            <a:chExt cx="6685800" cy="5134875"/>
          </a:xfrm>
        </p:grpSpPr>
        <p:sp>
          <p:nvSpPr>
            <p:cNvPr id="70" name="Google Shape;70;p12"/>
            <p:cNvSpPr txBox="1"/>
            <p:nvPr/>
          </p:nvSpPr>
          <p:spPr>
            <a:xfrm>
              <a:off x="0" y="1205475"/>
              <a:ext cx="6685800" cy="389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Click on the "Google Slides" button below this presentation preview. 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Click on "Make a copy."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Start editing your presentation.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You need to sign in to your Google account.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71" name="Google Shape;71;p12"/>
            <p:cNvSpPr txBox="1"/>
            <p:nvPr/>
          </p:nvSpPr>
          <p:spPr>
            <a:xfrm>
              <a:off x="0" y="-38100"/>
              <a:ext cx="6685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Google Slides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72" name="Google Shape;72;p12"/>
          <p:cNvGrpSpPr/>
          <p:nvPr/>
        </p:nvGrpSpPr>
        <p:grpSpPr>
          <a:xfrm>
            <a:off x="6368229" y="2389115"/>
            <a:ext cx="2261475" cy="1925578"/>
            <a:chOff x="0" y="-38100"/>
            <a:chExt cx="6030600" cy="5134875"/>
          </a:xfrm>
        </p:grpSpPr>
        <p:sp>
          <p:nvSpPr>
            <p:cNvPr id="73" name="Google Shape;73;p12"/>
            <p:cNvSpPr txBox="1"/>
            <p:nvPr/>
          </p:nvSpPr>
          <p:spPr>
            <a:xfrm>
              <a:off x="0" y="1205475"/>
              <a:ext cx="6030600" cy="389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Click on the "Canva" button under this presentation preview. 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Start editing your presentation.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You need to sign in to your Canva account.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74" name="Google Shape;74;p12"/>
            <p:cNvSpPr txBox="1"/>
            <p:nvPr/>
          </p:nvSpPr>
          <p:spPr>
            <a:xfrm>
              <a:off x="0" y="-38100"/>
              <a:ext cx="603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Canva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sp>
        <p:nvSpPr>
          <p:cNvPr id="75" name="Google Shape;75;p12"/>
          <p:cNvSpPr/>
          <p:nvPr/>
        </p:nvSpPr>
        <p:spPr>
          <a:xfrm>
            <a:off x="4332890" y="1250372"/>
            <a:ext cx="3043535" cy="124652"/>
          </a:xfrm>
          <a:custGeom>
            <a:rect b="b" l="l" r="r" t="t"/>
            <a:pathLst>
              <a:path extrusionOk="0" h="249305" w="6087070">
                <a:moveTo>
                  <a:pt x="5636831" y="78038"/>
                </a:moveTo>
                <a:cubicBezTo>
                  <a:pt x="5613877" y="98637"/>
                  <a:pt x="5588864" y="99520"/>
                  <a:pt x="5566793" y="98637"/>
                </a:cubicBezTo>
                <a:cubicBezTo>
                  <a:pt x="5532069" y="97460"/>
                  <a:pt x="5497639" y="103640"/>
                  <a:pt x="5462326" y="95106"/>
                </a:cubicBezTo>
                <a:cubicBezTo>
                  <a:pt x="5438195" y="89220"/>
                  <a:pt x="5410828" y="97166"/>
                  <a:pt x="5384932" y="98048"/>
                </a:cubicBezTo>
                <a:cubicBezTo>
                  <a:pt x="5347853" y="99225"/>
                  <a:pt x="5310186" y="102462"/>
                  <a:pt x="5273402" y="99520"/>
                </a:cubicBezTo>
                <a:cubicBezTo>
                  <a:pt x="5220726" y="95400"/>
                  <a:pt x="5168640" y="85689"/>
                  <a:pt x="5116259" y="79509"/>
                </a:cubicBezTo>
                <a:cubicBezTo>
                  <a:pt x="5098308" y="77449"/>
                  <a:pt x="5090363" y="68327"/>
                  <a:pt x="5085360" y="44785"/>
                </a:cubicBezTo>
                <a:cubicBezTo>
                  <a:pt x="5109491" y="40959"/>
                  <a:pt x="5131267" y="37428"/>
                  <a:pt x="5153337" y="34191"/>
                </a:cubicBezTo>
                <a:cubicBezTo>
                  <a:pt x="5167757" y="32131"/>
                  <a:pt x="5182471" y="30954"/>
                  <a:pt x="5196890" y="29482"/>
                </a:cubicBezTo>
                <a:cubicBezTo>
                  <a:pt x="5204247" y="50082"/>
                  <a:pt x="5220726" y="30071"/>
                  <a:pt x="5233969" y="36839"/>
                </a:cubicBezTo>
                <a:cubicBezTo>
                  <a:pt x="5247505" y="43902"/>
                  <a:pt x="5268693" y="41548"/>
                  <a:pt x="5287527" y="34779"/>
                </a:cubicBezTo>
                <a:cubicBezTo>
                  <a:pt x="5305183" y="28305"/>
                  <a:pt x="5326077" y="28894"/>
                  <a:pt x="5345499" y="28305"/>
                </a:cubicBezTo>
                <a:cubicBezTo>
                  <a:pt x="5386109" y="27128"/>
                  <a:pt x="5426424" y="27423"/>
                  <a:pt x="5467034" y="27423"/>
                </a:cubicBezTo>
                <a:cubicBezTo>
                  <a:pt x="5500876" y="27423"/>
                  <a:pt x="5534718" y="27717"/>
                  <a:pt x="5568559" y="27423"/>
                </a:cubicBezTo>
                <a:cubicBezTo>
                  <a:pt x="5582684" y="27423"/>
                  <a:pt x="5593278" y="30071"/>
                  <a:pt x="5602106" y="44490"/>
                </a:cubicBezTo>
                <a:cubicBezTo>
                  <a:pt x="5609169" y="57439"/>
                  <a:pt x="5623883" y="65972"/>
                  <a:pt x="5636831" y="78038"/>
                </a:cubicBezTo>
                <a:close/>
                <a:moveTo>
                  <a:pt x="1748874" y="170146"/>
                </a:moveTo>
                <a:cubicBezTo>
                  <a:pt x="1730923" y="156903"/>
                  <a:pt x="1710324" y="147486"/>
                  <a:pt x="1699730" y="126004"/>
                </a:cubicBezTo>
                <a:cubicBezTo>
                  <a:pt x="1697670" y="121885"/>
                  <a:pt x="1689431" y="117470"/>
                  <a:pt x="1685605" y="118648"/>
                </a:cubicBezTo>
                <a:cubicBezTo>
                  <a:pt x="1654706" y="127181"/>
                  <a:pt x="1626456" y="108936"/>
                  <a:pt x="1596146" y="110408"/>
                </a:cubicBezTo>
                <a:cubicBezTo>
                  <a:pt x="1577018" y="111291"/>
                  <a:pt x="1557890" y="110996"/>
                  <a:pt x="1538762" y="110114"/>
                </a:cubicBezTo>
                <a:cubicBezTo>
                  <a:pt x="1503449" y="108936"/>
                  <a:pt x="1468725" y="84806"/>
                  <a:pt x="1432529" y="107171"/>
                </a:cubicBezTo>
                <a:cubicBezTo>
                  <a:pt x="1430763" y="108348"/>
                  <a:pt x="1426349" y="104817"/>
                  <a:pt x="1423112" y="104522"/>
                </a:cubicBezTo>
                <a:cubicBezTo>
                  <a:pt x="1408987" y="103345"/>
                  <a:pt x="1394862" y="100403"/>
                  <a:pt x="1381031" y="101874"/>
                </a:cubicBezTo>
                <a:cubicBezTo>
                  <a:pt x="1346895" y="105699"/>
                  <a:pt x="1313053" y="111879"/>
                  <a:pt x="1279212" y="116588"/>
                </a:cubicBezTo>
                <a:cubicBezTo>
                  <a:pt x="1251844" y="120413"/>
                  <a:pt x="1247430" y="126299"/>
                  <a:pt x="1257436" y="149841"/>
                </a:cubicBezTo>
                <a:cubicBezTo>
                  <a:pt x="1260378" y="156903"/>
                  <a:pt x="1264792" y="163083"/>
                  <a:pt x="1270089" y="172205"/>
                </a:cubicBezTo>
                <a:cubicBezTo>
                  <a:pt x="1293631" y="172205"/>
                  <a:pt x="1318056" y="172500"/>
                  <a:pt x="1342481" y="172205"/>
                </a:cubicBezTo>
                <a:cubicBezTo>
                  <a:pt x="1375145" y="171617"/>
                  <a:pt x="1409576" y="163966"/>
                  <a:pt x="1440474" y="171617"/>
                </a:cubicBezTo>
                <a:cubicBezTo>
                  <a:pt x="1478436" y="181034"/>
                  <a:pt x="1516692" y="171323"/>
                  <a:pt x="1553770" y="181328"/>
                </a:cubicBezTo>
                <a:cubicBezTo>
                  <a:pt x="1569661" y="185742"/>
                  <a:pt x="1586729" y="188979"/>
                  <a:pt x="1603208" y="188391"/>
                </a:cubicBezTo>
                <a:cubicBezTo>
                  <a:pt x="1636756" y="187213"/>
                  <a:pt x="1669714" y="186331"/>
                  <a:pt x="1702085" y="197807"/>
                </a:cubicBezTo>
                <a:cubicBezTo>
                  <a:pt x="1705910" y="199279"/>
                  <a:pt x="1710913" y="198396"/>
                  <a:pt x="1715033" y="197219"/>
                </a:cubicBezTo>
                <a:cubicBezTo>
                  <a:pt x="1727392" y="193393"/>
                  <a:pt x="1739752" y="188979"/>
                  <a:pt x="1756231" y="183388"/>
                </a:cubicBezTo>
                <a:cubicBezTo>
                  <a:pt x="1752994" y="177208"/>
                  <a:pt x="1751817" y="172500"/>
                  <a:pt x="1748874" y="170146"/>
                </a:cubicBezTo>
                <a:close/>
                <a:moveTo>
                  <a:pt x="410807" y="172500"/>
                </a:moveTo>
                <a:cubicBezTo>
                  <a:pt x="409042" y="170146"/>
                  <a:pt x="402273" y="171911"/>
                  <a:pt x="397859" y="171323"/>
                </a:cubicBezTo>
                <a:cubicBezTo>
                  <a:pt x="358721" y="166909"/>
                  <a:pt x="319877" y="165731"/>
                  <a:pt x="280444" y="169263"/>
                </a:cubicBezTo>
                <a:cubicBezTo>
                  <a:pt x="253076" y="171911"/>
                  <a:pt x="224826" y="166320"/>
                  <a:pt x="196870" y="165731"/>
                </a:cubicBezTo>
                <a:cubicBezTo>
                  <a:pt x="181273" y="165437"/>
                  <a:pt x="165382" y="167791"/>
                  <a:pt x="149786" y="169557"/>
                </a:cubicBezTo>
                <a:cubicBezTo>
                  <a:pt x="142135" y="170440"/>
                  <a:pt x="134484" y="173383"/>
                  <a:pt x="126832" y="173971"/>
                </a:cubicBezTo>
                <a:cubicBezTo>
                  <a:pt x="109470" y="175442"/>
                  <a:pt x="91225" y="173677"/>
                  <a:pt x="74451" y="177208"/>
                </a:cubicBezTo>
                <a:cubicBezTo>
                  <a:pt x="45024" y="183682"/>
                  <a:pt x="16479" y="193687"/>
                  <a:pt x="0" y="223998"/>
                </a:cubicBezTo>
                <a:cubicBezTo>
                  <a:pt x="6180" y="236946"/>
                  <a:pt x="13242" y="249305"/>
                  <a:pt x="28839" y="249305"/>
                </a:cubicBezTo>
                <a:cubicBezTo>
                  <a:pt x="53264" y="249305"/>
                  <a:pt x="77983" y="247834"/>
                  <a:pt x="102408" y="246657"/>
                </a:cubicBezTo>
                <a:cubicBezTo>
                  <a:pt x="139486" y="245185"/>
                  <a:pt x="175093" y="225175"/>
                  <a:pt x="213055" y="239300"/>
                </a:cubicBezTo>
                <a:cubicBezTo>
                  <a:pt x="215998" y="240477"/>
                  <a:pt x="221000" y="241360"/>
                  <a:pt x="223060" y="239888"/>
                </a:cubicBezTo>
                <a:cubicBezTo>
                  <a:pt x="236008" y="229589"/>
                  <a:pt x="249251" y="236357"/>
                  <a:pt x="262787" y="236063"/>
                </a:cubicBezTo>
                <a:cubicBezTo>
                  <a:pt x="320759" y="234886"/>
                  <a:pt x="378437" y="234592"/>
                  <a:pt x="436115" y="238417"/>
                </a:cubicBezTo>
                <a:cubicBezTo>
                  <a:pt x="449946" y="239300"/>
                  <a:pt x="470545" y="232532"/>
                  <a:pt x="481433" y="211050"/>
                </a:cubicBezTo>
                <a:cubicBezTo>
                  <a:pt x="455831" y="200750"/>
                  <a:pt x="428170" y="195453"/>
                  <a:pt x="410807" y="172500"/>
                </a:cubicBezTo>
                <a:close/>
                <a:moveTo>
                  <a:pt x="2936861" y="107171"/>
                </a:moveTo>
                <a:cubicBezTo>
                  <a:pt x="2918027" y="97754"/>
                  <a:pt x="2903902" y="80686"/>
                  <a:pt x="2876535" y="83335"/>
                </a:cubicBezTo>
                <a:cubicBezTo>
                  <a:pt x="2833276" y="87454"/>
                  <a:pt x="2789135" y="83923"/>
                  <a:pt x="2745582" y="83335"/>
                </a:cubicBezTo>
                <a:cubicBezTo>
                  <a:pt x="2688787" y="82746"/>
                  <a:pt x="2633169" y="88632"/>
                  <a:pt x="2576963" y="93340"/>
                </a:cubicBezTo>
                <a:cubicBezTo>
                  <a:pt x="2553715" y="95106"/>
                  <a:pt x="2529585" y="105699"/>
                  <a:pt x="2508397" y="104522"/>
                </a:cubicBezTo>
                <a:cubicBezTo>
                  <a:pt x="2485738" y="103640"/>
                  <a:pt x="2471318" y="113056"/>
                  <a:pt x="2453073" y="117765"/>
                </a:cubicBezTo>
                <a:cubicBezTo>
                  <a:pt x="2460136" y="147781"/>
                  <a:pt x="2467199" y="153960"/>
                  <a:pt x="2494272" y="153078"/>
                </a:cubicBezTo>
                <a:cubicBezTo>
                  <a:pt x="2531350" y="151901"/>
                  <a:pt x="2568429" y="148958"/>
                  <a:pt x="2605508" y="148369"/>
                </a:cubicBezTo>
                <a:cubicBezTo>
                  <a:pt x="2664951" y="147486"/>
                  <a:pt x="2724100" y="147781"/>
                  <a:pt x="2783544" y="147781"/>
                </a:cubicBezTo>
                <a:cubicBezTo>
                  <a:pt x="2806791" y="147781"/>
                  <a:pt x="2830333" y="148958"/>
                  <a:pt x="2853581" y="148958"/>
                </a:cubicBezTo>
                <a:cubicBezTo>
                  <a:pt x="2892425" y="149252"/>
                  <a:pt x="2931270" y="148958"/>
                  <a:pt x="2970114" y="148958"/>
                </a:cubicBezTo>
                <a:cubicBezTo>
                  <a:pt x="2970702" y="146309"/>
                  <a:pt x="2971291" y="143955"/>
                  <a:pt x="2971880" y="141307"/>
                </a:cubicBezTo>
                <a:cubicBezTo>
                  <a:pt x="2960403" y="129830"/>
                  <a:pt x="2950986" y="113939"/>
                  <a:pt x="2936861" y="107171"/>
                </a:cubicBezTo>
                <a:close/>
                <a:moveTo>
                  <a:pt x="4850529" y="92163"/>
                </a:moveTo>
                <a:cubicBezTo>
                  <a:pt x="4819336" y="88632"/>
                  <a:pt x="4788143" y="82452"/>
                  <a:pt x="4756655" y="82746"/>
                </a:cubicBezTo>
                <a:cubicBezTo>
                  <a:pt x="4726639" y="82746"/>
                  <a:pt x="4695446" y="75095"/>
                  <a:pt x="4666313" y="90692"/>
                </a:cubicBezTo>
                <a:cubicBezTo>
                  <a:pt x="4660427" y="93929"/>
                  <a:pt x="4646008" y="93340"/>
                  <a:pt x="4644537" y="90397"/>
                </a:cubicBezTo>
                <a:cubicBezTo>
                  <a:pt x="4635709" y="72152"/>
                  <a:pt x="4619229" y="82158"/>
                  <a:pt x="4608635" y="81569"/>
                </a:cubicBezTo>
                <a:cubicBezTo>
                  <a:pt x="4563317" y="78921"/>
                  <a:pt x="4517410" y="78332"/>
                  <a:pt x="4474152" y="104522"/>
                </a:cubicBezTo>
                <a:cubicBezTo>
                  <a:pt x="4483568" y="132773"/>
                  <a:pt x="4495634" y="138070"/>
                  <a:pt x="4532124" y="138364"/>
                </a:cubicBezTo>
                <a:cubicBezTo>
                  <a:pt x="4592744" y="138952"/>
                  <a:pt x="4653659" y="141307"/>
                  <a:pt x="4714280" y="143955"/>
                </a:cubicBezTo>
                <a:cubicBezTo>
                  <a:pt x="4771663" y="146309"/>
                  <a:pt x="4829341" y="150429"/>
                  <a:pt x="4886725" y="153372"/>
                </a:cubicBezTo>
                <a:cubicBezTo>
                  <a:pt x="4889079" y="153372"/>
                  <a:pt x="4891727" y="149841"/>
                  <a:pt x="4897024" y="145721"/>
                </a:cubicBezTo>
                <a:cubicBezTo>
                  <a:pt x="4881722" y="128064"/>
                  <a:pt x="4866714" y="110702"/>
                  <a:pt x="4851117" y="92751"/>
                </a:cubicBezTo>
                <a:cubicBezTo>
                  <a:pt x="4851117" y="92163"/>
                  <a:pt x="4850823" y="92163"/>
                  <a:pt x="4850529" y="92163"/>
                </a:cubicBezTo>
                <a:close/>
                <a:moveTo>
                  <a:pt x="4851412" y="92163"/>
                </a:moveTo>
                <a:lnTo>
                  <a:pt x="4851412" y="92163"/>
                </a:lnTo>
                <a:cubicBezTo>
                  <a:pt x="4852000" y="92163"/>
                  <a:pt x="4852295" y="91869"/>
                  <a:pt x="4851412" y="92163"/>
                </a:cubicBezTo>
                <a:close/>
                <a:moveTo>
                  <a:pt x="2178221" y="109525"/>
                </a:moveTo>
                <a:cubicBezTo>
                  <a:pt x="2159387" y="112762"/>
                  <a:pt x="2137317" y="104522"/>
                  <a:pt x="2118189" y="96871"/>
                </a:cubicBezTo>
                <a:cubicBezTo>
                  <a:pt x="2095530" y="88043"/>
                  <a:pt x="2074930" y="93634"/>
                  <a:pt x="2052566" y="95988"/>
                </a:cubicBezTo>
                <a:cubicBezTo>
                  <a:pt x="2020195" y="99814"/>
                  <a:pt x="1986648" y="94223"/>
                  <a:pt x="1953689" y="95400"/>
                </a:cubicBezTo>
                <a:cubicBezTo>
                  <a:pt x="1939858" y="95988"/>
                  <a:pt x="1924556" y="100108"/>
                  <a:pt x="1912785" y="107465"/>
                </a:cubicBezTo>
                <a:cubicBezTo>
                  <a:pt x="1894246" y="118942"/>
                  <a:pt x="1896306" y="140424"/>
                  <a:pt x="1915434" y="151018"/>
                </a:cubicBezTo>
                <a:cubicBezTo>
                  <a:pt x="1922202" y="154843"/>
                  <a:pt x="1930442" y="156609"/>
                  <a:pt x="1938093" y="156903"/>
                </a:cubicBezTo>
                <a:cubicBezTo>
                  <a:pt x="1979586" y="158080"/>
                  <a:pt x="2021373" y="159846"/>
                  <a:pt x="2062865" y="158963"/>
                </a:cubicBezTo>
                <a:cubicBezTo>
                  <a:pt x="2109655" y="158080"/>
                  <a:pt x="2155562" y="168380"/>
                  <a:pt x="2202351" y="164554"/>
                </a:cubicBezTo>
                <a:cubicBezTo>
                  <a:pt x="2206177" y="164260"/>
                  <a:pt x="2210003" y="167791"/>
                  <a:pt x="2214122" y="169263"/>
                </a:cubicBezTo>
                <a:cubicBezTo>
                  <a:pt x="2240607" y="177797"/>
                  <a:pt x="2266798" y="181916"/>
                  <a:pt x="2302699" y="168968"/>
                </a:cubicBezTo>
                <a:cubicBezTo>
                  <a:pt x="2287397" y="158963"/>
                  <a:pt x="2277686" y="154255"/>
                  <a:pt x="2270035" y="147192"/>
                </a:cubicBezTo>
                <a:cubicBezTo>
                  <a:pt x="2244138" y="123356"/>
                  <a:pt x="2218831" y="102757"/>
                  <a:pt x="2178221" y="109525"/>
                </a:cubicBezTo>
                <a:close/>
                <a:moveTo>
                  <a:pt x="4151921" y="106877"/>
                </a:moveTo>
                <a:cubicBezTo>
                  <a:pt x="4134853" y="84806"/>
                  <a:pt x="4113665" y="105699"/>
                  <a:pt x="4095126" y="99520"/>
                </a:cubicBezTo>
                <a:cubicBezTo>
                  <a:pt x="4087769" y="97166"/>
                  <a:pt x="4079824" y="95694"/>
                  <a:pt x="4071878" y="95106"/>
                </a:cubicBezTo>
                <a:cubicBezTo>
                  <a:pt x="4063050" y="94223"/>
                  <a:pt x="4053339" y="92751"/>
                  <a:pt x="4045099" y="95400"/>
                </a:cubicBezTo>
                <a:cubicBezTo>
                  <a:pt x="4029208" y="100403"/>
                  <a:pt x="4013906" y="112762"/>
                  <a:pt x="3998015" y="95988"/>
                </a:cubicBezTo>
                <a:cubicBezTo>
                  <a:pt x="3973002" y="103345"/>
                  <a:pt x="3947988" y="86277"/>
                  <a:pt x="3922387" y="95694"/>
                </a:cubicBezTo>
                <a:cubicBezTo>
                  <a:pt x="3915618" y="98048"/>
                  <a:pt x="3906790" y="95988"/>
                  <a:pt x="3899139" y="95106"/>
                </a:cubicBezTo>
                <a:cubicBezTo>
                  <a:pt x="3865297" y="91280"/>
                  <a:pt x="3831162" y="82158"/>
                  <a:pt x="3799674" y="104522"/>
                </a:cubicBezTo>
                <a:cubicBezTo>
                  <a:pt x="3797026" y="106288"/>
                  <a:pt x="3790846" y="101874"/>
                  <a:pt x="3786726" y="102757"/>
                </a:cubicBezTo>
                <a:cubicBezTo>
                  <a:pt x="3780841" y="103934"/>
                  <a:pt x="3775249" y="107465"/>
                  <a:pt x="3769952" y="109525"/>
                </a:cubicBezTo>
                <a:cubicBezTo>
                  <a:pt x="3773484" y="130124"/>
                  <a:pt x="3787020" y="134833"/>
                  <a:pt x="3802617" y="136010"/>
                </a:cubicBezTo>
                <a:cubicBezTo>
                  <a:pt x="3844110" y="139835"/>
                  <a:pt x="3885602" y="143367"/>
                  <a:pt x="3927095" y="147192"/>
                </a:cubicBezTo>
                <a:cubicBezTo>
                  <a:pt x="3999486" y="153960"/>
                  <a:pt x="4072173" y="160140"/>
                  <a:pt x="4145152" y="160434"/>
                </a:cubicBezTo>
                <a:cubicBezTo>
                  <a:pt x="4160455" y="160434"/>
                  <a:pt x="4175757" y="156020"/>
                  <a:pt x="4196356" y="152783"/>
                </a:cubicBezTo>
                <a:cubicBezTo>
                  <a:pt x="4178111" y="133950"/>
                  <a:pt x="4163398" y="121590"/>
                  <a:pt x="4151921" y="106877"/>
                </a:cubicBezTo>
                <a:close/>
                <a:moveTo>
                  <a:pt x="978463" y="132773"/>
                </a:moveTo>
                <a:cubicBezTo>
                  <a:pt x="970518" y="133067"/>
                  <a:pt x="962278" y="136893"/>
                  <a:pt x="955215" y="135127"/>
                </a:cubicBezTo>
                <a:cubicBezTo>
                  <a:pt x="933733" y="130124"/>
                  <a:pt x="911369" y="138364"/>
                  <a:pt x="890181" y="129536"/>
                </a:cubicBezTo>
                <a:cubicBezTo>
                  <a:pt x="886061" y="127770"/>
                  <a:pt x="877821" y="129536"/>
                  <a:pt x="874878" y="132773"/>
                </a:cubicBezTo>
                <a:cubicBezTo>
                  <a:pt x="864285" y="144249"/>
                  <a:pt x="853985" y="136304"/>
                  <a:pt x="843685" y="133656"/>
                </a:cubicBezTo>
                <a:cubicBezTo>
                  <a:pt x="837506" y="131890"/>
                  <a:pt x="831326" y="127181"/>
                  <a:pt x="825440" y="127770"/>
                </a:cubicBezTo>
                <a:cubicBezTo>
                  <a:pt x="794836" y="130713"/>
                  <a:pt x="764231" y="135421"/>
                  <a:pt x="733921" y="138952"/>
                </a:cubicBezTo>
                <a:cubicBezTo>
                  <a:pt x="728330" y="139541"/>
                  <a:pt x="722739" y="139835"/>
                  <a:pt x="716853" y="139835"/>
                </a:cubicBezTo>
                <a:cubicBezTo>
                  <a:pt x="680657" y="140424"/>
                  <a:pt x="645050" y="142189"/>
                  <a:pt x="614740" y="170734"/>
                </a:cubicBezTo>
                <a:cubicBezTo>
                  <a:pt x="634456" y="189568"/>
                  <a:pt x="636516" y="191039"/>
                  <a:pt x="663295" y="190156"/>
                </a:cubicBezTo>
                <a:cubicBezTo>
                  <a:pt x="713910" y="188685"/>
                  <a:pt x="764820" y="186036"/>
                  <a:pt x="815435" y="185154"/>
                </a:cubicBezTo>
                <a:cubicBezTo>
                  <a:pt x="864579" y="184271"/>
                  <a:pt x="913723" y="196630"/>
                  <a:pt x="962572" y="183976"/>
                </a:cubicBezTo>
                <a:cubicBezTo>
                  <a:pt x="964632" y="183388"/>
                  <a:pt x="967281" y="183388"/>
                  <a:pt x="969341" y="184271"/>
                </a:cubicBezTo>
                <a:cubicBezTo>
                  <a:pt x="994354" y="194570"/>
                  <a:pt x="1016719" y="179562"/>
                  <a:pt x="1048795" y="178385"/>
                </a:cubicBezTo>
                <a:cubicBezTo>
                  <a:pt x="1023487" y="161906"/>
                  <a:pt x="1005242" y="149841"/>
                  <a:pt x="986997" y="137775"/>
                </a:cubicBezTo>
                <a:cubicBezTo>
                  <a:pt x="984349" y="136304"/>
                  <a:pt x="981406" y="132773"/>
                  <a:pt x="978463" y="132773"/>
                </a:cubicBezTo>
                <a:close/>
                <a:moveTo>
                  <a:pt x="3340017" y="100403"/>
                </a:moveTo>
                <a:cubicBezTo>
                  <a:pt x="3290579" y="100697"/>
                  <a:pt x="3241141" y="100991"/>
                  <a:pt x="3192880" y="118353"/>
                </a:cubicBezTo>
                <a:cubicBezTo>
                  <a:pt x="3194351" y="137775"/>
                  <a:pt x="3201414" y="149841"/>
                  <a:pt x="3219953" y="153372"/>
                </a:cubicBezTo>
                <a:cubicBezTo>
                  <a:pt x="3238787" y="156609"/>
                  <a:pt x="3257620" y="161023"/>
                  <a:pt x="3276454" y="162494"/>
                </a:cubicBezTo>
                <a:cubicBezTo>
                  <a:pt x="3316769" y="165731"/>
                  <a:pt x="3357379" y="168674"/>
                  <a:pt x="3397695" y="169557"/>
                </a:cubicBezTo>
                <a:cubicBezTo>
                  <a:pt x="3441248" y="170734"/>
                  <a:pt x="3485095" y="169851"/>
                  <a:pt x="3528941" y="169851"/>
                </a:cubicBezTo>
                <a:cubicBezTo>
                  <a:pt x="3530707" y="166320"/>
                  <a:pt x="3532179" y="163083"/>
                  <a:pt x="3533944" y="159552"/>
                </a:cubicBezTo>
                <a:cubicBezTo>
                  <a:pt x="3518642" y="141307"/>
                  <a:pt x="3503340" y="123062"/>
                  <a:pt x="3484506" y="100403"/>
                </a:cubicBezTo>
                <a:cubicBezTo>
                  <a:pt x="3439188" y="100403"/>
                  <a:pt x="3389750" y="100108"/>
                  <a:pt x="3340017" y="100403"/>
                </a:cubicBezTo>
                <a:close/>
                <a:moveTo>
                  <a:pt x="6043813" y="1526"/>
                </a:moveTo>
                <a:cubicBezTo>
                  <a:pt x="6008500" y="1526"/>
                  <a:pt x="5972304" y="-2593"/>
                  <a:pt x="5937285" y="2704"/>
                </a:cubicBezTo>
                <a:cubicBezTo>
                  <a:pt x="5904032" y="8000"/>
                  <a:pt x="5869602" y="10943"/>
                  <a:pt x="5837232" y="23008"/>
                </a:cubicBezTo>
                <a:cubicBezTo>
                  <a:pt x="5821047" y="29188"/>
                  <a:pt x="5804273" y="34485"/>
                  <a:pt x="5788971" y="39782"/>
                </a:cubicBezTo>
                <a:cubicBezTo>
                  <a:pt x="5791619" y="73329"/>
                  <a:pt x="5797799" y="80098"/>
                  <a:pt x="5822518" y="77449"/>
                </a:cubicBezTo>
                <a:cubicBezTo>
                  <a:pt x="5848414" y="74801"/>
                  <a:pt x="5874310" y="69209"/>
                  <a:pt x="5900206" y="68327"/>
                </a:cubicBezTo>
                <a:cubicBezTo>
                  <a:pt x="5941993" y="66855"/>
                  <a:pt x="5982898" y="54790"/>
                  <a:pt x="6025567" y="64795"/>
                </a:cubicBezTo>
                <a:cubicBezTo>
                  <a:pt x="6042930" y="68915"/>
                  <a:pt x="6062646" y="64207"/>
                  <a:pt x="6087071" y="63324"/>
                </a:cubicBezTo>
                <a:cubicBezTo>
                  <a:pt x="6070591" y="39782"/>
                  <a:pt x="6058232" y="22126"/>
                  <a:pt x="6043813" y="15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30"/>
          <p:cNvGrpSpPr/>
          <p:nvPr/>
        </p:nvGrpSpPr>
        <p:grpSpPr>
          <a:xfrm>
            <a:off x="847325" y="866118"/>
            <a:ext cx="4649288" cy="1165608"/>
            <a:chOff x="0" y="66675"/>
            <a:chExt cx="12398100" cy="3108287"/>
          </a:xfrm>
        </p:grpSpPr>
        <p:sp>
          <p:nvSpPr>
            <p:cNvPr id="308" name="Google Shape;308;p30"/>
            <p:cNvSpPr txBox="1"/>
            <p:nvPr/>
          </p:nvSpPr>
          <p:spPr>
            <a:xfrm>
              <a:off x="0" y="66675"/>
              <a:ext cx="12398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Credits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09" name="Google Shape;309;p30"/>
            <p:cNvSpPr txBox="1"/>
            <p:nvPr/>
          </p:nvSpPr>
          <p:spPr>
            <a:xfrm>
              <a:off x="0" y="1851362"/>
              <a:ext cx="123981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Special thanks to all the people who made and released these awesome resources for free:</a:t>
              </a:r>
              <a:endParaRPr sz="1500">
                <a:solidFill>
                  <a:schemeClr val="accent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847325" y="2651036"/>
            <a:ext cx="4649233" cy="309015"/>
            <a:chOff x="0" y="34859"/>
            <a:chExt cx="12397956" cy="824041"/>
          </a:xfrm>
        </p:grpSpPr>
        <p:sp>
          <p:nvSpPr>
            <p:cNvPr id="311" name="Google Shape;311;p30"/>
            <p:cNvSpPr txBox="1"/>
            <p:nvPr/>
          </p:nvSpPr>
          <p:spPr>
            <a:xfrm>
              <a:off x="0" y="38100"/>
              <a:ext cx="9222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12" name="Google Shape;312;p30"/>
            <p:cNvSpPr txBox="1"/>
            <p:nvPr/>
          </p:nvSpPr>
          <p:spPr>
            <a:xfrm>
              <a:off x="1113156" y="34859"/>
              <a:ext cx="11284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Fira Sans Light"/>
                  <a:ea typeface="Fira Sans Light"/>
                  <a:cs typeface="Fira Sans Light"/>
                  <a:sym typeface="Fira Sans Light"/>
                  <a:hlinkClick r:id="rId3"/>
                </a:rPr>
                <a:t>SlidesCarnival</a:t>
              </a:r>
              <a:endParaRPr sz="1500">
                <a:solidFill>
                  <a:schemeClr val="accent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13" name="Google Shape;313;p30"/>
          <p:cNvGrpSpPr/>
          <p:nvPr/>
        </p:nvGrpSpPr>
        <p:grpSpPr>
          <a:xfrm>
            <a:off x="847325" y="3199822"/>
            <a:ext cx="4649233" cy="309015"/>
            <a:chOff x="0" y="34859"/>
            <a:chExt cx="12397956" cy="824041"/>
          </a:xfrm>
        </p:grpSpPr>
        <p:sp>
          <p:nvSpPr>
            <p:cNvPr id="314" name="Google Shape;314;p30"/>
            <p:cNvSpPr txBox="1"/>
            <p:nvPr/>
          </p:nvSpPr>
          <p:spPr>
            <a:xfrm>
              <a:off x="0" y="38100"/>
              <a:ext cx="9222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02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15" name="Google Shape;315;p30"/>
            <p:cNvSpPr txBox="1"/>
            <p:nvPr/>
          </p:nvSpPr>
          <p:spPr>
            <a:xfrm>
              <a:off x="1113156" y="34859"/>
              <a:ext cx="11284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Fira Sans Light"/>
                  <a:ea typeface="Fira Sans Light"/>
                  <a:cs typeface="Fira Sans Light"/>
                  <a:sym typeface="Fira Sans Light"/>
                  <a:hlinkClick r:id="rId4"/>
                </a:rPr>
                <a:t>Pexels</a:t>
              </a:r>
              <a:endParaRPr sz="1500">
                <a:solidFill>
                  <a:schemeClr val="accent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sp>
        <p:nvSpPr>
          <p:cNvPr id="316" name="Google Shape;316;p30"/>
          <p:cNvSpPr txBox="1"/>
          <p:nvPr/>
        </p:nvSpPr>
        <p:spPr>
          <a:xfrm>
            <a:off x="847325" y="4054736"/>
            <a:ext cx="4649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Happy designing! 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17" name="Google Shape;317;p30"/>
          <p:cNvSpPr/>
          <p:nvPr/>
        </p:nvSpPr>
        <p:spPr>
          <a:xfrm>
            <a:off x="6377430" y="-1786039"/>
            <a:ext cx="3728649" cy="3570513"/>
          </a:xfrm>
          <a:custGeom>
            <a:rect b="b" l="l" r="r" t="t"/>
            <a:pathLst>
              <a:path extrusionOk="0" h="7141025" w="7457298">
                <a:moveTo>
                  <a:pt x="3691329" y="0"/>
                </a:moveTo>
                <a:cubicBezTo>
                  <a:pt x="3699878" y="15876"/>
                  <a:pt x="3710869" y="34194"/>
                  <a:pt x="3719418" y="50070"/>
                </a:cubicBezTo>
                <a:cubicBezTo>
                  <a:pt x="3734072" y="47628"/>
                  <a:pt x="3746284" y="50070"/>
                  <a:pt x="3749948" y="45185"/>
                </a:cubicBezTo>
                <a:cubicBezTo>
                  <a:pt x="3776815" y="2442"/>
                  <a:pt x="3817116" y="2442"/>
                  <a:pt x="3858637" y="8549"/>
                </a:cubicBezTo>
                <a:cubicBezTo>
                  <a:pt x="3869628" y="9770"/>
                  <a:pt x="3883062" y="31752"/>
                  <a:pt x="3889168" y="30531"/>
                </a:cubicBezTo>
                <a:cubicBezTo>
                  <a:pt x="4067466" y="-35415"/>
                  <a:pt x="4250650" y="29309"/>
                  <a:pt x="4431391" y="8549"/>
                </a:cubicBezTo>
                <a:cubicBezTo>
                  <a:pt x="4522983" y="-2442"/>
                  <a:pt x="4618239" y="4885"/>
                  <a:pt x="4711051" y="12212"/>
                </a:cubicBezTo>
                <a:cubicBezTo>
                  <a:pt x="4823404" y="21982"/>
                  <a:pt x="4938199" y="64725"/>
                  <a:pt x="5046888" y="51291"/>
                </a:cubicBezTo>
                <a:cubicBezTo>
                  <a:pt x="5151913" y="39079"/>
                  <a:pt x="5244726" y="62282"/>
                  <a:pt x="5333875" y="92813"/>
                </a:cubicBezTo>
                <a:cubicBezTo>
                  <a:pt x="5462104" y="135556"/>
                  <a:pt x="5596438" y="153874"/>
                  <a:pt x="5721003" y="225926"/>
                </a:cubicBezTo>
                <a:cubicBezTo>
                  <a:pt x="5821144" y="284545"/>
                  <a:pt x="5945708" y="311412"/>
                  <a:pt x="6047070" y="377358"/>
                </a:cubicBezTo>
                <a:cubicBezTo>
                  <a:pt x="6137441" y="435977"/>
                  <a:pt x="6219262" y="508029"/>
                  <a:pt x="6302305" y="576418"/>
                </a:cubicBezTo>
                <a:cubicBezTo>
                  <a:pt x="6369473" y="631373"/>
                  <a:pt x="6435419" y="688770"/>
                  <a:pt x="6498923" y="748610"/>
                </a:cubicBezTo>
                <a:cubicBezTo>
                  <a:pt x="6719964" y="954997"/>
                  <a:pt x="6857962" y="1217560"/>
                  <a:pt x="6987412" y="1485008"/>
                </a:cubicBezTo>
                <a:cubicBezTo>
                  <a:pt x="7055800" y="1625449"/>
                  <a:pt x="7125410" y="1765889"/>
                  <a:pt x="7193799" y="1906330"/>
                </a:cubicBezTo>
                <a:cubicBezTo>
                  <a:pt x="7290276" y="2105390"/>
                  <a:pt x="7344010" y="2311776"/>
                  <a:pt x="7370876" y="2535260"/>
                </a:cubicBezTo>
                <a:cubicBezTo>
                  <a:pt x="7400186" y="2780726"/>
                  <a:pt x="7386752" y="3024971"/>
                  <a:pt x="7402628" y="3269216"/>
                </a:cubicBezTo>
                <a:cubicBezTo>
                  <a:pt x="7411177" y="3403550"/>
                  <a:pt x="7427053" y="3536664"/>
                  <a:pt x="7445371" y="3669777"/>
                </a:cubicBezTo>
                <a:cubicBezTo>
                  <a:pt x="7467353" y="3830979"/>
                  <a:pt x="7458804" y="3992180"/>
                  <a:pt x="7420947" y="4147276"/>
                </a:cubicBezTo>
                <a:cubicBezTo>
                  <a:pt x="7397743" y="4243752"/>
                  <a:pt x="7369655" y="4346335"/>
                  <a:pt x="7328133" y="4435484"/>
                </a:cubicBezTo>
                <a:cubicBezTo>
                  <a:pt x="7246312" y="4610119"/>
                  <a:pt x="7138844" y="4773763"/>
                  <a:pt x="7046031" y="4943513"/>
                </a:cubicBezTo>
                <a:cubicBezTo>
                  <a:pt x="6997182" y="5030220"/>
                  <a:pt x="6961766" y="5125476"/>
                  <a:pt x="6908033" y="5208519"/>
                </a:cubicBezTo>
                <a:cubicBezTo>
                  <a:pt x="6772476" y="5417348"/>
                  <a:pt x="6701646" y="5656708"/>
                  <a:pt x="6575860" y="5869201"/>
                </a:cubicBezTo>
                <a:cubicBezTo>
                  <a:pt x="6494038" y="6007199"/>
                  <a:pt x="6391455" y="6130543"/>
                  <a:pt x="6268111" y="6234347"/>
                </a:cubicBezTo>
                <a:cubicBezTo>
                  <a:pt x="6128892" y="6351584"/>
                  <a:pt x="5990894" y="6472485"/>
                  <a:pt x="5841904" y="6575068"/>
                </a:cubicBezTo>
                <a:cubicBezTo>
                  <a:pt x="5634296" y="6715509"/>
                  <a:pt x="5421803" y="6849844"/>
                  <a:pt x="5200762" y="6968302"/>
                </a:cubicBezTo>
                <a:cubicBezTo>
                  <a:pt x="5081082" y="7033027"/>
                  <a:pt x="4940641" y="7059894"/>
                  <a:pt x="4808749" y="7102636"/>
                </a:cubicBezTo>
                <a:cubicBezTo>
                  <a:pt x="4792873" y="7107522"/>
                  <a:pt x="4774555" y="7107522"/>
                  <a:pt x="4757458" y="7107522"/>
                </a:cubicBezTo>
                <a:cubicBezTo>
                  <a:pt x="4691512" y="7109964"/>
                  <a:pt x="4628008" y="7080654"/>
                  <a:pt x="4557177" y="7125840"/>
                </a:cubicBezTo>
                <a:cubicBezTo>
                  <a:pt x="4511992" y="7153928"/>
                  <a:pt x="4433834" y="7135610"/>
                  <a:pt x="4370330" y="7129503"/>
                </a:cubicBezTo>
                <a:cubicBezTo>
                  <a:pt x="4182261" y="7113628"/>
                  <a:pt x="3990529" y="7156370"/>
                  <a:pt x="3802461" y="7100194"/>
                </a:cubicBezTo>
                <a:cubicBezTo>
                  <a:pt x="3738957" y="7080654"/>
                  <a:pt x="3664463" y="7098973"/>
                  <a:pt x="3596074" y="7094088"/>
                </a:cubicBezTo>
                <a:cubicBezTo>
                  <a:pt x="3367705" y="7075770"/>
                  <a:pt x="3136894" y="7097752"/>
                  <a:pt x="2912189" y="7041575"/>
                </a:cubicBezTo>
                <a:cubicBezTo>
                  <a:pt x="2899977" y="7039133"/>
                  <a:pt x="2885322" y="7041575"/>
                  <a:pt x="2873110" y="7044018"/>
                </a:cubicBezTo>
                <a:cubicBezTo>
                  <a:pt x="2633750" y="7098973"/>
                  <a:pt x="2409045" y="7002497"/>
                  <a:pt x="2180676" y="6965860"/>
                </a:cubicBezTo>
                <a:cubicBezTo>
                  <a:pt x="2014590" y="6938993"/>
                  <a:pt x="1858273" y="6852286"/>
                  <a:pt x="1697071" y="6791224"/>
                </a:cubicBezTo>
                <a:cubicBezTo>
                  <a:pt x="1628683" y="6765579"/>
                  <a:pt x="1562737" y="6732606"/>
                  <a:pt x="1493127" y="6708181"/>
                </a:cubicBezTo>
                <a:cubicBezTo>
                  <a:pt x="1305059" y="6641014"/>
                  <a:pt x="1182936" y="6488361"/>
                  <a:pt x="1040053" y="6363796"/>
                </a:cubicBezTo>
                <a:cubicBezTo>
                  <a:pt x="789702" y="6145198"/>
                  <a:pt x="638271" y="5854546"/>
                  <a:pt x="470963" y="5576107"/>
                </a:cubicBezTo>
                <a:cubicBezTo>
                  <a:pt x="384256" y="5441773"/>
                  <a:pt x="304876" y="5301332"/>
                  <a:pt x="231603" y="5159670"/>
                </a:cubicBezTo>
                <a:cubicBezTo>
                  <a:pt x="108259" y="4921531"/>
                  <a:pt x="26437" y="4666296"/>
                  <a:pt x="9340" y="4400069"/>
                </a:cubicBezTo>
                <a:cubicBezTo>
                  <a:pt x="-7757" y="4136285"/>
                  <a:pt x="2013" y="3871279"/>
                  <a:pt x="11783" y="3606273"/>
                </a:cubicBezTo>
                <a:cubicBezTo>
                  <a:pt x="19110" y="3415763"/>
                  <a:pt x="32544" y="3225252"/>
                  <a:pt x="65517" y="3038404"/>
                </a:cubicBezTo>
                <a:cubicBezTo>
                  <a:pt x="97268" y="2855221"/>
                  <a:pt x="144896" y="2672037"/>
                  <a:pt x="207179" y="2496181"/>
                </a:cubicBezTo>
                <a:cubicBezTo>
                  <a:pt x="276788" y="2300785"/>
                  <a:pt x="357389" y="2106611"/>
                  <a:pt x="459972" y="1928312"/>
                </a:cubicBezTo>
                <a:cubicBezTo>
                  <a:pt x="558891" y="1757341"/>
                  <a:pt x="637049" y="1572936"/>
                  <a:pt x="800693" y="1439823"/>
                </a:cubicBezTo>
                <a:cubicBezTo>
                  <a:pt x="932585" y="1332355"/>
                  <a:pt x="1055929" y="1212675"/>
                  <a:pt x="1179273" y="1096659"/>
                </a:cubicBezTo>
                <a:cubicBezTo>
                  <a:pt x="1361235" y="928130"/>
                  <a:pt x="1554188" y="774256"/>
                  <a:pt x="1749584" y="624045"/>
                </a:cubicBezTo>
                <a:cubicBezTo>
                  <a:pt x="1888803" y="516578"/>
                  <a:pt x="2040235" y="421322"/>
                  <a:pt x="2197773" y="343164"/>
                </a:cubicBezTo>
                <a:cubicBezTo>
                  <a:pt x="2288144" y="299200"/>
                  <a:pt x="2391948" y="279660"/>
                  <a:pt x="2487203" y="234475"/>
                </a:cubicBezTo>
                <a:cubicBezTo>
                  <a:pt x="2612989" y="175856"/>
                  <a:pt x="2752209" y="140441"/>
                  <a:pt x="2888986" y="106246"/>
                </a:cubicBezTo>
                <a:cubicBezTo>
                  <a:pt x="2990347" y="80601"/>
                  <a:pt x="3099036" y="83043"/>
                  <a:pt x="3197955" y="52513"/>
                </a:cubicBezTo>
                <a:cubicBezTo>
                  <a:pt x="3359157" y="3664"/>
                  <a:pt x="3527686" y="36637"/>
                  <a:pt x="36913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0"/>
          <p:cNvSpPr/>
          <p:nvPr/>
        </p:nvSpPr>
        <p:spPr>
          <a:xfrm>
            <a:off x="7418295" y="1550237"/>
            <a:ext cx="1009339" cy="1354936"/>
          </a:xfrm>
          <a:custGeom>
            <a:rect b="b" l="l" r="r" t="t"/>
            <a:pathLst>
              <a:path extrusionOk="0" h="2709872" w="2018678">
                <a:moveTo>
                  <a:pt x="1792505" y="1481499"/>
                </a:moveTo>
                <a:cubicBezTo>
                  <a:pt x="1756820" y="1463154"/>
                  <a:pt x="1720632" y="1445312"/>
                  <a:pt x="1685701" y="1427720"/>
                </a:cubicBezTo>
                <a:cubicBezTo>
                  <a:pt x="1647754" y="1442799"/>
                  <a:pt x="1631922" y="1480997"/>
                  <a:pt x="1603524" y="1505876"/>
                </a:cubicBezTo>
                <a:cubicBezTo>
                  <a:pt x="1566080" y="1538797"/>
                  <a:pt x="1546730" y="1587801"/>
                  <a:pt x="1548991" y="1643339"/>
                </a:cubicBezTo>
                <a:cubicBezTo>
                  <a:pt x="1552007" y="1726018"/>
                  <a:pt x="1604027" y="1773766"/>
                  <a:pt x="1693994" y="1748133"/>
                </a:cubicBezTo>
                <a:cubicBezTo>
                  <a:pt x="1755563" y="1730542"/>
                  <a:pt x="1796777" y="1693097"/>
                  <a:pt x="1821154" y="1634041"/>
                </a:cubicBezTo>
                <a:cubicBezTo>
                  <a:pt x="1842012" y="1583529"/>
                  <a:pt x="1826682" y="1538294"/>
                  <a:pt x="1806578" y="1493059"/>
                </a:cubicBezTo>
                <a:cubicBezTo>
                  <a:pt x="1804316" y="1488285"/>
                  <a:pt x="1798034" y="1484264"/>
                  <a:pt x="1792505" y="1481499"/>
                </a:cubicBezTo>
                <a:close/>
                <a:moveTo>
                  <a:pt x="1650770" y="1680281"/>
                </a:moveTo>
                <a:cubicBezTo>
                  <a:pt x="1662832" y="1616952"/>
                  <a:pt x="1667104" y="1560911"/>
                  <a:pt x="1730182" y="1522964"/>
                </a:cubicBezTo>
                <a:cubicBezTo>
                  <a:pt x="1721637" y="1585539"/>
                  <a:pt x="1713847" y="1640323"/>
                  <a:pt x="1650770" y="1680281"/>
                </a:cubicBezTo>
                <a:close/>
                <a:moveTo>
                  <a:pt x="231907" y="1765975"/>
                </a:moveTo>
                <a:cubicBezTo>
                  <a:pt x="203761" y="1755421"/>
                  <a:pt x="174861" y="1746374"/>
                  <a:pt x="146464" y="1736824"/>
                </a:cubicBezTo>
                <a:cubicBezTo>
                  <a:pt x="148726" y="1731295"/>
                  <a:pt x="148977" y="1727275"/>
                  <a:pt x="150987" y="1725767"/>
                </a:cubicBezTo>
                <a:cubicBezTo>
                  <a:pt x="162296" y="1717976"/>
                  <a:pt x="174107" y="1710940"/>
                  <a:pt x="185667" y="1703903"/>
                </a:cubicBezTo>
                <a:cubicBezTo>
                  <a:pt x="185919" y="1700134"/>
                  <a:pt x="186421" y="1696616"/>
                  <a:pt x="186672" y="1692846"/>
                </a:cubicBezTo>
                <a:cubicBezTo>
                  <a:pt x="162045" y="1690836"/>
                  <a:pt x="137417" y="1690333"/>
                  <a:pt x="113292" y="1686815"/>
                </a:cubicBezTo>
                <a:cubicBezTo>
                  <a:pt x="78360" y="1681789"/>
                  <a:pt x="51722" y="1700134"/>
                  <a:pt x="38906" y="1726018"/>
                </a:cubicBezTo>
                <a:cubicBezTo>
                  <a:pt x="20309" y="1763462"/>
                  <a:pt x="4728" y="1804927"/>
                  <a:pt x="707" y="1845890"/>
                </a:cubicBezTo>
                <a:cubicBezTo>
                  <a:pt x="-4319" y="1896905"/>
                  <a:pt x="17294" y="1941888"/>
                  <a:pt x="70067" y="1962244"/>
                </a:cubicBezTo>
                <a:cubicBezTo>
                  <a:pt x="88915" y="1969531"/>
                  <a:pt x="109522" y="1972798"/>
                  <a:pt x="129626" y="1975563"/>
                </a:cubicBezTo>
                <a:cubicBezTo>
                  <a:pt x="195217" y="1984107"/>
                  <a:pt x="271111" y="1928820"/>
                  <a:pt x="283424" y="1863984"/>
                </a:cubicBezTo>
                <a:cubicBezTo>
                  <a:pt x="290210" y="1827796"/>
                  <a:pt x="264828" y="1778289"/>
                  <a:pt x="231907" y="1765975"/>
                </a:cubicBezTo>
                <a:close/>
                <a:moveTo>
                  <a:pt x="149982" y="1906957"/>
                </a:moveTo>
                <a:cubicBezTo>
                  <a:pt x="147720" y="1904192"/>
                  <a:pt x="145459" y="1901679"/>
                  <a:pt x="143197" y="1898915"/>
                </a:cubicBezTo>
                <a:cubicBezTo>
                  <a:pt x="150736" y="1893386"/>
                  <a:pt x="158024" y="1887606"/>
                  <a:pt x="165563" y="1882078"/>
                </a:cubicBezTo>
                <a:cubicBezTo>
                  <a:pt x="167573" y="1884340"/>
                  <a:pt x="169835" y="1886601"/>
                  <a:pt x="171846" y="1889114"/>
                </a:cubicBezTo>
                <a:cubicBezTo>
                  <a:pt x="164558" y="1894894"/>
                  <a:pt x="157270" y="1900926"/>
                  <a:pt x="149982" y="1906957"/>
                </a:cubicBezTo>
                <a:close/>
                <a:moveTo>
                  <a:pt x="790305" y="327009"/>
                </a:moveTo>
                <a:cubicBezTo>
                  <a:pt x="847853" y="320224"/>
                  <a:pt x="898868" y="273481"/>
                  <a:pt x="910177" y="214928"/>
                </a:cubicBezTo>
                <a:cubicBezTo>
                  <a:pt x="914951" y="190300"/>
                  <a:pt x="916208" y="164918"/>
                  <a:pt x="919978" y="131495"/>
                </a:cubicBezTo>
                <a:cubicBezTo>
                  <a:pt x="920229" y="110134"/>
                  <a:pt x="899873" y="70177"/>
                  <a:pt x="874240" y="50324"/>
                </a:cubicBezTo>
                <a:cubicBezTo>
                  <a:pt x="858157" y="37758"/>
                  <a:pt x="842073" y="25445"/>
                  <a:pt x="826241" y="12628"/>
                </a:cubicBezTo>
                <a:cubicBezTo>
                  <a:pt x="805886" y="-3958"/>
                  <a:pt x="792315" y="-4712"/>
                  <a:pt x="772211" y="13382"/>
                </a:cubicBezTo>
                <a:cubicBezTo>
                  <a:pt x="763164" y="21424"/>
                  <a:pt x="755373" y="32230"/>
                  <a:pt x="750096" y="43036"/>
                </a:cubicBezTo>
                <a:cubicBezTo>
                  <a:pt x="728735" y="86511"/>
                  <a:pt x="713154" y="131243"/>
                  <a:pt x="701846" y="178740"/>
                </a:cubicBezTo>
                <a:cubicBezTo>
                  <a:pt x="694306" y="210153"/>
                  <a:pt x="696568" y="237796"/>
                  <a:pt x="707123" y="265691"/>
                </a:cubicBezTo>
                <a:cubicBezTo>
                  <a:pt x="719940" y="298863"/>
                  <a:pt x="764420" y="330025"/>
                  <a:pt x="790305" y="327009"/>
                </a:cubicBezTo>
                <a:close/>
                <a:moveTo>
                  <a:pt x="819958" y="136772"/>
                </a:moveTo>
                <a:cubicBezTo>
                  <a:pt x="831518" y="177232"/>
                  <a:pt x="827749" y="188289"/>
                  <a:pt x="791310" y="224980"/>
                </a:cubicBezTo>
                <a:cubicBezTo>
                  <a:pt x="787792" y="190300"/>
                  <a:pt x="800859" y="164164"/>
                  <a:pt x="819958" y="136772"/>
                </a:cubicBezTo>
                <a:close/>
                <a:moveTo>
                  <a:pt x="940333" y="2216312"/>
                </a:moveTo>
                <a:cubicBezTo>
                  <a:pt x="936312" y="2248228"/>
                  <a:pt x="930030" y="2281651"/>
                  <a:pt x="901381" y="2303766"/>
                </a:cubicBezTo>
                <a:cubicBezTo>
                  <a:pt x="891580" y="2311556"/>
                  <a:pt x="882031" y="2319849"/>
                  <a:pt x="872481" y="2327891"/>
                </a:cubicBezTo>
                <a:cubicBezTo>
                  <a:pt x="821718" y="2370613"/>
                  <a:pt x="800608" y="2371115"/>
                  <a:pt x="751101" y="2330655"/>
                </a:cubicBezTo>
                <a:cubicBezTo>
                  <a:pt x="712149" y="2298740"/>
                  <a:pt x="705615" y="2218574"/>
                  <a:pt x="740295" y="2182637"/>
                </a:cubicBezTo>
                <a:cubicBezTo>
                  <a:pt x="748086" y="2174596"/>
                  <a:pt x="760902" y="2171831"/>
                  <a:pt x="772211" y="2166051"/>
                </a:cubicBezTo>
                <a:cubicBezTo>
                  <a:pt x="775980" y="2148963"/>
                  <a:pt x="779247" y="2133884"/>
                  <a:pt x="783268" y="2116042"/>
                </a:cubicBezTo>
                <a:cubicBezTo>
                  <a:pt x="795079" y="2117298"/>
                  <a:pt x="807142" y="2115288"/>
                  <a:pt x="815686" y="2119811"/>
                </a:cubicBezTo>
                <a:cubicBezTo>
                  <a:pt x="842073" y="2133884"/>
                  <a:pt x="869214" y="2142680"/>
                  <a:pt x="898617" y="2147957"/>
                </a:cubicBezTo>
                <a:cubicBezTo>
                  <a:pt x="926511" y="2152983"/>
                  <a:pt x="944857" y="2181883"/>
                  <a:pt x="940333" y="2216312"/>
                </a:cubicBezTo>
                <a:close/>
                <a:moveTo>
                  <a:pt x="1098655" y="1260352"/>
                </a:moveTo>
                <a:cubicBezTo>
                  <a:pt x="1083325" y="1265881"/>
                  <a:pt x="1065483" y="1268394"/>
                  <a:pt x="1053420" y="1277943"/>
                </a:cubicBezTo>
                <a:cubicBezTo>
                  <a:pt x="1030300" y="1296540"/>
                  <a:pt x="1006677" y="1316644"/>
                  <a:pt x="990594" y="1341021"/>
                </a:cubicBezTo>
                <a:cubicBezTo>
                  <a:pt x="966469" y="1377962"/>
                  <a:pt x="963956" y="1442296"/>
                  <a:pt x="1006929" y="1478484"/>
                </a:cubicBezTo>
                <a:cubicBezTo>
                  <a:pt x="1037085" y="1503865"/>
                  <a:pt x="1068749" y="1494819"/>
                  <a:pt x="1101419" y="1489038"/>
                </a:cubicBezTo>
                <a:cubicBezTo>
                  <a:pt x="1134842" y="1483258"/>
                  <a:pt x="1161481" y="1464159"/>
                  <a:pt x="1178569" y="1438024"/>
                </a:cubicBezTo>
                <a:cubicBezTo>
                  <a:pt x="1195155" y="1412642"/>
                  <a:pt x="1207218" y="1381480"/>
                  <a:pt x="1211239" y="1351575"/>
                </a:cubicBezTo>
                <a:cubicBezTo>
                  <a:pt x="1216768" y="1311618"/>
                  <a:pt x="1155449" y="1266886"/>
                  <a:pt x="1098655" y="1260352"/>
                </a:cubicBezTo>
                <a:close/>
                <a:moveTo>
                  <a:pt x="1070509" y="1421438"/>
                </a:moveTo>
                <a:cubicBezTo>
                  <a:pt x="1079556" y="1362130"/>
                  <a:pt x="1085838" y="1354088"/>
                  <a:pt x="1129062" y="1347052"/>
                </a:cubicBezTo>
                <a:cubicBezTo>
                  <a:pt x="1119262" y="1380224"/>
                  <a:pt x="1104686" y="1405857"/>
                  <a:pt x="1070509" y="1421438"/>
                </a:cubicBezTo>
                <a:close/>
                <a:moveTo>
                  <a:pt x="1255468" y="686123"/>
                </a:moveTo>
                <a:cubicBezTo>
                  <a:pt x="1240139" y="711253"/>
                  <a:pt x="1226066" y="737388"/>
                  <a:pt x="1207972" y="760508"/>
                </a:cubicBezTo>
                <a:cubicBezTo>
                  <a:pt x="1192140" y="780864"/>
                  <a:pt x="1170025" y="793681"/>
                  <a:pt x="1142884" y="794435"/>
                </a:cubicBezTo>
                <a:cubicBezTo>
                  <a:pt x="1130319" y="794686"/>
                  <a:pt x="1117502" y="794435"/>
                  <a:pt x="1105189" y="795691"/>
                </a:cubicBezTo>
                <a:cubicBezTo>
                  <a:pt x="1073776" y="798958"/>
                  <a:pt x="1052666" y="790665"/>
                  <a:pt x="1040855" y="763022"/>
                </a:cubicBezTo>
                <a:cubicBezTo>
                  <a:pt x="1027284" y="730603"/>
                  <a:pt x="1022510" y="697934"/>
                  <a:pt x="1040352" y="663254"/>
                </a:cubicBezTo>
                <a:cubicBezTo>
                  <a:pt x="1062718" y="620030"/>
                  <a:pt x="1091367" y="589371"/>
                  <a:pt x="1144643" y="587611"/>
                </a:cubicBezTo>
                <a:cubicBezTo>
                  <a:pt x="1143135" y="592889"/>
                  <a:pt x="1141879" y="597412"/>
                  <a:pt x="1139617" y="605957"/>
                </a:cubicBezTo>
                <a:cubicBezTo>
                  <a:pt x="1183344" y="592889"/>
                  <a:pt x="1210485" y="625558"/>
                  <a:pt x="1243406" y="641390"/>
                </a:cubicBezTo>
                <a:cubicBezTo>
                  <a:pt x="1259238" y="649432"/>
                  <a:pt x="1267028" y="667275"/>
                  <a:pt x="1255468" y="686123"/>
                </a:cubicBezTo>
                <a:close/>
                <a:moveTo>
                  <a:pt x="380679" y="861533"/>
                </a:moveTo>
                <a:cubicBezTo>
                  <a:pt x="376407" y="878119"/>
                  <a:pt x="373391" y="894956"/>
                  <a:pt x="369370" y="911793"/>
                </a:cubicBezTo>
                <a:cubicBezTo>
                  <a:pt x="360323" y="949992"/>
                  <a:pt x="322879" y="978389"/>
                  <a:pt x="278650" y="981405"/>
                </a:cubicBezTo>
                <a:cubicBezTo>
                  <a:pt x="241205" y="983918"/>
                  <a:pt x="193709" y="956526"/>
                  <a:pt x="185667" y="922348"/>
                </a:cubicBezTo>
                <a:cubicBezTo>
                  <a:pt x="177877" y="889427"/>
                  <a:pt x="184913" y="857260"/>
                  <a:pt x="207279" y="829868"/>
                </a:cubicBezTo>
                <a:cubicBezTo>
                  <a:pt x="216829" y="818057"/>
                  <a:pt x="225373" y="805492"/>
                  <a:pt x="235425" y="791670"/>
                </a:cubicBezTo>
                <a:cubicBezTo>
                  <a:pt x="257540" y="787147"/>
                  <a:pt x="278398" y="782875"/>
                  <a:pt x="294984" y="779608"/>
                </a:cubicBezTo>
                <a:cubicBezTo>
                  <a:pt x="318104" y="792173"/>
                  <a:pt x="337957" y="803733"/>
                  <a:pt x="358816" y="814036"/>
                </a:cubicBezTo>
                <a:cubicBezTo>
                  <a:pt x="383192" y="826099"/>
                  <a:pt x="387716" y="834643"/>
                  <a:pt x="380679" y="861533"/>
                </a:cubicBezTo>
                <a:close/>
                <a:moveTo>
                  <a:pt x="1989276" y="217943"/>
                </a:moveTo>
                <a:cubicBezTo>
                  <a:pt x="2023705" y="293083"/>
                  <a:pt x="1970177" y="371239"/>
                  <a:pt x="1886995" y="368223"/>
                </a:cubicBezTo>
                <a:cubicBezTo>
                  <a:pt x="1863624" y="367469"/>
                  <a:pt x="1849802" y="351386"/>
                  <a:pt x="1841007" y="332789"/>
                </a:cubicBezTo>
                <a:cubicBezTo>
                  <a:pt x="1822661" y="294088"/>
                  <a:pt x="1839248" y="232016"/>
                  <a:pt x="1872671" y="200603"/>
                </a:cubicBezTo>
                <a:cubicBezTo>
                  <a:pt x="1893027" y="181504"/>
                  <a:pt x="1910869" y="159892"/>
                  <a:pt x="1932230" y="137023"/>
                </a:cubicBezTo>
                <a:cubicBezTo>
                  <a:pt x="1964900" y="157128"/>
                  <a:pt x="1990030" y="172709"/>
                  <a:pt x="2018679" y="190300"/>
                </a:cubicBezTo>
                <a:cubicBezTo>
                  <a:pt x="2007621" y="200603"/>
                  <a:pt x="1998323" y="209399"/>
                  <a:pt x="1989276" y="217943"/>
                </a:cubicBezTo>
                <a:close/>
                <a:moveTo>
                  <a:pt x="215321" y="2578190"/>
                </a:moveTo>
                <a:cubicBezTo>
                  <a:pt x="218337" y="2604828"/>
                  <a:pt x="210798" y="2633476"/>
                  <a:pt x="203259" y="2660115"/>
                </a:cubicBezTo>
                <a:cubicBezTo>
                  <a:pt x="193960" y="2693789"/>
                  <a:pt x="160788" y="2698061"/>
                  <a:pt x="135406" y="2709873"/>
                </a:cubicBezTo>
                <a:cubicBezTo>
                  <a:pt x="98716" y="2696805"/>
                  <a:pt x="88161" y="2674942"/>
                  <a:pt x="89920" y="2635738"/>
                </a:cubicBezTo>
                <a:cubicBezTo>
                  <a:pt x="91680" y="2597791"/>
                  <a:pt x="105753" y="2574169"/>
                  <a:pt x="134904" y="2556326"/>
                </a:cubicBezTo>
                <a:cubicBezTo>
                  <a:pt x="132642" y="2545771"/>
                  <a:pt x="130883" y="2536724"/>
                  <a:pt x="128873" y="2527929"/>
                </a:cubicBezTo>
                <a:cubicBezTo>
                  <a:pt x="157019" y="2518379"/>
                  <a:pt x="211803" y="2547028"/>
                  <a:pt x="215321" y="25781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31"/>
          <p:cNvGrpSpPr/>
          <p:nvPr/>
        </p:nvGrpSpPr>
        <p:grpSpPr>
          <a:xfrm>
            <a:off x="742550" y="721811"/>
            <a:ext cx="6040800" cy="900108"/>
            <a:chOff x="0" y="66675"/>
            <a:chExt cx="16108800" cy="2400287"/>
          </a:xfrm>
        </p:grpSpPr>
        <p:sp>
          <p:nvSpPr>
            <p:cNvPr id="324" name="Google Shape;324;p31"/>
            <p:cNvSpPr txBox="1"/>
            <p:nvPr/>
          </p:nvSpPr>
          <p:spPr>
            <a:xfrm>
              <a:off x="0" y="66675"/>
              <a:ext cx="16108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Fonts In this Presentation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25" name="Google Shape;325;p31"/>
            <p:cNvSpPr txBox="1"/>
            <p:nvPr/>
          </p:nvSpPr>
          <p:spPr>
            <a:xfrm>
              <a:off x="0" y="1851362"/>
              <a:ext cx="16108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This presentation template uses the following fonts: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326" name="Google Shape;326;p31"/>
          <p:cNvGrpSpPr/>
          <p:nvPr/>
        </p:nvGrpSpPr>
        <p:grpSpPr>
          <a:xfrm>
            <a:off x="742550" y="2296788"/>
            <a:ext cx="4649233" cy="309015"/>
            <a:chOff x="0" y="34859"/>
            <a:chExt cx="12397956" cy="824041"/>
          </a:xfrm>
        </p:grpSpPr>
        <p:sp>
          <p:nvSpPr>
            <p:cNvPr id="327" name="Google Shape;327;p31"/>
            <p:cNvSpPr txBox="1"/>
            <p:nvPr/>
          </p:nvSpPr>
          <p:spPr>
            <a:xfrm>
              <a:off x="0" y="38100"/>
              <a:ext cx="9222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28" name="Google Shape;328;p31"/>
            <p:cNvSpPr txBox="1"/>
            <p:nvPr/>
          </p:nvSpPr>
          <p:spPr>
            <a:xfrm>
              <a:off x="1113156" y="34859"/>
              <a:ext cx="11284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Fira Sans"/>
                  <a:ea typeface="Fira Sans"/>
                  <a:cs typeface="Fira Sans"/>
                  <a:sym typeface="Fira Sans"/>
                </a:rPr>
                <a:t>Titles: </a:t>
              </a:r>
              <a:r>
                <a:rPr lang="en" sz="15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Fira Sans Medium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329" name="Google Shape;329;p31"/>
          <p:cNvGrpSpPr/>
          <p:nvPr/>
        </p:nvGrpSpPr>
        <p:grpSpPr>
          <a:xfrm>
            <a:off x="742550" y="2792079"/>
            <a:ext cx="4649233" cy="309015"/>
            <a:chOff x="0" y="34859"/>
            <a:chExt cx="12397956" cy="824041"/>
          </a:xfrm>
        </p:grpSpPr>
        <p:sp>
          <p:nvSpPr>
            <p:cNvPr id="330" name="Google Shape;330;p31"/>
            <p:cNvSpPr txBox="1"/>
            <p:nvPr/>
          </p:nvSpPr>
          <p:spPr>
            <a:xfrm>
              <a:off x="0" y="38100"/>
              <a:ext cx="9222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02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31" name="Google Shape;331;p31"/>
            <p:cNvSpPr txBox="1"/>
            <p:nvPr/>
          </p:nvSpPr>
          <p:spPr>
            <a:xfrm>
              <a:off x="1113156" y="34859"/>
              <a:ext cx="11284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Fira Sans"/>
                  <a:ea typeface="Fira Sans"/>
                  <a:cs typeface="Fira Sans"/>
                  <a:sym typeface="Fira Sans"/>
                </a:rPr>
                <a:t>Headers: </a:t>
              </a:r>
              <a:r>
                <a:rPr lang="en" sz="15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Fira Sans Medium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332" name="Google Shape;332;p31"/>
          <p:cNvSpPr txBox="1"/>
          <p:nvPr/>
        </p:nvSpPr>
        <p:spPr>
          <a:xfrm>
            <a:off x="742550" y="4199043"/>
            <a:ext cx="5329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You can find these fonts online too. Happy designing!</a:t>
            </a:r>
            <a:r>
              <a:rPr lang="en" sz="60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333" name="Google Shape;333;p31"/>
          <p:cNvGrpSpPr/>
          <p:nvPr/>
        </p:nvGrpSpPr>
        <p:grpSpPr>
          <a:xfrm>
            <a:off x="742550" y="3287370"/>
            <a:ext cx="4649233" cy="309015"/>
            <a:chOff x="0" y="34859"/>
            <a:chExt cx="12397956" cy="824041"/>
          </a:xfrm>
        </p:grpSpPr>
        <p:sp>
          <p:nvSpPr>
            <p:cNvPr id="334" name="Google Shape;334;p31"/>
            <p:cNvSpPr txBox="1"/>
            <p:nvPr/>
          </p:nvSpPr>
          <p:spPr>
            <a:xfrm>
              <a:off x="0" y="38100"/>
              <a:ext cx="9222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03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35" name="Google Shape;335;p31"/>
            <p:cNvSpPr txBox="1"/>
            <p:nvPr/>
          </p:nvSpPr>
          <p:spPr>
            <a:xfrm>
              <a:off x="1113156" y="34859"/>
              <a:ext cx="11284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Fira Sans"/>
                  <a:ea typeface="Fira Sans"/>
                  <a:cs typeface="Fira Sans"/>
                  <a:sym typeface="Fira Sans"/>
                </a:rPr>
                <a:t>Body Copy: </a:t>
              </a:r>
              <a:r>
                <a:rPr lang="en" sz="15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Fira Sans Light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0" name="Google Shape;340;p32"/>
          <p:cNvCxnSpPr/>
          <p:nvPr/>
        </p:nvCxnSpPr>
        <p:spPr>
          <a:xfrm rot="-5400000">
            <a:off x="1893884" y="2569369"/>
            <a:ext cx="51435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1" name="Google Shape;341;p32"/>
          <p:cNvSpPr/>
          <p:nvPr/>
        </p:nvSpPr>
        <p:spPr>
          <a:xfrm>
            <a:off x="4380401" y="828271"/>
            <a:ext cx="173846" cy="174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2"/>
          <p:cNvSpPr txBox="1"/>
          <p:nvPr/>
        </p:nvSpPr>
        <p:spPr>
          <a:xfrm>
            <a:off x="673606" y="707542"/>
            <a:ext cx="227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Timeline Page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343" name="Google Shape;343;p32"/>
          <p:cNvGrpSpPr/>
          <p:nvPr/>
        </p:nvGrpSpPr>
        <p:grpSpPr>
          <a:xfrm>
            <a:off x="5289927" y="659917"/>
            <a:ext cx="2900475" cy="470066"/>
            <a:chOff x="0" y="-38100"/>
            <a:chExt cx="7734600" cy="1253509"/>
          </a:xfrm>
        </p:grpSpPr>
        <p:sp>
          <p:nvSpPr>
            <p:cNvPr id="344" name="Google Shape;344;p32"/>
            <p:cNvSpPr txBox="1"/>
            <p:nvPr/>
          </p:nvSpPr>
          <p:spPr>
            <a:xfrm>
              <a:off x="0" y="722809"/>
              <a:ext cx="773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45" name="Google Shape;345;p32"/>
            <p:cNvSpPr txBox="1"/>
            <p:nvPr/>
          </p:nvSpPr>
          <p:spPr>
            <a:xfrm>
              <a:off x="0" y="-38100"/>
              <a:ext cx="7734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46" name="Google Shape;346;p32"/>
          <p:cNvGrpSpPr/>
          <p:nvPr/>
        </p:nvGrpSpPr>
        <p:grpSpPr>
          <a:xfrm>
            <a:off x="5289927" y="1765160"/>
            <a:ext cx="2900475" cy="470066"/>
            <a:chOff x="0" y="-38100"/>
            <a:chExt cx="7734600" cy="1253509"/>
          </a:xfrm>
        </p:grpSpPr>
        <p:sp>
          <p:nvSpPr>
            <p:cNvPr id="347" name="Google Shape;347;p32"/>
            <p:cNvSpPr txBox="1"/>
            <p:nvPr/>
          </p:nvSpPr>
          <p:spPr>
            <a:xfrm>
              <a:off x="0" y="722809"/>
              <a:ext cx="773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48" name="Google Shape;348;p32"/>
            <p:cNvSpPr txBox="1"/>
            <p:nvPr/>
          </p:nvSpPr>
          <p:spPr>
            <a:xfrm>
              <a:off x="0" y="-38100"/>
              <a:ext cx="7734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49" name="Google Shape;349;p32"/>
          <p:cNvGrpSpPr/>
          <p:nvPr/>
        </p:nvGrpSpPr>
        <p:grpSpPr>
          <a:xfrm>
            <a:off x="5289927" y="2870403"/>
            <a:ext cx="2900475" cy="470066"/>
            <a:chOff x="0" y="-38100"/>
            <a:chExt cx="7734600" cy="1253509"/>
          </a:xfrm>
        </p:grpSpPr>
        <p:sp>
          <p:nvSpPr>
            <p:cNvPr id="350" name="Google Shape;350;p32"/>
            <p:cNvSpPr txBox="1"/>
            <p:nvPr/>
          </p:nvSpPr>
          <p:spPr>
            <a:xfrm>
              <a:off x="0" y="722809"/>
              <a:ext cx="773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51" name="Google Shape;351;p32"/>
            <p:cNvSpPr txBox="1"/>
            <p:nvPr/>
          </p:nvSpPr>
          <p:spPr>
            <a:xfrm>
              <a:off x="0" y="-38100"/>
              <a:ext cx="7734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52" name="Google Shape;352;p32"/>
          <p:cNvGrpSpPr/>
          <p:nvPr/>
        </p:nvGrpSpPr>
        <p:grpSpPr>
          <a:xfrm>
            <a:off x="5289927" y="3975645"/>
            <a:ext cx="2900475" cy="470066"/>
            <a:chOff x="0" y="-38100"/>
            <a:chExt cx="7734600" cy="1253509"/>
          </a:xfrm>
        </p:grpSpPr>
        <p:sp>
          <p:nvSpPr>
            <p:cNvPr id="353" name="Google Shape;353;p32"/>
            <p:cNvSpPr txBox="1"/>
            <p:nvPr/>
          </p:nvSpPr>
          <p:spPr>
            <a:xfrm>
              <a:off x="0" y="722809"/>
              <a:ext cx="773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54" name="Google Shape;354;p32"/>
            <p:cNvSpPr txBox="1"/>
            <p:nvPr/>
          </p:nvSpPr>
          <p:spPr>
            <a:xfrm>
              <a:off x="0" y="-38100"/>
              <a:ext cx="7734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55" name="Google Shape;355;p32"/>
          <p:cNvSpPr/>
          <p:nvPr/>
        </p:nvSpPr>
        <p:spPr>
          <a:xfrm>
            <a:off x="4380401" y="1933514"/>
            <a:ext cx="173846" cy="174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4380401" y="3038756"/>
            <a:ext cx="173846" cy="174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4380401" y="4144000"/>
            <a:ext cx="173846" cy="174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"/>
          <p:cNvSpPr/>
          <p:nvPr/>
        </p:nvSpPr>
        <p:spPr>
          <a:xfrm>
            <a:off x="604313" y="2467824"/>
            <a:ext cx="2750907" cy="416408"/>
          </a:xfrm>
          <a:custGeom>
            <a:rect b="b" l="l" r="r" t="t"/>
            <a:pathLst>
              <a:path extrusionOk="0" h="832816" w="5501813">
                <a:moveTo>
                  <a:pt x="4582283" y="596899"/>
                </a:moveTo>
                <a:cubicBezTo>
                  <a:pt x="4585239" y="652780"/>
                  <a:pt x="4587900" y="706592"/>
                  <a:pt x="4591153" y="768683"/>
                </a:cubicBezTo>
                <a:cubicBezTo>
                  <a:pt x="4563064" y="767500"/>
                  <a:pt x="4536158" y="768091"/>
                  <a:pt x="4509548" y="764839"/>
                </a:cubicBezTo>
                <a:cubicBezTo>
                  <a:pt x="4359644" y="746507"/>
                  <a:pt x="4210035" y="723741"/>
                  <a:pt x="4059539" y="709549"/>
                </a:cubicBezTo>
                <a:cubicBezTo>
                  <a:pt x="3909931" y="695357"/>
                  <a:pt x="3759435" y="688261"/>
                  <a:pt x="3609235" y="679686"/>
                </a:cubicBezTo>
                <a:cubicBezTo>
                  <a:pt x="3499246" y="673477"/>
                  <a:pt x="3387779" y="678208"/>
                  <a:pt x="3279268" y="662242"/>
                </a:cubicBezTo>
                <a:cubicBezTo>
                  <a:pt x="3187906" y="648641"/>
                  <a:pt x="3099501" y="664607"/>
                  <a:pt x="3009618" y="661355"/>
                </a:cubicBezTo>
                <a:cubicBezTo>
                  <a:pt x="2914412" y="657807"/>
                  <a:pt x="2818911" y="656328"/>
                  <a:pt x="2723410" y="655441"/>
                </a:cubicBezTo>
                <a:cubicBezTo>
                  <a:pt x="2693252" y="655146"/>
                  <a:pt x="2662797" y="660763"/>
                  <a:pt x="2632639" y="661946"/>
                </a:cubicBezTo>
                <a:cubicBezTo>
                  <a:pt x="2509937" y="667268"/>
                  <a:pt x="2387234" y="669338"/>
                  <a:pt x="2264827" y="678208"/>
                </a:cubicBezTo>
                <a:cubicBezTo>
                  <a:pt x="2157499" y="686191"/>
                  <a:pt x="2051058" y="702157"/>
                  <a:pt x="1944025" y="713688"/>
                </a:cubicBezTo>
                <a:cubicBezTo>
                  <a:pt x="1854142" y="723445"/>
                  <a:pt x="1763667" y="728472"/>
                  <a:pt x="1674375" y="741185"/>
                </a:cubicBezTo>
                <a:cubicBezTo>
                  <a:pt x="1588335" y="753308"/>
                  <a:pt x="1503478" y="773709"/>
                  <a:pt x="1417734" y="787605"/>
                </a:cubicBezTo>
                <a:cubicBezTo>
                  <a:pt x="1316024" y="804163"/>
                  <a:pt x="1214018" y="819833"/>
                  <a:pt x="1111716" y="831956"/>
                </a:cubicBezTo>
                <a:cubicBezTo>
                  <a:pt x="1050809" y="839052"/>
                  <a:pt x="1014441" y="801502"/>
                  <a:pt x="1026859" y="748577"/>
                </a:cubicBezTo>
                <a:cubicBezTo>
                  <a:pt x="1030407" y="733794"/>
                  <a:pt x="1043121" y="717828"/>
                  <a:pt x="1056131" y="709253"/>
                </a:cubicBezTo>
                <a:cubicBezTo>
                  <a:pt x="1072393" y="698313"/>
                  <a:pt x="1093089" y="691809"/>
                  <a:pt x="1112603" y="687669"/>
                </a:cubicBezTo>
                <a:cubicBezTo>
                  <a:pt x="1198643" y="670520"/>
                  <a:pt x="1285274" y="655737"/>
                  <a:pt x="1371314" y="639180"/>
                </a:cubicBezTo>
                <a:cubicBezTo>
                  <a:pt x="1408273" y="632084"/>
                  <a:pt x="1444049" y="619961"/>
                  <a:pt x="1481303" y="614343"/>
                </a:cubicBezTo>
                <a:cubicBezTo>
                  <a:pt x="1643330" y="589803"/>
                  <a:pt x="1805652" y="566741"/>
                  <a:pt x="1967975" y="542791"/>
                </a:cubicBezTo>
                <a:cubicBezTo>
                  <a:pt x="1970340" y="542496"/>
                  <a:pt x="1972705" y="540426"/>
                  <a:pt x="1975071" y="540426"/>
                </a:cubicBezTo>
                <a:cubicBezTo>
                  <a:pt x="2051649" y="541313"/>
                  <a:pt x="2128227" y="542200"/>
                  <a:pt x="2204806" y="543087"/>
                </a:cubicBezTo>
                <a:cubicBezTo>
                  <a:pt x="2214563" y="543087"/>
                  <a:pt x="2227277" y="545748"/>
                  <a:pt x="2233781" y="541017"/>
                </a:cubicBezTo>
                <a:cubicBezTo>
                  <a:pt x="2294098" y="497850"/>
                  <a:pt x="2362102" y="507902"/>
                  <a:pt x="2429219" y="508494"/>
                </a:cubicBezTo>
                <a:cubicBezTo>
                  <a:pt x="2451394" y="508789"/>
                  <a:pt x="2473865" y="499919"/>
                  <a:pt x="2496336" y="499328"/>
                </a:cubicBezTo>
                <a:cubicBezTo>
                  <a:pt x="2540982" y="497850"/>
                  <a:pt x="2585923" y="499328"/>
                  <a:pt x="2630865" y="499328"/>
                </a:cubicBezTo>
                <a:cubicBezTo>
                  <a:pt x="2667824" y="499328"/>
                  <a:pt x="2705374" y="511155"/>
                  <a:pt x="2741741" y="489571"/>
                </a:cubicBezTo>
                <a:cubicBezTo>
                  <a:pt x="2753272" y="482771"/>
                  <a:pt x="2771013" y="486319"/>
                  <a:pt x="2786092" y="486319"/>
                </a:cubicBezTo>
                <a:cubicBezTo>
                  <a:pt x="2897855" y="486023"/>
                  <a:pt x="3009618" y="486023"/>
                  <a:pt x="3121380" y="486023"/>
                </a:cubicBezTo>
                <a:cubicBezTo>
                  <a:pt x="3124041" y="486023"/>
                  <a:pt x="3127294" y="485136"/>
                  <a:pt x="3128772" y="486319"/>
                </a:cubicBezTo>
                <a:cubicBezTo>
                  <a:pt x="3174601" y="520912"/>
                  <a:pt x="3223682" y="493415"/>
                  <a:pt x="3271581" y="495484"/>
                </a:cubicBezTo>
                <a:cubicBezTo>
                  <a:pt x="3393988" y="501102"/>
                  <a:pt x="3515803" y="515590"/>
                  <a:pt x="3638210" y="517955"/>
                </a:cubicBezTo>
                <a:cubicBezTo>
                  <a:pt x="3716858" y="519434"/>
                  <a:pt x="3793732" y="551366"/>
                  <a:pt x="3874155" y="529191"/>
                </a:cubicBezTo>
                <a:cubicBezTo>
                  <a:pt x="3893964" y="523869"/>
                  <a:pt x="3918505" y="534217"/>
                  <a:pt x="3940680" y="538652"/>
                </a:cubicBezTo>
                <a:cubicBezTo>
                  <a:pt x="3992126" y="549296"/>
                  <a:pt x="4041208" y="565262"/>
                  <a:pt x="4096498" y="554323"/>
                </a:cubicBezTo>
                <a:cubicBezTo>
                  <a:pt x="4128430" y="548113"/>
                  <a:pt x="4164502" y="563488"/>
                  <a:pt x="4198799" y="566445"/>
                </a:cubicBezTo>
                <a:cubicBezTo>
                  <a:pt x="4328007" y="576793"/>
                  <a:pt x="4456919" y="586846"/>
                  <a:pt x="4582283" y="596899"/>
                </a:cubicBezTo>
                <a:close/>
                <a:moveTo>
                  <a:pt x="5337126" y="33945"/>
                </a:moveTo>
                <a:cubicBezTo>
                  <a:pt x="5259069" y="34832"/>
                  <a:pt x="5179239" y="47250"/>
                  <a:pt x="5103843" y="33649"/>
                </a:cubicBezTo>
                <a:cubicBezTo>
                  <a:pt x="5037613" y="21527"/>
                  <a:pt x="4974044" y="29805"/>
                  <a:pt x="4909588" y="25962"/>
                </a:cubicBezTo>
                <a:cubicBezTo>
                  <a:pt x="4767372" y="17979"/>
                  <a:pt x="4625450" y="5856"/>
                  <a:pt x="4482937" y="20640"/>
                </a:cubicBezTo>
                <a:cubicBezTo>
                  <a:pt x="4478502" y="21231"/>
                  <a:pt x="4473772" y="15318"/>
                  <a:pt x="4469041" y="15022"/>
                </a:cubicBezTo>
                <a:cubicBezTo>
                  <a:pt x="4364374" y="9109"/>
                  <a:pt x="4259707" y="-6562"/>
                  <a:pt x="4154744" y="12065"/>
                </a:cubicBezTo>
                <a:cubicBezTo>
                  <a:pt x="4137004" y="15318"/>
                  <a:pt x="4117195" y="25962"/>
                  <a:pt x="4102116" y="21231"/>
                </a:cubicBezTo>
                <a:cubicBezTo>
                  <a:pt x="3959603" y="-22824"/>
                  <a:pt x="3814725" y="17092"/>
                  <a:pt x="3671030" y="6448"/>
                </a:cubicBezTo>
                <a:cubicBezTo>
                  <a:pt x="3543892" y="-2718"/>
                  <a:pt x="3414685" y="15022"/>
                  <a:pt x="3286364" y="18866"/>
                </a:cubicBezTo>
                <a:cubicBezTo>
                  <a:pt x="3150652" y="23005"/>
                  <a:pt x="3014644" y="23892"/>
                  <a:pt x="2878932" y="27440"/>
                </a:cubicBezTo>
                <a:cubicBezTo>
                  <a:pt x="2811223" y="29214"/>
                  <a:pt x="2743515" y="32762"/>
                  <a:pt x="2675807" y="38380"/>
                </a:cubicBezTo>
                <a:cubicBezTo>
                  <a:pt x="2583263" y="46067"/>
                  <a:pt x="2491014" y="56416"/>
                  <a:pt x="2398469" y="65286"/>
                </a:cubicBezTo>
                <a:cubicBezTo>
                  <a:pt x="2316864" y="73269"/>
                  <a:pt x="2235260" y="79774"/>
                  <a:pt x="2153655" y="88939"/>
                </a:cubicBezTo>
                <a:cubicBezTo>
                  <a:pt x="2103983" y="94557"/>
                  <a:pt x="2054901" y="107271"/>
                  <a:pt x="2005229" y="110523"/>
                </a:cubicBezTo>
                <a:cubicBezTo>
                  <a:pt x="1888735" y="118506"/>
                  <a:pt x="1769876" y="112001"/>
                  <a:pt x="1655748" y="132403"/>
                </a:cubicBezTo>
                <a:cubicBezTo>
                  <a:pt x="1580352" y="145708"/>
                  <a:pt x="1506435" y="158126"/>
                  <a:pt x="1429561" y="163744"/>
                </a:cubicBezTo>
                <a:cubicBezTo>
                  <a:pt x="1322233" y="171431"/>
                  <a:pt x="1216088" y="194493"/>
                  <a:pt x="1109647" y="211346"/>
                </a:cubicBezTo>
                <a:cubicBezTo>
                  <a:pt x="1082445" y="215781"/>
                  <a:pt x="1055244" y="221695"/>
                  <a:pt x="1028042" y="225538"/>
                </a:cubicBezTo>
                <a:cubicBezTo>
                  <a:pt x="894104" y="244461"/>
                  <a:pt x="757800" y="254514"/>
                  <a:pt x="626523" y="284377"/>
                </a:cubicBezTo>
                <a:cubicBezTo>
                  <a:pt x="552902" y="301230"/>
                  <a:pt x="478984" y="310691"/>
                  <a:pt x="406545" y="312169"/>
                </a:cubicBezTo>
                <a:cubicBezTo>
                  <a:pt x="274677" y="314830"/>
                  <a:pt x="149609" y="349719"/>
                  <a:pt x="16853" y="370121"/>
                </a:cubicBezTo>
                <a:cubicBezTo>
                  <a:pt x="11531" y="398801"/>
                  <a:pt x="6800" y="425706"/>
                  <a:pt x="0" y="465030"/>
                </a:cubicBezTo>
                <a:cubicBezTo>
                  <a:pt x="40802" y="483658"/>
                  <a:pt x="75691" y="511450"/>
                  <a:pt x="112354" y="513520"/>
                </a:cubicBezTo>
                <a:cubicBezTo>
                  <a:pt x="181837" y="517660"/>
                  <a:pt x="252206" y="507902"/>
                  <a:pt x="321984" y="501989"/>
                </a:cubicBezTo>
                <a:cubicBezTo>
                  <a:pt x="464201" y="489867"/>
                  <a:pt x="606713" y="480110"/>
                  <a:pt x="748339" y="462961"/>
                </a:cubicBezTo>
                <a:cubicBezTo>
                  <a:pt x="860693" y="449360"/>
                  <a:pt x="971569" y="423341"/>
                  <a:pt x="1083924" y="408853"/>
                </a:cubicBezTo>
                <a:cubicBezTo>
                  <a:pt x="1286457" y="382834"/>
                  <a:pt x="1489286" y="361546"/>
                  <a:pt x="1692115" y="337301"/>
                </a:cubicBezTo>
                <a:cubicBezTo>
                  <a:pt x="1845863" y="318970"/>
                  <a:pt x="1997542" y="283785"/>
                  <a:pt x="2153359" y="278168"/>
                </a:cubicBezTo>
                <a:cubicBezTo>
                  <a:pt x="2248269" y="274619"/>
                  <a:pt x="2342588" y="256879"/>
                  <a:pt x="2437498" y="249192"/>
                </a:cubicBezTo>
                <a:cubicBezTo>
                  <a:pt x="2570549" y="238252"/>
                  <a:pt x="2703600" y="230269"/>
                  <a:pt x="2836651" y="221103"/>
                </a:cubicBezTo>
                <a:cubicBezTo>
                  <a:pt x="2959945" y="212825"/>
                  <a:pt x="3083239" y="203363"/>
                  <a:pt x="3206829" y="197450"/>
                </a:cubicBezTo>
                <a:cubicBezTo>
                  <a:pt x="3307356" y="192719"/>
                  <a:pt x="3408180" y="187693"/>
                  <a:pt x="3508412" y="191832"/>
                </a:cubicBezTo>
                <a:cubicBezTo>
                  <a:pt x="3610122" y="196267"/>
                  <a:pt x="3711241" y="184736"/>
                  <a:pt x="3812951" y="187397"/>
                </a:cubicBezTo>
                <a:cubicBezTo>
                  <a:pt x="3962855" y="191832"/>
                  <a:pt x="4112760" y="184736"/>
                  <a:pt x="4262960" y="191241"/>
                </a:cubicBezTo>
                <a:cubicBezTo>
                  <a:pt x="4452188" y="199224"/>
                  <a:pt x="4641712" y="197746"/>
                  <a:pt x="4831236" y="202772"/>
                </a:cubicBezTo>
                <a:cubicBezTo>
                  <a:pt x="5007159" y="207503"/>
                  <a:pt x="5183082" y="216077"/>
                  <a:pt x="5359006" y="221399"/>
                </a:cubicBezTo>
                <a:cubicBezTo>
                  <a:pt x="5403356" y="222582"/>
                  <a:pt x="5448002" y="217555"/>
                  <a:pt x="5490874" y="215486"/>
                </a:cubicBezTo>
                <a:cubicBezTo>
                  <a:pt x="5494718" y="150734"/>
                  <a:pt x="5498266" y="92487"/>
                  <a:pt x="5501814" y="32171"/>
                </a:cubicBezTo>
                <a:cubicBezTo>
                  <a:pt x="5446524" y="32762"/>
                  <a:pt x="5391825" y="33353"/>
                  <a:pt x="5337126" y="339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3"/>
          <p:cNvSpPr/>
          <p:nvPr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5" name="Google Shape;365;p33"/>
          <p:cNvGrpSpPr/>
          <p:nvPr/>
        </p:nvGrpSpPr>
        <p:grpSpPr>
          <a:xfrm>
            <a:off x="403896" y="710331"/>
            <a:ext cx="1478250" cy="2429040"/>
            <a:chOff x="0" y="123825"/>
            <a:chExt cx="3942000" cy="6477440"/>
          </a:xfrm>
        </p:grpSpPr>
        <p:sp>
          <p:nvSpPr>
            <p:cNvPr id="366" name="Google Shape;366;p33"/>
            <p:cNvSpPr txBox="1"/>
            <p:nvPr/>
          </p:nvSpPr>
          <p:spPr>
            <a:xfrm>
              <a:off x="0" y="123825"/>
              <a:ext cx="39420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chemeClr val="accent6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67" name="Google Shape;367;p33"/>
            <p:cNvSpPr txBox="1"/>
            <p:nvPr/>
          </p:nvSpPr>
          <p:spPr>
            <a:xfrm>
              <a:off x="0" y="4409465"/>
              <a:ext cx="39420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are you doing well? What sets you apart? What are your good qualities?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68" name="Google Shape;368;p33"/>
            <p:cNvSpPr txBox="1"/>
            <p:nvPr/>
          </p:nvSpPr>
          <p:spPr>
            <a:xfrm>
              <a:off x="0" y="3394557"/>
              <a:ext cx="394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Strengths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69" name="Google Shape;369;p33"/>
          <p:cNvGrpSpPr/>
          <p:nvPr/>
        </p:nvGrpSpPr>
        <p:grpSpPr>
          <a:xfrm>
            <a:off x="4975896" y="710331"/>
            <a:ext cx="1478250" cy="2429040"/>
            <a:chOff x="0" y="123825"/>
            <a:chExt cx="3942000" cy="6477440"/>
          </a:xfrm>
        </p:grpSpPr>
        <p:sp>
          <p:nvSpPr>
            <p:cNvPr id="370" name="Google Shape;370;p33"/>
            <p:cNvSpPr txBox="1"/>
            <p:nvPr/>
          </p:nvSpPr>
          <p:spPr>
            <a:xfrm>
              <a:off x="0" y="123825"/>
              <a:ext cx="39420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chemeClr val="accent6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O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71" name="Google Shape;371;p33"/>
            <p:cNvSpPr txBox="1"/>
            <p:nvPr/>
          </p:nvSpPr>
          <p:spPr>
            <a:xfrm>
              <a:off x="0" y="4409465"/>
              <a:ext cx="39420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are your goals? Are demands shifting? How can it be improved?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72" name="Google Shape;372;p33"/>
            <p:cNvSpPr txBox="1"/>
            <p:nvPr/>
          </p:nvSpPr>
          <p:spPr>
            <a:xfrm>
              <a:off x="0" y="3394557"/>
              <a:ext cx="394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Opportunities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73" name="Google Shape;373;p33"/>
          <p:cNvGrpSpPr/>
          <p:nvPr/>
        </p:nvGrpSpPr>
        <p:grpSpPr>
          <a:xfrm>
            <a:off x="2689896" y="710331"/>
            <a:ext cx="1478250" cy="2641440"/>
            <a:chOff x="0" y="123825"/>
            <a:chExt cx="3942000" cy="7043840"/>
          </a:xfrm>
        </p:grpSpPr>
        <p:sp>
          <p:nvSpPr>
            <p:cNvPr id="374" name="Google Shape;374;p33"/>
            <p:cNvSpPr txBox="1"/>
            <p:nvPr/>
          </p:nvSpPr>
          <p:spPr>
            <a:xfrm>
              <a:off x="0" y="123825"/>
              <a:ext cx="39420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75" name="Google Shape;375;p33"/>
            <p:cNvSpPr txBox="1"/>
            <p:nvPr/>
          </p:nvSpPr>
          <p:spPr>
            <a:xfrm>
              <a:off x="0" y="4409465"/>
              <a:ext cx="39420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Where do you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need to improve? Are resources adequate?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do others do better than you?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76" name="Google Shape;376;p33"/>
            <p:cNvSpPr txBox="1"/>
            <p:nvPr/>
          </p:nvSpPr>
          <p:spPr>
            <a:xfrm>
              <a:off x="0" y="3394557"/>
              <a:ext cx="394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Weaknesses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77" name="Google Shape;377;p33"/>
          <p:cNvGrpSpPr/>
          <p:nvPr/>
        </p:nvGrpSpPr>
        <p:grpSpPr>
          <a:xfrm>
            <a:off x="7261896" y="710331"/>
            <a:ext cx="1478250" cy="2641440"/>
            <a:chOff x="0" y="123825"/>
            <a:chExt cx="3942000" cy="7043840"/>
          </a:xfrm>
        </p:grpSpPr>
        <p:sp>
          <p:nvSpPr>
            <p:cNvPr id="378" name="Google Shape;378;p33"/>
            <p:cNvSpPr txBox="1"/>
            <p:nvPr/>
          </p:nvSpPr>
          <p:spPr>
            <a:xfrm>
              <a:off x="0" y="123825"/>
              <a:ext cx="39420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79" name="Google Shape;379;p33"/>
            <p:cNvSpPr txBox="1"/>
            <p:nvPr/>
          </p:nvSpPr>
          <p:spPr>
            <a:xfrm>
              <a:off x="0" y="4409465"/>
              <a:ext cx="39420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are the blockers you're facing? What are factors outside of your control?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0" name="Google Shape;380;p33"/>
            <p:cNvSpPr txBox="1"/>
            <p:nvPr/>
          </p:nvSpPr>
          <p:spPr>
            <a:xfrm>
              <a:off x="0" y="3394557"/>
              <a:ext cx="394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Threats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4"/>
          <p:cNvGrpSpPr/>
          <p:nvPr/>
        </p:nvGrpSpPr>
        <p:grpSpPr>
          <a:xfrm>
            <a:off x="4929108" y="633409"/>
            <a:ext cx="3413501" cy="4057973"/>
            <a:chOff x="0" y="-47625"/>
            <a:chExt cx="9102668" cy="10821260"/>
          </a:xfrm>
        </p:grpSpPr>
        <p:sp>
          <p:nvSpPr>
            <p:cNvPr id="386" name="Google Shape;386;p34"/>
            <p:cNvSpPr txBox="1"/>
            <p:nvPr/>
          </p:nvSpPr>
          <p:spPr>
            <a:xfrm>
              <a:off x="930587" y="9788435"/>
              <a:ext cx="915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Item 1</a:t>
              </a:r>
              <a:endParaRPr sz="700"/>
            </a:p>
          </p:txBody>
        </p:sp>
        <p:sp>
          <p:nvSpPr>
            <p:cNvPr id="387" name="Google Shape;387;p34"/>
            <p:cNvSpPr txBox="1"/>
            <p:nvPr/>
          </p:nvSpPr>
          <p:spPr>
            <a:xfrm>
              <a:off x="2657362" y="9788435"/>
              <a:ext cx="938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Item 2</a:t>
              </a:r>
              <a:endParaRPr sz="700"/>
            </a:p>
          </p:txBody>
        </p:sp>
        <p:sp>
          <p:nvSpPr>
            <p:cNvPr id="388" name="Google Shape;388;p34"/>
            <p:cNvSpPr txBox="1"/>
            <p:nvPr/>
          </p:nvSpPr>
          <p:spPr>
            <a:xfrm>
              <a:off x="4394049" y="9788435"/>
              <a:ext cx="940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Item 3</a:t>
              </a:r>
              <a:endParaRPr sz="700"/>
            </a:p>
          </p:txBody>
        </p:sp>
        <p:sp>
          <p:nvSpPr>
            <p:cNvPr id="389" name="Google Shape;389;p34"/>
            <p:cNvSpPr txBox="1"/>
            <p:nvPr/>
          </p:nvSpPr>
          <p:spPr>
            <a:xfrm>
              <a:off x="6126512" y="9788435"/>
              <a:ext cx="95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Item 4</a:t>
              </a:r>
              <a:endParaRPr sz="700"/>
            </a:p>
          </p:txBody>
        </p:sp>
        <p:sp>
          <p:nvSpPr>
            <p:cNvPr id="390" name="Google Shape;390;p34"/>
            <p:cNvSpPr txBox="1"/>
            <p:nvPr/>
          </p:nvSpPr>
          <p:spPr>
            <a:xfrm>
              <a:off x="7869664" y="9788435"/>
              <a:ext cx="940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Item 5</a:t>
              </a:r>
              <a:endParaRPr sz="700"/>
            </a:p>
          </p:txBody>
        </p:sp>
        <p:grpSp>
          <p:nvGrpSpPr>
            <p:cNvPr id="391" name="Google Shape;391;p34"/>
            <p:cNvGrpSpPr/>
            <p:nvPr/>
          </p:nvGrpSpPr>
          <p:grpSpPr>
            <a:xfrm>
              <a:off x="625476" y="197739"/>
              <a:ext cx="8477192" cy="9474126"/>
              <a:chOff x="0" y="-6350"/>
              <a:chExt cx="9758481" cy="10906096"/>
            </a:xfrm>
          </p:grpSpPr>
          <p:sp>
            <p:nvSpPr>
              <p:cNvPr id="392" name="Google Shape;392;p34"/>
              <p:cNvSpPr/>
              <p:nvPr/>
            </p:nvSpPr>
            <p:spPr>
              <a:xfrm>
                <a:off x="0" y="-6350"/>
                <a:ext cx="9758481" cy="12700"/>
              </a:xfrm>
              <a:custGeom>
                <a:rect b="b" l="l" r="r" t="t"/>
                <a:pathLst>
                  <a:path extrusionOk="0" h="12700" w="9758481">
                    <a:moveTo>
                      <a:pt x="0" y="0"/>
                    </a:moveTo>
                    <a:lnTo>
                      <a:pt x="9758481" y="0"/>
                    </a:lnTo>
                    <a:lnTo>
                      <a:pt x="975848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</p:sp>
          <p:sp>
            <p:nvSpPr>
              <p:cNvPr id="393" name="Google Shape;393;p34"/>
              <p:cNvSpPr/>
              <p:nvPr/>
            </p:nvSpPr>
            <p:spPr>
              <a:xfrm>
                <a:off x="0" y="2172329"/>
                <a:ext cx="9758481" cy="12700"/>
              </a:xfrm>
              <a:custGeom>
                <a:rect b="b" l="l" r="r" t="t"/>
                <a:pathLst>
                  <a:path extrusionOk="0" h="12700" w="9758481">
                    <a:moveTo>
                      <a:pt x="0" y="0"/>
                    </a:moveTo>
                    <a:lnTo>
                      <a:pt x="9758481" y="0"/>
                    </a:lnTo>
                    <a:lnTo>
                      <a:pt x="975848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</p:sp>
          <p:sp>
            <p:nvSpPr>
              <p:cNvPr id="394" name="Google Shape;394;p34"/>
              <p:cNvSpPr/>
              <p:nvPr/>
            </p:nvSpPr>
            <p:spPr>
              <a:xfrm>
                <a:off x="0" y="4351009"/>
                <a:ext cx="9758481" cy="12700"/>
              </a:xfrm>
              <a:custGeom>
                <a:rect b="b" l="l" r="r" t="t"/>
                <a:pathLst>
                  <a:path extrusionOk="0" h="12700" w="9758481">
                    <a:moveTo>
                      <a:pt x="0" y="0"/>
                    </a:moveTo>
                    <a:lnTo>
                      <a:pt x="9758481" y="0"/>
                    </a:lnTo>
                    <a:lnTo>
                      <a:pt x="975848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</p:sp>
          <p:sp>
            <p:nvSpPr>
              <p:cNvPr id="395" name="Google Shape;395;p34"/>
              <p:cNvSpPr/>
              <p:nvPr/>
            </p:nvSpPr>
            <p:spPr>
              <a:xfrm>
                <a:off x="0" y="6529688"/>
                <a:ext cx="9758481" cy="12700"/>
              </a:xfrm>
              <a:custGeom>
                <a:rect b="b" l="l" r="r" t="t"/>
                <a:pathLst>
                  <a:path extrusionOk="0" h="12700" w="9758481">
                    <a:moveTo>
                      <a:pt x="0" y="0"/>
                    </a:moveTo>
                    <a:lnTo>
                      <a:pt x="9758481" y="0"/>
                    </a:lnTo>
                    <a:lnTo>
                      <a:pt x="975848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</p:sp>
          <p:sp>
            <p:nvSpPr>
              <p:cNvPr id="396" name="Google Shape;396;p34"/>
              <p:cNvSpPr/>
              <p:nvPr/>
            </p:nvSpPr>
            <p:spPr>
              <a:xfrm>
                <a:off x="0" y="8708368"/>
                <a:ext cx="9758481" cy="12700"/>
              </a:xfrm>
              <a:custGeom>
                <a:rect b="b" l="l" r="r" t="t"/>
                <a:pathLst>
                  <a:path extrusionOk="0" h="12700" w="9758481">
                    <a:moveTo>
                      <a:pt x="0" y="0"/>
                    </a:moveTo>
                    <a:lnTo>
                      <a:pt x="9758481" y="0"/>
                    </a:lnTo>
                    <a:lnTo>
                      <a:pt x="975848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</p:sp>
          <p:sp>
            <p:nvSpPr>
              <p:cNvPr id="397" name="Google Shape;397;p34"/>
              <p:cNvSpPr/>
              <p:nvPr/>
            </p:nvSpPr>
            <p:spPr>
              <a:xfrm>
                <a:off x="0" y="10887046"/>
                <a:ext cx="9758481" cy="12700"/>
              </a:xfrm>
              <a:custGeom>
                <a:rect b="b" l="l" r="r" t="t"/>
                <a:pathLst>
                  <a:path extrusionOk="0" h="12700" w="9758481">
                    <a:moveTo>
                      <a:pt x="0" y="0"/>
                    </a:moveTo>
                    <a:lnTo>
                      <a:pt x="9758481" y="0"/>
                    </a:lnTo>
                    <a:lnTo>
                      <a:pt x="975848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</p:sp>
        </p:grpSp>
        <p:sp>
          <p:nvSpPr>
            <p:cNvPr id="398" name="Google Shape;398;p34"/>
            <p:cNvSpPr txBox="1"/>
            <p:nvPr/>
          </p:nvSpPr>
          <p:spPr>
            <a:xfrm>
              <a:off x="10516" y="-47625"/>
              <a:ext cx="44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50 </a:t>
              </a:r>
              <a:endParaRPr sz="700"/>
            </a:p>
          </p:txBody>
        </p:sp>
        <p:sp>
          <p:nvSpPr>
            <p:cNvPr id="399" name="Google Shape;399;p34"/>
            <p:cNvSpPr txBox="1"/>
            <p:nvPr/>
          </p:nvSpPr>
          <p:spPr>
            <a:xfrm>
              <a:off x="0" y="1845069"/>
              <a:ext cx="456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40 </a:t>
              </a:r>
              <a:endParaRPr sz="700"/>
            </a:p>
          </p:txBody>
        </p:sp>
        <p:sp>
          <p:nvSpPr>
            <p:cNvPr id="400" name="Google Shape;400;p34"/>
            <p:cNvSpPr txBox="1"/>
            <p:nvPr/>
          </p:nvSpPr>
          <p:spPr>
            <a:xfrm>
              <a:off x="10861" y="3737763"/>
              <a:ext cx="445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30 </a:t>
              </a:r>
              <a:endParaRPr sz="700"/>
            </a:p>
          </p:txBody>
        </p:sp>
        <p:sp>
          <p:nvSpPr>
            <p:cNvPr id="401" name="Google Shape;401;p34"/>
            <p:cNvSpPr txBox="1"/>
            <p:nvPr/>
          </p:nvSpPr>
          <p:spPr>
            <a:xfrm>
              <a:off x="13102" y="5630458"/>
              <a:ext cx="443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20 </a:t>
              </a:r>
              <a:endParaRPr sz="700"/>
            </a:p>
          </p:txBody>
        </p:sp>
        <p:sp>
          <p:nvSpPr>
            <p:cNvPr id="402" name="Google Shape;402;p34"/>
            <p:cNvSpPr txBox="1"/>
            <p:nvPr/>
          </p:nvSpPr>
          <p:spPr>
            <a:xfrm>
              <a:off x="35512" y="7523152"/>
              <a:ext cx="4206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10 </a:t>
              </a:r>
              <a:endParaRPr sz="700"/>
            </a:p>
          </p:txBody>
        </p:sp>
        <p:sp>
          <p:nvSpPr>
            <p:cNvPr id="403" name="Google Shape;403;p34"/>
            <p:cNvSpPr txBox="1"/>
            <p:nvPr/>
          </p:nvSpPr>
          <p:spPr>
            <a:xfrm>
              <a:off x="175320" y="9415846"/>
              <a:ext cx="280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71717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0 </a:t>
              </a:r>
              <a:endParaRPr sz="700"/>
            </a:p>
          </p:txBody>
        </p:sp>
        <p:grpSp>
          <p:nvGrpSpPr>
            <p:cNvPr id="404" name="Google Shape;404;p34"/>
            <p:cNvGrpSpPr/>
            <p:nvPr/>
          </p:nvGrpSpPr>
          <p:grpSpPr>
            <a:xfrm>
              <a:off x="623969" y="197739"/>
              <a:ext cx="8478700" cy="9468610"/>
              <a:chOff x="-1735" y="-6350"/>
              <a:chExt cx="9760216" cy="10899747"/>
            </a:xfrm>
          </p:grpSpPr>
          <p:sp>
            <p:nvSpPr>
              <p:cNvPr id="405" name="Google Shape;405;p34"/>
              <p:cNvSpPr/>
              <p:nvPr/>
            </p:nvSpPr>
            <p:spPr>
              <a:xfrm>
                <a:off x="-1735" y="8701978"/>
                <a:ext cx="1759996" cy="2191418"/>
              </a:xfrm>
              <a:custGeom>
                <a:rect b="b" l="l" r="r" t="t"/>
                <a:pathLst>
                  <a:path extrusionOk="0" h="2191418" w="1759996">
                    <a:moveTo>
                      <a:pt x="1735" y="2191418"/>
                    </a:moveTo>
                    <a:lnTo>
                      <a:pt x="1735" y="146911"/>
                    </a:lnTo>
                    <a:cubicBezTo>
                      <a:pt x="0" y="108555"/>
                      <a:pt x="14036" y="71159"/>
                      <a:pt x="40579" y="43417"/>
                    </a:cubicBezTo>
                    <a:cubicBezTo>
                      <a:pt x="67122" y="15674"/>
                      <a:pt x="103862" y="0"/>
                      <a:pt x="142257" y="40"/>
                    </a:cubicBezTo>
                    <a:lnTo>
                      <a:pt x="1617739" y="40"/>
                    </a:lnTo>
                    <a:cubicBezTo>
                      <a:pt x="1656135" y="0"/>
                      <a:pt x="1692874" y="15674"/>
                      <a:pt x="1719418" y="43417"/>
                    </a:cubicBezTo>
                    <a:cubicBezTo>
                      <a:pt x="1745961" y="71159"/>
                      <a:pt x="1759996" y="108555"/>
                      <a:pt x="1758262" y="146911"/>
                    </a:cubicBezTo>
                    <a:lnTo>
                      <a:pt x="1758262" y="21914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34"/>
              <p:cNvSpPr/>
              <p:nvPr/>
            </p:nvSpPr>
            <p:spPr>
              <a:xfrm>
                <a:off x="2000489" y="6529688"/>
                <a:ext cx="1756527" cy="4363708"/>
              </a:xfrm>
              <a:custGeom>
                <a:rect b="b" l="l" r="r" t="t"/>
                <a:pathLst>
                  <a:path extrusionOk="0" h="4363708" w="1756527">
                    <a:moveTo>
                      <a:pt x="0" y="4363708"/>
                    </a:moveTo>
                    <a:lnTo>
                      <a:pt x="0" y="140522"/>
                    </a:lnTo>
                    <a:cubicBezTo>
                      <a:pt x="0" y="62913"/>
                      <a:pt x="62914" y="0"/>
                      <a:pt x="140522" y="0"/>
                    </a:cubicBezTo>
                    <a:lnTo>
                      <a:pt x="1616004" y="0"/>
                    </a:lnTo>
                    <a:cubicBezTo>
                      <a:pt x="1693612" y="0"/>
                      <a:pt x="1756526" y="62913"/>
                      <a:pt x="1756526" y="140522"/>
                    </a:cubicBezTo>
                    <a:lnTo>
                      <a:pt x="1756526" y="43637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34"/>
              <p:cNvSpPr/>
              <p:nvPr/>
            </p:nvSpPr>
            <p:spPr>
              <a:xfrm>
                <a:off x="4000977" y="4351009"/>
                <a:ext cx="1756527" cy="6542387"/>
              </a:xfrm>
              <a:custGeom>
                <a:rect b="b" l="l" r="r" t="t"/>
                <a:pathLst>
                  <a:path extrusionOk="0" h="6542387" w="1756527">
                    <a:moveTo>
                      <a:pt x="0" y="6542387"/>
                    </a:moveTo>
                    <a:lnTo>
                      <a:pt x="0" y="140522"/>
                    </a:lnTo>
                    <a:cubicBezTo>
                      <a:pt x="0" y="62914"/>
                      <a:pt x="62914" y="0"/>
                      <a:pt x="140522" y="0"/>
                    </a:cubicBezTo>
                    <a:lnTo>
                      <a:pt x="1616005" y="0"/>
                    </a:lnTo>
                    <a:cubicBezTo>
                      <a:pt x="1693613" y="0"/>
                      <a:pt x="1756527" y="62914"/>
                      <a:pt x="1756527" y="140522"/>
                    </a:cubicBezTo>
                    <a:lnTo>
                      <a:pt x="1756527" y="65423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34"/>
              <p:cNvSpPr/>
              <p:nvPr/>
            </p:nvSpPr>
            <p:spPr>
              <a:xfrm>
                <a:off x="6001466" y="2172329"/>
                <a:ext cx="1756527" cy="8721067"/>
              </a:xfrm>
              <a:custGeom>
                <a:rect b="b" l="l" r="r" t="t"/>
                <a:pathLst>
                  <a:path extrusionOk="0" h="8721067" w="1756527">
                    <a:moveTo>
                      <a:pt x="0" y="8721067"/>
                    </a:moveTo>
                    <a:lnTo>
                      <a:pt x="0" y="140522"/>
                    </a:lnTo>
                    <a:cubicBezTo>
                      <a:pt x="0" y="62914"/>
                      <a:pt x="62914" y="0"/>
                      <a:pt x="140522" y="0"/>
                    </a:cubicBezTo>
                    <a:lnTo>
                      <a:pt x="1616004" y="0"/>
                    </a:lnTo>
                    <a:cubicBezTo>
                      <a:pt x="1653273" y="0"/>
                      <a:pt x="1689015" y="14805"/>
                      <a:pt x="1715368" y="41158"/>
                    </a:cubicBezTo>
                    <a:cubicBezTo>
                      <a:pt x="1741721" y="67511"/>
                      <a:pt x="1756526" y="103254"/>
                      <a:pt x="1756526" y="140522"/>
                    </a:cubicBezTo>
                    <a:lnTo>
                      <a:pt x="1756526" y="872106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34"/>
              <p:cNvSpPr/>
              <p:nvPr/>
            </p:nvSpPr>
            <p:spPr>
              <a:xfrm>
                <a:off x="8001954" y="-6350"/>
                <a:ext cx="1756527" cy="10899746"/>
              </a:xfrm>
              <a:custGeom>
                <a:rect b="b" l="l" r="r" t="t"/>
                <a:pathLst>
                  <a:path extrusionOk="0" h="10899746" w="1756527">
                    <a:moveTo>
                      <a:pt x="0" y="10899746"/>
                    </a:moveTo>
                    <a:lnTo>
                      <a:pt x="0" y="140522"/>
                    </a:lnTo>
                    <a:cubicBezTo>
                      <a:pt x="0" y="103253"/>
                      <a:pt x="14806" y="67511"/>
                      <a:pt x="41158" y="41158"/>
                    </a:cubicBezTo>
                    <a:cubicBezTo>
                      <a:pt x="67512" y="14805"/>
                      <a:pt x="103254" y="0"/>
                      <a:pt x="140523" y="0"/>
                    </a:cubicBezTo>
                    <a:lnTo>
                      <a:pt x="1616005" y="0"/>
                    </a:lnTo>
                    <a:cubicBezTo>
                      <a:pt x="1653274" y="0"/>
                      <a:pt x="1689016" y="14805"/>
                      <a:pt x="1715369" y="41158"/>
                    </a:cubicBezTo>
                    <a:cubicBezTo>
                      <a:pt x="1741722" y="67511"/>
                      <a:pt x="1756527" y="103253"/>
                      <a:pt x="1756527" y="140522"/>
                    </a:cubicBezTo>
                    <a:lnTo>
                      <a:pt x="1756527" y="1089974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34"/>
              <p:cNvSpPr/>
              <p:nvPr/>
            </p:nvSpPr>
            <p:spPr>
              <a:xfrm>
                <a:off x="0" y="9797707"/>
                <a:ext cx="1756527" cy="1095689"/>
              </a:xfrm>
              <a:custGeom>
                <a:rect b="b" l="l" r="r" t="t"/>
                <a:pathLst>
                  <a:path extrusionOk="0" h="1095689" w="1756527">
                    <a:moveTo>
                      <a:pt x="0" y="0"/>
                    </a:moveTo>
                    <a:lnTo>
                      <a:pt x="1756527" y="0"/>
                    </a:lnTo>
                    <a:lnTo>
                      <a:pt x="1756527" y="1095689"/>
                    </a:lnTo>
                    <a:lnTo>
                      <a:pt x="0" y="1095689"/>
                    </a:lnTo>
                    <a:close/>
                  </a:path>
                </a:pathLst>
              </a:custGeom>
              <a:solidFill>
                <a:srgbClr val="FFC530"/>
              </a:solidFill>
              <a:ln>
                <a:noFill/>
              </a:ln>
            </p:spPr>
          </p:sp>
          <p:sp>
            <p:nvSpPr>
              <p:cNvPr id="411" name="Google Shape;411;p34"/>
              <p:cNvSpPr/>
              <p:nvPr/>
            </p:nvSpPr>
            <p:spPr>
              <a:xfrm>
                <a:off x="2000489" y="7402430"/>
                <a:ext cx="1756527" cy="3490967"/>
              </a:xfrm>
              <a:custGeom>
                <a:rect b="b" l="l" r="r" t="t"/>
                <a:pathLst>
                  <a:path extrusionOk="0" h="3490967" w="1756527">
                    <a:moveTo>
                      <a:pt x="0" y="0"/>
                    </a:moveTo>
                    <a:lnTo>
                      <a:pt x="1756526" y="0"/>
                    </a:lnTo>
                    <a:lnTo>
                      <a:pt x="1756526" y="3490966"/>
                    </a:lnTo>
                    <a:lnTo>
                      <a:pt x="0" y="34909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12" name="Google Shape;412;p34"/>
              <p:cNvSpPr/>
              <p:nvPr/>
            </p:nvSpPr>
            <p:spPr>
              <a:xfrm>
                <a:off x="4000977" y="5441407"/>
                <a:ext cx="1756527" cy="5451990"/>
              </a:xfrm>
              <a:custGeom>
                <a:rect b="b" l="l" r="r" t="t"/>
                <a:pathLst>
                  <a:path extrusionOk="0" h="5451990" w="1756527">
                    <a:moveTo>
                      <a:pt x="0" y="0"/>
                    </a:moveTo>
                    <a:lnTo>
                      <a:pt x="1756527" y="0"/>
                    </a:lnTo>
                    <a:lnTo>
                      <a:pt x="1756527" y="5451989"/>
                    </a:lnTo>
                    <a:lnTo>
                      <a:pt x="0" y="5451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13" name="Google Shape;413;p34"/>
              <p:cNvSpPr/>
              <p:nvPr/>
            </p:nvSpPr>
            <p:spPr>
              <a:xfrm>
                <a:off x="6001466" y="3916543"/>
                <a:ext cx="1756527" cy="6976854"/>
              </a:xfrm>
              <a:custGeom>
                <a:rect b="b" l="l" r="r" t="t"/>
                <a:pathLst>
                  <a:path extrusionOk="0" h="6976854" w="1756527">
                    <a:moveTo>
                      <a:pt x="0" y="0"/>
                    </a:moveTo>
                    <a:lnTo>
                      <a:pt x="1756526" y="0"/>
                    </a:lnTo>
                    <a:lnTo>
                      <a:pt x="1756526" y="6976853"/>
                    </a:lnTo>
                    <a:lnTo>
                      <a:pt x="0" y="69768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14" name="Google Shape;414;p34"/>
              <p:cNvSpPr/>
              <p:nvPr/>
            </p:nvSpPr>
            <p:spPr>
              <a:xfrm>
                <a:off x="8001954" y="1737609"/>
                <a:ext cx="1756527" cy="9155787"/>
              </a:xfrm>
              <a:custGeom>
                <a:rect b="b" l="l" r="r" t="t"/>
                <a:pathLst>
                  <a:path extrusionOk="0" h="9155787" w="1756527">
                    <a:moveTo>
                      <a:pt x="0" y="0"/>
                    </a:moveTo>
                    <a:lnTo>
                      <a:pt x="1756527" y="0"/>
                    </a:lnTo>
                    <a:lnTo>
                      <a:pt x="1756527" y="9155787"/>
                    </a:lnTo>
                    <a:lnTo>
                      <a:pt x="0" y="91557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15" name="Google Shape;415;p34"/>
              <p:cNvSpPr/>
              <p:nvPr/>
            </p:nvSpPr>
            <p:spPr>
              <a:xfrm>
                <a:off x="0" y="10893396"/>
                <a:ext cx="1756527" cy="0"/>
              </a:xfrm>
              <a:custGeom>
                <a:rect b="b" l="l" r="r" t="t"/>
                <a:pathLst>
                  <a:path extrusionOk="0" h="120000" w="1756527">
                    <a:moveTo>
                      <a:pt x="0" y="0"/>
                    </a:moveTo>
                    <a:lnTo>
                      <a:pt x="1756527" y="0"/>
                    </a:lnTo>
                    <a:lnTo>
                      <a:pt x="17565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</p:sp>
          <p:sp>
            <p:nvSpPr>
              <p:cNvPr id="416" name="Google Shape;416;p34"/>
              <p:cNvSpPr/>
              <p:nvPr/>
            </p:nvSpPr>
            <p:spPr>
              <a:xfrm>
                <a:off x="2000489" y="9147913"/>
                <a:ext cx="1756527" cy="1745483"/>
              </a:xfrm>
              <a:custGeom>
                <a:rect b="b" l="l" r="r" t="t"/>
                <a:pathLst>
                  <a:path extrusionOk="0" h="1745483" w="1756527">
                    <a:moveTo>
                      <a:pt x="0" y="0"/>
                    </a:moveTo>
                    <a:lnTo>
                      <a:pt x="1756526" y="0"/>
                    </a:lnTo>
                    <a:lnTo>
                      <a:pt x="1756526" y="1745483"/>
                    </a:lnTo>
                    <a:lnTo>
                      <a:pt x="0" y="17454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17" name="Google Shape;417;p34"/>
              <p:cNvSpPr/>
              <p:nvPr/>
            </p:nvSpPr>
            <p:spPr>
              <a:xfrm>
                <a:off x="4000977" y="7622203"/>
                <a:ext cx="1756527" cy="3271193"/>
              </a:xfrm>
              <a:custGeom>
                <a:rect b="b" l="l" r="r" t="t"/>
                <a:pathLst>
                  <a:path extrusionOk="0" h="3271193" w="1756527">
                    <a:moveTo>
                      <a:pt x="0" y="0"/>
                    </a:moveTo>
                    <a:lnTo>
                      <a:pt x="1756527" y="0"/>
                    </a:lnTo>
                    <a:lnTo>
                      <a:pt x="1756527" y="3271193"/>
                    </a:lnTo>
                    <a:lnTo>
                      <a:pt x="0" y="32711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18" name="Google Shape;418;p34"/>
              <p:cNvSpPr/>
              <p:nvPr/>
            </p:nvSpPr>
            <p:spPr>
              <a:xfrm>
                <a:off x="6001466" y="6968916"/>
                <a:ext cx="1756527" cy="3924480"/>
              </a:xfrm>
              <a:custGeom>
                <a:rect b="b" l="l" r="r" t="t"/>
                <a:pathLst>
                  <a:path extrusionOk="0" h="3924480" w="1756527">
                    <a:moveTo>
                      <a:pt x="0" y="0"/>
                    </a:moveTo>
                    <a:lnTo>
                      <a:pt x="1756526" y="0"/>
                    </a:lnTo>
                    <a:lnTo>
                      <a:pt x="1756526" y="3924480"/>
                    </a:lnTo>
                    <a:lnTo>
                      <a:pt x="0" y="39244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19" name="Google Shape;419;p34"/>
              <p:cNvSpPr/>
              <p:nvPr/>
            </p:nvSpPr>
            <p:spPr>
              <a:xfrm>
                <a:off x="8001954" y="6097508"/>
                <a:ext cx="1756527" cy="4795888"/>
              </a:xfrm>
              <a:custGeom>
                <a:rect b="b" l="l" r="r" t="t"/>
                <a:pathLst>
                  <a:path extrusionOk="0" h="4795888" w="1756527">
                    <a:moveTo>
                      <a:pt x="0" y="0"/>
                    </a:moveTo>
                    <a:lnTo>
                      <a:pt x="1756527" y="0"/>
                    </a:lnTo>
                    <a:lnTo>
                      <a:pt x="1756527" y="4795888"/>
                    </a:lnTo>
                    <a:lnTo>
                      <a:pt x="0" y="47958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grpSp>
        <p:nvGrpSpPr>
          <p:cNvPr id="420" name="Google Shape;420;p34"/>
          <p:cNvGrpSpPr/>
          <p:nvPr/>
        </p:nvGrpSpPr>
        <p:grpSpPr>
          <a:xfrm>
            <a:off x="788947" y="775789"/>
            <a:ext cx="3120075" cy="1772008"/>
            <a:chOff x="0" y="66675"/>
            <a:chExt cx="8320200" cy="4725354"/>
          </a:xfrm>
        </p:grpSpPr>
        <p:sp>
          <p:nvSpPr>
            <p:cNvPr id="421" name="Google Shape;421;p34"/>
            <p:cNvSpPr txBox="1"/>
            <p:nvPr/>
          </p:nvSpPr>
          <p:spPr>
            <a:xfrm>
              <a:off x="0" y="66675"/>
              <a:ext cx="83202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Topic or Idea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22" name="Google Shape;422;p34"/>
            <p:cNvSpPr txBox="1"/>
            <p:nvPr/>
          </p:nvSpPr>
          <p:spPr>
            <a:xfrm>
              <a:off x="0" y="3468429"/>
              <a:ext cx="83202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you want to discuss.</a:t>
              </a:r>
              <a:r>
                <a:rPr lang="en" sz="600">
                  <a:solidFill>
                    <a:schemeClr val="accent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423" name="Google Shape;423;p34"/>
          <p:cNvSpPr/>
          <p:nvPr/>
        </p:nvSpPr>
        <p:spPr>
          <a:xfrm>
            <a:off x="-507327" y="4070271"/>
            <a:ext cx="2738712" cy="2622559"/>
          </a:xfrm>
          <a:custGeom>
            <a:rect b="b" l="l" r="r" t="t"/>
            <a:pathLst>
              <a:path extrusionOk="0" h="5245119" w="5477423">
                <a:moveTo>
                  <a:pt x="2711300" y="0"/>
                </a:moveTo>
                <a:cubicBezTo>
                  <a:pt x="2717579" y="11661"/>
                  <a:pt x="2725652" y="25116"/>
                  <a:pt x="2731931" y="36777"/>
                </a:cubicBezTo>
                <a:cubicBezTo>
                  <a:pt x="2742695" y="34983"/>
                  <a:pt x="2751665" y="36777"/>
                  <a:pt x="2754356" y="33189"/>
                </a:cubicBezTo>
                <a:cubicBezTo>
                  <a:pt x="2774090" y="1794"/>
                  <a:pt x="2803691" y="1794"/>
                  <a:pt x="2834189" y="6279"/>
                </a:cubicBezTo>
                <a:cubicBezTo>
                  <a:pt x="2842262" y="7176"/>
                  <a:pt x="2852129" y="23322"/>
                  <a:pt x="2856614" y="22425"/>
                </a:cubicBezTo>
                <a:cubicBezTo>
                  <a:pt x="2987575" y="-26013"/>
                  <a:pt x="3122124" y="21528"/>
                  <a:pt x="3254879" y="6279"/>
                </a:cubicBezTo>
                <a:cubicBezTo>
                  <a:pt x="3322154" y="-1794"/>
                  <a:pt x="3392120" y="3588"/>
                  <a:pt x="3460291" y="8970"/>
                </a:cubicBezTo>
                <a:cubicBezTo>
                  <a:pt x="3542815" y="16146"/>
                  <a:pt x="3627132" y="47541"/>
                  <a:pt x="3706965" y="37674"/>
                </a:cubicBezTo>
                <a:cubicBezTo>
                  <a:pt x="3784106" y="28704"/>
                  <a:pt x="3852278" y="45747"/>
                  <a:pt x="3917758" y="68172"/>
                </a:cubicBezTo>
                <a:cubicBezTo>
                  <a:pt x="4011943" y="99566"/>
                  <a:pt x="4110612" y="113021"/>
                  <a:pt x="4202106" y="165944"/>
                </a:cubicBezTo>
                <a:cubicBezTo>
                  <a:pt x="4275660" y="209000"/>
                  <a:pt x="4367153" y="228734"/>
                  <a:pt x="4441604" y="277171"/>
                </a:cubicBezTo>
                <a:cubicBezTo>
                  <a:pt x="4507981" y="320227"/>
                  <a:pt x="4568080" y="373150"/>
                  <a:pt x="4629075" y="423382"/>
                </a:cubicBezTo>
                <a:cubicBezTo>
                  <a:pt x="4678410" y="463746"/>
                  <a:pt x="4726848" y="505905"/>
                  <a:pt x="4773492" y="549858"/>
                </a:cubicBezTo>
                <a:cubicBezTo>
                  <a:pt x="4935848" y="701450"/>
                  <a:pt x="5037208" y="894304"/>
                  <a:pt x="5132290" y="1090746"/>
                </a:cubicBezTo>
                <a:cubicBezTo>
                  <a:pt x="5182521" y="1193900"/>
                  <a:pt x="5233650" y="1297055"/>
                  <a:pt x="5283882" y="1400209"/>
                </a:cubicBezTo>
                <a:cubicBezTo>
                  <a:pt x="5354745" y="1546419"/>
                  <a:pt x="5394213" y="1698011"/>
                  <a:pt x="5413946" y="1862161"/>
                </a:cubicBezTo>
                <a:cubicBezTo>
                  <a:pt x="5435474" y="2042457"/>
                  <a:pt x="5425607" y="2221856"/>
                  <a:pt x="5437268" y="2401256"/>
                </a:cubicBezTo>
                <a:cubicBezTo>
                  <a:pt x="5443547" y="2499925"/>
                  <a:pt x="5455208" y="2597697"/>
                  <a:pt x="5468663" y="2695470"/>
                </a:cubicBezTo>
                <a:cubicBezTo>
                  <a:pt x="5484809" y="2813873"/>
                  <a:pt x="5478530" y="2932276"/>
                  <a:pt x="5450723" y="3046195"/>
                </a:cubicBezTo>
                <a:cubicBezTo>
                  <a:pt x="5433680" y="3117057"/>
                  <a:pt x="5413049" y="3192405"/>
                  <a:pt x="5382551" y="3257886"/>
                </a:cubicBezTo>
                <a:cubicBezTo>
                  <a:pt x="5322453" y="3386156"/>
                  <a:pt x="5243517" y="3506353"/>
                  <a:pt x="5175346" y="3631035"/>
                </a:cubicBezTo>
                <a:cubicBezTo>
                  <a:pt x="5139466" y="3694722"/>
                  <a:pt x="5113453" y="3764688"/>
                  <a:pt x="5073985" y="3825683"/>
                </a:cubicBezTo>
                <a:cubicBezTo>
                  <a:pt x="4974418" y="3979069"/>
                  <a:pt x="4922393" y="4154880"/>
                  <a:pt x="4830003" y="4310958"/>
                </a:cubicBezTo>
                <a:cubicBezTo>
                  <a:pt x="4769904" y="4412318"/>
                  <a:pt x="4694556" y="4502915"/>
                  <a:pt x="4603960" y="4579159"/>
                </a:cubicBezTo>
                <a:cubicBezTo>
                  <a:pt x="4501702" y="4665270"/>
                  <a:pt x="4400342" y="4754073"/>
                  <a:pt x="4290909" y="4829421"/>
                </a:cubicBezTo>
                <a:cubicBezTo>
                  <a:pt x="4138419" y="4932575"/>
                  <a:pt x="3982342" y="5031245"/>
                  <a:pt x="3819986" y="5118253"/>
                </a:cubicBezTo>
                <a:cubicBezTo>
                  <a:pt x="3732081" y="5165794"/>
                  <a:pt x="3628926" y="5185527"/>
                  <a:pt x="3532051" y="5216922"/>
                </a:cubicBezTo>
                <a:cubicBezTo>
                  <a:pt x="3520390" y="5220510"/>
                  <a:pt x="3506935" y="5220510"/>
                  <a:pt x="3494377" y="5220510"/>
                </a:cubicBezTo>
                <a:cubicBezTo>
                  <a:pt x="3445939" y="5222305"/>
                  <a:pt x="3399295" y="5200776"/>
                  <a:pt x="3347270" y="5233965"/>
                </a:cubicBezTo>
                <a:cubicBezTo>
                  <a:pt x="3314081" y="5254596"/>
                  <a:pt x="3256673" y="5241141"/>
                  <a:pt x="3210029" y="5236656"/>
                </a:cubicBezTo>
                <a:cubicBezTo>
                  <a:pt x="3071892" y="5224995"/>
                  <a:pt x="2931064" y="5256390"/>
                  <a:pt x="2792927" y="5215129"/>
                </a:cubicBezTo>
                <a:cubicBezTo>
                  <a:pt x="2746283" y="5200776"/>
                  <a:pt x="2691567" y="5214231"/>
                  <a:pt x="2641335" y="5210644"/>
                </a:cubicBezTo>
                <a:cubicBezTo>
                  <a:pt x="2473597" y="5197189"/>
                  <a:pt x="2304065" y="5213335"/>
                  <a:pt x="2139018" y="5172072"/>
                </a:cubicBezTo>
                <a:cubicBezTo>
                  <a:pt x="2130048" y="5170279"/>
                  <a:pt x="2119284" y="5172072"/>
                  <a:pt x="2110314" y="5173867"/>
                </a:cubicBezTo>
                <a:cubicBezTo>
                  <a:pt x="1934503" y="5214231"/>
                  <a:pt x="1769456" y="5143369"/>
                  <a:pt x="1601718" y="5116459"/>
                </a:cubicBezTo>
                <a:cubicBezTo>
                  <a:pt x="1479726" y="5096725"/>
                  <a:pt x="1364911" y="5033038"/>
                  <a:pt x="1246508" y="4988189"/>
                </a:cubicBezTo>
                <a:cubicBezTo>
                  <a:pt x="1196276" y="4969352"/>
                  <a:pt x="1147838" y="4945133"/>
                  <a:pt x="1096709" y="4927193"/>
                </a:cubicBezTo>
                <a:cubicBezTo>
                  <a:pt x="958572" y="4877858"/>
                  <a:pt x="868873" y="4765734"/>
                  <a:pt x="763924" y="4674240"/>
                </a:cubicBezTo>
                <a:cubicBezTo>
                  <a:pt x="580040" y="4513679"/>
                  <a:pt x="468813" y="4300194"/>
                  <a:pt x="345925" y="4095679"/>
                </a:cubicBezTo>
                <a:cubicBezTo>
                  <a:pt x="282238" y="3997009"/>
                  <a:pt x="223933" y="3893855"/>
                  <a:pt x="170114" y="3789803"/>
                </a:cubicBezTo>
                <a:cubicBezTo>
                  <a:pt x="79517" y="3614889"/>
                  <a:pt x="19418" y="3427418"/>
                  <a:pt x="6861" y="3231873"/>
                </a:cubicBezTo>
                <a:cubicBezTo>
                  <a:pt x="-5697" y="3038122"/>
                  <a:pt x="1479" y="2843474"/>
                  <a:pt x="8655" y="2648826"/>
                </a:cubicBezTo>
                <a:cubicBezTo>
                  <a:pt x="14037" y="2508895"/>
                  <a:pt x="23903" y="2368964"/>
                  <a:pt x="48122" y="2231723"/>
                </a:cubicBezTo>
                <a:cubicBezTo>
                  <a:pt x="71444" y="2097174"/>
                  <a:pt x="106427" y="1962625"/>
                  <a:pt x="152174" y="1833458"/>
                </a:cubicBezTo>
                <a:cubicBezTo>
                  <a:pt x="203302" y="1689938"/>
                  <a:pt x="262504" y="1547316"/>
                  <a:pt x="337852" y="1416355"/>
                </a:cubicBezTo>
                <a:cubicBezTo>
                  <a:pt x="410508" y="1290776"/>
                  <a:pt x="467916" y="1155329"/>
                  <a:pt x="588113" y="1057557"/>
                </a:cubicBezTo>
                <a:cubicBezTo>
                  <a:pt x="684989" y="978621"/>
                  <a:pt x="775585" y="890716"/>
                  <a:pt x="866182" y="805501"/>
                </a:cubicBezTo>
                <a:cubicBezTo>
                  <a:pt x="999834" y="681716"/>
                  <a:pt x="1141559" y="568695"/>
                  <a:pt x="1285078" y="458364"/>
                </a:cubicBezTo>
                <a:cubicBezTo>
                  <a:pt x="1387336" y="379429"/>
                  <a:pt x="1498563" y="309463"/>
                  <a:pt x="1614276" y="252056"/>
                </a:cubicBezTo>
                <a:cubicBezTo>
                  <a:pt x="1680653" y="219764"/>
                  <a:pt x="1756898" y="205412"/>
                  <a:pt x="1826863" y="172223"/>
                </a:cubicBezTo>
                <a:cubicBezTo>
                  <a:pt x="1919254" y="129167"/>
                  <a:pt x="2021511" y="103154"/>
                  <a:pt x="2121975" y="78039"/>
                </a:cubicBezTo>
                <a:cubicBezTo>
                  <a:pt x="2196425" y="59202"/>
                  <a:pt x="2276258" y="60996"/>
                  <a:pt x="2348914" y="38571"/>
                </a:cubicBezTo>
                <a:cubicBezTo>
                  <a:pt x="2467318" y="2691"/>
                  <a:pt x="2591103" y="26910"/>
                  <a:pt x="2711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8" name="Google Shape;428;p35"/>
          <p:cNvCxnSpPr/>
          <p:nvPr/>
        </p:nvCxnSpPr>
        <p:spPr>
          <a:xfrm rot="-5400000">
            <a:off x="4490201" y="2798984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9" name="Google Shape;429;p35"/>
          <p:cNvCxnSpPr/>
          <p:nvPr/>
        </p:nvCxnSpPr>
        <p:spPr>
          <a:xfrm rot="-5400000">
            <a:off x="2544487" y="2974402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0" name="Google Shape;430;p35"/>
          <p:cNvGrpSpPr/>
          <p:nvPr/>
        </p:nvGrpSpPr>
        <p:grpSpPr>
          <a:xfrm>
            <a:off x="1725962" y="3060268"/>
            <a:ext cx="1809150" cy="519546"/>
            <a:chOff x="0" y="0"/>
            <a:chExt cx="4824400" cy="1385456"/>
          </a:xfrm>
        </p:grpSpPr>
        <p:sp>
          <p:nvSpPr>
            <p:cNvPr id="431" name="Google Shape;431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2" name="Google Shape;432;p35"/>
            <p:cNvPicPr preferRelativeResize="0"/>
            <p:nvPr/>
          </p:nvPicPr>
          <p:blipFill rotWithShape="1">
            <a:blip r:embed="rId3">
              <a:alphaModFix/>
            </a:blip>
            <a:srcRect b="1267" l="0" r="0" t="1257"/>
            <a:stretch/>
          </p:blipFill>
          <p:spPr>
            <a:xfrm>
              <a:off x="0" y="6847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35"/>
            <p:cNvSpPr txBox="1"/>
            <p:nvPr/>
          </p:nvSpPr>
          <p:spPr>
            <a:xfrm>
              <a:off x="1187307" y="98325"/>
              <a:ext cx="3413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434" name="Google Shape;434;p35"/>
          <p:cNvCxnSpPr/>
          <p:nvPr/>
        </p:nvCxnSpPr>
        <p:spPr>
          <a:xfrm>
            <a:off x="2630486" y="2885754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5" name="Google Shape;435;p35"/>
          <p:cNvCxnSpPr/>
          <p:nvPr/>
        </p:nvCxnSpPr>
        <p:spPr>
          <a:xfrm rot="-5400000">
            <a:off x="2548837" y="3663956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6" name="Google Shape;436;p35"/>
          <p:cNvCxnSpPr/>
          <p:nvPr/>
        </p:nvCxnSpPr>
        <p:spPr>
          <a:xfrm>
            <a:off x="1725962" y="3750727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35"/>
          <p:cNvCxnSpPr/>
          <p:nvPr/>
        </p:nvCxnSpPr>
        <p:spPr>
          <a:xfrm rot="-5400000">
            <a:off x="3449011" y="3836807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8" name="Google Shape;438;p35"/>
          <p:cNvGrpSpPr/>
          <p:nvPr/>
        </p:nvGrpSpPr>
        <p:grpSpPr>
          <a:xfrm>
            <a:off x="2813642" y="3927688"/>
            <a:ext cx="1442925" cy="516978"/>
            <a:chOff x="0" y="0"/>
            <a:chExt cx="3847800" cy="1378608"/>
          </a:xfrm>
        </p:grpSpPr>
        <p:sp>
          <p:nvSpPr>
            <p:cNvPr id="439" name="Google Shape;439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0" name="Google Shape;440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442" name="Google Shape;442;p35"/>
          <p:cNvCxnSpPr/>
          <p:nvPr/>
        </p:nvCxnSpPr>
        <p:spPr>
          <a:xfrm rot="-5400000">
            <a:off x="1642224" y="383423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3" name="Google Shape;443;p35"/>
          <p:cNvGrpSpPr/>
          <p:nvPr/>
        </p:nvGrpSpPr>
        <p:grpSpPr>
          <a:xfrm>
            <a:off x="1004474" y="3927688"/>
            <a:ext cx="1447688" cy="516978"/>
            <a:chOff x="0" y="0"/>
            <a:chExt cx="3860500" cy="1378609"/>
          </a:xfrm>
        </p:grpSpPr>
        <p:sp>
          <p:nvSpPr>
            <p:cNvPr id="444" name="Google Shape;444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5" name="Google Shape;445;p35"/>
            <p:cNvPicPr preferRelativeResize="0"/>
            <p:nvPr/>
          </p:nvPicPr>
          <p:blipFill rotWithShape="1">
            <a:blip r:embed="rId5">
              <a:alphaModFix/>
            </a:blip>
            <a:srcRect b="0" l="7279" r="7279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447" name="Google Shape;447;p35"/>
          <p:cNvCxnSpPr/>
          <p:nvPr/>
        </p:nvCxnSpPr>
        <p:spPr>
          <a:xfrm rot="-5400000">
            <a:off x="6427395" y="297183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8" name="Google Shape;448;p35"/>
          <p:cNvGrpSpPr/>
          <p:nvPr/>
        </p:nvGrpSpPr>
        <p:grpSpPr>
          <a:xfrm>
            <a:off x="5608870" y="3060268"/>
            <a:ext cx="1809150" cy="517003"/>
            <a:chOff x="0" y="0"/>
            <a:chExt cx="4824400" cy="1378675"/>
          </a:xfrm>
        </p:grpSpPr>
        <p:sp>
          <p:nvSpPr>
            <p:cNvPr id="449" name="Google Shape;449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0" name="Google Shape;450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35"/>
            <p:cNvSpPr txBox="1"/>
            <p:nvPr/>
          </p:nvSpPr>
          <p:spPr>
            <a:xfrm>
              <a:off x="1187307" y="91478"/>
              <a:ext cx="3413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452" name="Google Shape;452;p35"/>
          <p:cNvCxnSpPr/>
          <p:nvPr/>
        </p:nvCxnSpPr>
        <p:spPr>
          <a:xfrm rot="-5400000">
            <a:off x="6431745" y="3661388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35"/>
          <p:cNvCxnSpPr/>
          <p:nvPr/>
        </p:nvCxnSpPr>
        <p:spPr>
          <a:xfrm>
            <a:off x="5608870" y="3748159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35"/>
          <p:cNvCxnSpPr/>
          <p:nvPr/>
        </p:nvCxnSpPr>
        <p:spPr>
          <a:xfrm rot="-5400000">
            <a:off x="7331920" y="383423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5" name="Google Shape;455;p35"/>
          <p:cNvGrpSpPr/>
          <p:nvPr/>
        </p:nvGrpSpPr>
        <p:grpSpPr>
          <a:xfrm>
            <a:off x="6696551" y="3925120"/>
            <a:ext cx="1442925" cy="516978"/>
            <a:chOff x="0" y="0"/>
            <a:chExt cx="3847800" cy="1378608"/>
          </a:xfrm>
        </p:grpSpPr>
        <p:sp>
          <p:nvSpPr>
            <p:cNvPr id="456" name="Google Shape;456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7" name="Google Shape;457;p35"/>
            <p:cNvPicPr preferRelativeResize="0"/>
            <p:nvPr/>
          </p:nvPicPr>
          <p:blipFill rotWithShape="1">
            <a:blip r:embed="rId7">
              <a:alphaModFix/>
            </a:blip>
            <a:srcRect b="0" l="21862" r="21862" t="0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459" name="Google Shape;459;p35"/>
          <p:cNvCxnSpPr/>
          <p:nvPr/>
        </p:nvCxnSpPr>
        <p:spPr>
          <a:xfrm rot="-5400000">
            <a:off x="5522752" y="383423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0" name="Google Shape;460;p35"/>
          <p:cNvGrpSpPr/>
          <p:nvPr/>
        </p:nvGrpSpPr>
        <p:grpSpPr>
          <a:xfrm>
            <a:off x="4887382" y="3925120"/>
            <a:ext cx="1447688" cy="519505"/>
            <a:chOff x="0" y="0"/>
            <a:chExt cx="3860500" cy="1385347"/>
          </a:xfrm>
        </p:grpSpPr>
        <p:sp>
          <p:nvSpPr>
            <p:cNvPr id="461" name="Google Shape;461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2" name="Google Shape;462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464" name="Google Shape;464;p35"/>
          <p:cNvGrpSpPr/>
          <p:nvPr/>
        </p:nvGrpSpPr>
        <p:grpSpPr>
          <a:xfrm>
            <a:off x="3758470" y="2200311"/>
            <a:ext cx="1631813" cy="516979"/>
            <a:chOff x="0" y="0"/>
            <a:chExt cx="4351500" cy="1378610"/>
          </a:xfrm>
        </p:grpSpPr>
        <p:sp>
          <p:nvSpPr>
            <p:cNvPr id="465" name="Google Shape;465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6" name="Google Shape;466;p35"/>
            <p:cNvPicPr preferRelativeResize="0"/>
            <p:nvPr/>
          </p:nvPicPr>
          <p:blipFill rotWithShape="1">
            <a:blip r:embed="rId9">
              <a:alphaModFix/>
            </a:blip>
            <a:srcRect b="1229" l="0" r="0" t="1229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35"/>
            <p:cNvSpPr txBox="1"/>
            <p:nvPr/>
          </p:nvSpPr>
          <p:spPr>
            <a:xfrm>
              <a:off x="1187307" y="91478"/>
              <a:ext cx="29190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468" name="Google Shape;468;p35"/>
          <p:cNvSpPr/>
          <p:nvPr/>
        </p:nvSpPr>
        <p:spPr>
          <a:xfrm>
            <a:off x="0" y="0"/>
            <a:ext cx="9144000" cy="15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5"/>
          <p:cNvSpPr txBox="1"/>
          <p:nvPr/>
        </p:nvSpPr>
        <p:spPr>
          <a:xfrm>
            <a:off x="2016158" y="479288"/>
            <a:ext cx="511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Chart Page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/>
          <p:nvPr/>
        </p:nvSpPr>
        <p:spPr>
          <a:xfrm>
            <a:off x="0" y="0"/>
            <a:ext cx="3319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6"/>
          <p:cNvSpPr txBox="1"/>
          <p:nvPr/>
        </p:nvSpPr>
        <p:spPr>
          <a:xfrm>
            <a:off x="519739" y="547688"/>
            <a:ext cx="228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71717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Icons</a:t>
            </a:r>
            <a:endParaRPr sz="40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71717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Resource </a:t>
            </a:r>
            <a:endParaRPr sz="40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71717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Page</a:t>
            </a:r>
            <a:endParaRPr sz="40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76" name="Google Shape;476;p36"/>
          <p:cNvSpPr txBox="1"/>
          <p:nvPr/>
        </p:nvSpPr>
        <p:spPr>
          <a:xfrm>
            <a:off x="519739" y="3303885"/>
            <a:ext cx="22806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Use these design resources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 your Presentation. Happy designing!</a:t>
            </a:r>
            <a:r>
              <a:rPr lang="en" sz="1200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Don't forget to delete this page before presenting. 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477" name="Google Shape;477;p36"/>
          <p:cNvSpPr/>
          <p:nvPr/>
        </p:nvSpPr>
        <p:spPr>
          <a:xfrm>
            <a:off x="4074570" y="909907"/>
            <a:ext cx="395653" cy="339312"/>
          </a:xfrm>
          <a:custGeom>
            <a:rect b="b" l="l" r="r" t="t"/>
            <a:pathLst>
              <a:path extrusionOk="0" h="678624" w="791305">
                <a:moveTo>
                  <a:pt x="98909" y="396961"/>
                </a:moveTo>
                <a:cubicBezTo>
                  <a:pt x="29949" y="329277"/>
                  <a:pt x="0" y="255099"/>
                  <a:pt x="0" y="188724"/>
                </a:cubicBezTo>
                <a:cubicBezTo>
                  <a:pt x="0" y="75502"/>
                  <a:pt x="75502" y="0"/>
                  <a:pt x="190000" y="0"/>
                </a:cubicBezTo>
                <a:cubicBezTo>
                  <a:pt x="296695" y="0"/>
                  <a:pt x="333186" y="49479"/>
                  <a:pt x="395653" y="121040"/>
                </a:cubicBezTo>
                <a:cubicBezTo>
                  <a:pt x="458119" y="49479"/>
                  <a:pt x="494546" y="0"/>
                  <a:pt x="601257" y="0"/>
                </a:cubicBezTo>
                <a:cubicBezTo>
                  <a:pt x="715819" y="0"/>
                  <a:pt x="791305" y="75502"/>
                  <a:pt x="791305" y="188724"/>
                </a:cubicBezTo>
                <a:cubicBezTo>
                  <a:pt x="791305" y="255099"/>
                  <a:pt x="761356" y="329293"/>
                  <a:pt x="692412" y="396961"/>
                </a:cubicBezTo>
                <a:lnTo>
                  <a:pt x="419302" y="668860"/>
                </a:lnTo>
                <a:cubicBezTo>
                  <a:pt x="406233" y="681880"/>
                  <a:pt x="385088" y="681880"/>
                  <a:pt x="372020" y="668860"/>
                </a:cubicBezTo>
                <a:lnTo>
                  <a:pt x="98909" y="3969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6"/>
          <p:cNvSpPr/>
          <p:nvPr/>
        </p:nvSpPr>
        <p:spPr>
          <a:xfrm>
            <a:off x="4070532" y="905868"/>
            <a:ext cx="403729" cy="347369"/>
          </a:xfrm>
          <a:custGeom>
            <a:rect b="b" l="l" r="r" t="t"/>
            <a:pathLst>
              <a:path extrusionOk="0" h="694738" w="807458">
                <a:moveTo>
                  <a:pt x="609334" y="0"/>
                </a:moveTo>
                <a:cubicBezTo>
                  <a:pt x="505045" y="0"/>
                  <a:pt x="464387" y="46878"/>
                  <a:pt x="408107" y="111767"/>
                </a:cubicBezTo>
                <a:cubicBezTo>
                  <a:pt x="406653" y="113431"/>
                  <a:pt x="405199" y="115111"/>
                  <a:pt x="403729" y="116807"/>
                </a:cubicBezTo>
                <a:cubicBezTo>
                  <a:pt x="402292" y="115144"/>
                  <a:pt x="400854" y="113496"/>
                  <a:pt x="399449" y="111864"/>
                </a:cubicBezTo>
                <a:cubicBezTo>
                  <a:pt x="343105" y="46926"/>
                  <a:pt x="302413" y="0"/>
                  <a:pt x="198077" y="0"/>
                </a:cubicBezTo>
                <a:cubicBezTo>
                  <a:pt x="79605" y="0"/>
                  <a:pt x="0" y="79089"/>
                  <a:pt x="0" y="196801"/>
                </a:cubicBezTo>
                <a:cubicBezTo>
                  <a:pt x="0" y="270671"/>
                  <a:pt x="35974" y="346658"/>
                  <a:pt x="101300" y="410772"/>
                </a:cubicBezTo>
                <a:lnTo>
                  <a:pt x="374378" y="682655"/>
                </a:lnTo>
                <a:cubicBezTo>
                  <a:pt x="382471" y="690716"/>
                  <a:pt x="393100" y="694738"/>
                  <a:pt x="403729" y="694738"/>
                </a:cubicBezTo>
                <a:cubicBezTo>
                  <a:pt x="414359" y="694738"/>
                  <a:pt x="424988" y="690716"/>
                  <a:pt x="433065" y="682655"/>
                </a:cubicBezTo>
                <a:lnTo>
                  <a:pt x="706143" y="410789"/>
                </a:lnTo>
                <a:cubicBezTo>
                  <a:pt x="771485" y="346675"/>
                  <a:pt x="807459" y="270671"/>
                  <a:pt x="807459" y="196784"/>
                </a:cubicBezTo>
                <a:cubicBezTo>
                  <a:pt x="807459" y="79089"/>
                  <a:pt x="727837" y="0"/>
                  <a:pt x="609334" y="0"/>
                </a:cubicBezTo>
                <a:close/>
                <a:moveTo>
                  <a:pt x="694787" y="399303"/>
                </a:moveTo>
                <a:lnTo>
                  <a:pt x="421676" y="671202"/>
                </a:lnTo>
                <a:cubicBezTo>
                  <a:pt x="411774" y="681056"/>
                  <a:pt x="395685" y="681056"/>
                  <a:pt x="385783" y="671202"/>
                </a:cubicBezTo>
                <a:lnTo>
                  <a:pt x="112672" y="399303"/>
                </a:lnTo>
                <a:cubicBezTo>
                  <a:pt x="112656" y="399287"/>
                  <a:pt x="112640" y="399271"/>
                  <a:pt x="112624" y="399255"/>
                </a:cubicBezTo>
                <a:cubicBezTo>
                  <a:pt x="50416" y="338210"/>
                  <a:pt x="16154" y="266294"/>
                  <a:pt x="16154" y="196801"/>
                </a:cubicBezTo>
                <a:cubicBezTo>
                  <a:pt x="16154" y="143380"/>
                  <a:pt x="33341" y="98053"/>
                  <a:pt x="65842" y="65713"/>
                </a:cubicBezTo>
                <a:cubicBezTo>
                  <a:pt x="98408" y="33293"/>
                  <a:pt x="144139" y="16154"/>
                  <a:pt x="198077" y="16154"/>
                </a:cubicBezTo>
                <a:cubicBezTo>
                  <a:pt x="295047" y="16154"/>
                  <a:pt x="331716" y="58444"/>
                  <a:pt x="387237" y="122461"/>
                </a:cubicBezTo>
                <a:cubicBezTo>
                  <a:pt x="390629" y="126370"/>
                  <a:pt x="394102" y="130376"/>
                  <a:pt x="397640" y="134431"/>
                </a:cubicBezTo>
                <a:cubicBezTo>
                  <a:pt x="399174" y="136192"/>
                  <a:pt x="401387" y="137193"/>
                  <a:pt x="403729" y="137193"/>
                </a:cubicBezTo>
                <a:cubicBezTo>
                  <a:pt x="406056" y="137193"/>
                  <a:pt x="408285" y="136192"/>
                  <a:pt x="409819" y="134431"/>
                </a:cubicBezTo>
                <a:cubicBezTo>
                  <a:pt x="413389" y="130328"/>
                  <a:pt x="416895" y="126306"/>
                  <a:pt x="420319" y="122348"/>
                </a:cubicBezTo>
                <a:cubicBezTo>
                  <a:pt x="475775" y="58396"/>
                  <a:pt x="512412" y="16154"/>
                  <a:pt x="609334" y="16154"/>
                </a:cubicBezTo>
                <a:cubicBezTo>
                  <a:pt x="663303" y="16154"/>
                  <a:pt x="709034" y="33293"/>
                  <a:pt x="741616" y="65697"/>
                </a:cubicBezTo>
                <a:cubicBezTo>
                  <a:pt x="774118" y="98037"/>
                  <a:pt x="791305" y="143364"/>
                  <a:pt x="791305" y="196784"/>
                </a:cubicBezTo>
                <a:cubicBezTo>
                  <a:pt x="791305" y="266310"/>
                  <a:pt x="757043" y="338210"/>
                  <a:pt x="694787" y="399303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6"/>
          <p:cNvSpPr/>
          <p:nvPr/>
        </p:nvSpPr>
        <p:spPr>
          <a:xfrm>
            <a:off x="5324892" y="885164"/>
            <a:ext cx="268271" cy="388682"/>
          </a:xfrm>
          <a:custGeom>
            <a:rect b="b" l="l" r="r" t="t"/>
            <a:pathLst>
              <a:path extrusionOk="0" h="777363" w="536543">
                <a:moveTo>
                  <a:pt x="535746" y="748693"/>
                </a:moveTo>
                <a:cubicBezTo>
                  <a:pt x="493378" y="765971"/>
                  <a:pt x="447279" y="775998"/>
                  <a:pt x="398990" y="777236"/>
                </a:cubicBezTo>
                <a:cubicBezTo>
                  <a:pt x="178117" y="782868"/>
                  <a:pt x="-4181" y="601855"/>
                  <a:pt x="73" y="381050"/>
                </a:cubicBezTo>
                <a:cubicBezTo>
                  <a:pt x="4137" y="169907"/>
                  <a:pt x="176657" y="0"/>
                  <a:pt x="388878" y="0"/>
                </a:cubicBezTo>
                <a:cubicBezTo>
                  <a:pt x="440850" y="0"/>
                  <a:pt x="490441" y="10186"/>
                  <a:pt x="535746" y="28670"/>
                </a:cubicBezTo>
                <a:cubicBezTo>
                  <a:pt x="536809" y="29098"/>
                  <a:pt x="536809" y="30621"/>
                  <a:pt x="535746" y="31065"/>
                </a:cubicBezTo>
                <a:cubicBezTo>
                  <a:pt x="396815" y="90356"/>
                  <a:pt x="299459" y="228151"/>
                  <a:pt x="299459" y="388681"/>
                </a:cubicBezTo>
                <a:cubicBezTo>
                  <a:pt x="299459" y="549196"/>
                  <a:pt x="396815" y="687007"/>
                  <a:pt x="535746" y="746297"/>
                </a:cubicBezTo>
                <a:cubicBezTo>
                  <a:pt x="536809" y="746742"/>
                  <a:pt x="536809" y="748249"/>
                  <a:pt x="535746" y="748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6"/>
          <p:cNvSpPr/>
          <p:nvPr/>
        </p:nvSpPr>
        <p:spPr>
          <a:xfrm>
            <a:off x="5320922" y="881198"/>
            <a:ext cx="276216" cy="396614"/>
          </a:xfrm>
          <a:custGeom>
            <a:rect b="b" l="l" r="r" t="t"/>
            <a:pathLst>
              <a:path extrusionOk="0" h="793228" w="552432">
                <a:moveTo>
                  <a:pt x="546813" y="746932"/>
                </a:moveTo>
                <a:cubicBezTo>
                  <a:pt x="406200" y="686927"/>
                  <a:pt x="315336" y="549418"/>
                  <a:pt x="315336" y="396614"/>
                </a:cubicBezTo>
                <a:cubicBezTo>
                  <a:pt x="315336" y="243810"/>
                  <a:pt x="406200" y="106301"/>
                  <a:pt x="546813" y="46297"/>
                </a:cubicBezTo>
                <a:cubicBezTo>
                  <a:pt x="550258" y="44821"/>
                  <a:pt x="552464" y="41457"/>
                  <a:pt x="552432" y="37729"/>
                </a:cubicBezTo>
                <a:cubicBezTo>
                  <a:pt x="552401" y="34000"/>
                  <a:pt x="550147" y="30669"/>
                  <a:pt x="546686" y="29257"/>
                </a:cubicBezTo>
                <a:cubicBezTo>
                  <a:pt x="499079" y="9853"/>
                  <a:pt x="448647" y="0"/>
                  <a:pt x="396818" y="0"/>
                </a:cubicBezTo>
                <a:cubicBezTo>
                  <a:pt x="292176" y="0"/>
                  <a:pt x="193439" y="40347"/>
                  <a:pt x="118783" y="113615"/>
                </a:cubicBezTo>
                <a:cubicBezTo>
                  <a:pt x="44238" y="186789"/>
                  <a:pt x="2076" y="284538"/>
                  <a:pt x="76" y="388840"/>
                </a:cubicBezTo>
                <a:cubicBezTo>
                  <a:pt x="-988" y="443847"/>
                  <a:pt x="9140" y="497347"/>
                  <a:pt x="30157" y="547863"/>
                </a:cubicBezTo>
                <a:cubicBezTo>
                  <a:pt x="50413" y="596540"/>
                  <a:pt x="79780" y="640187"/>
                  <a:pt x="117433" y="677598"/>
                </a:cubicBezTo>
                <a:cubicBezTo>
                  <a:pt x="155103" y="715010"/>
                  <a:pt x="198963" y="744092"/>
                  <a:pt x="247808" y="764035"/>
                </a:cubicBezTo>
                <a:cubicBezTo>
                  <a:pt x="295303" y="783423"/>
                  <a:pt x="345370" y="793229"/>
                  <a:pt x="396771" y="793229"/>
                </a:cubicBezTo>
                <a:cubicBezTo>
                  <a:pt x="400215" y="793229"/>
                  <a:pt x="403676" y="793181"/>
                  <a:pt x="407121" y="793102"/>
                </a:cubicBezTo>
                <a:cubicBezTo>
                  <a:pt x="455346" y="791864"/>
                  <a:pt x="502302" y="782075"/>
                  <a:pt x="546670" y="763972"/>
                </a:cubicBezTo>
                <a:cubicBezTo>
                  <a:pt x="550131" y="762560"/>
                  <a:pt x="552385" y="759244"/>
                  <a:pt x="552417" y="755515"/>
                </a:cubicBezTo>
                <a:cubicBezTo>
                  <a:pt x="552448" y="751771"/>
                  <a:pt x="550258" y="748408"/>
                  <a:pt x="546813" y="746932"/>
                </a:cubicBezTo>
                <a:close/>
                <a:moveTo>
                  <a:pt x="406724" y="777236"/>
                </a:moveTo>
                <a:cubicBezTo>
                  <a:pt x="353895" y="778569"/>
                  <a:pt x="302446" y="769192"/>
                  <a:pt x="253808" y="749344"/>
                </a:cubicBezTo>
                <a:cubicBezTo>
                  <a:pt x="206916" y="730209"/>
                  <a:pt x="164802" y="702270"/>
                  <a:pt x="128625" y="666349"/>
                </a:cubicBezTo>
                <a:cubicBezTo>
                  <a:pt x="92447" y="630429"/>
                  <a:pt x="64255" y="588512"/>
                  <a:pt x="44809" y="541787"/>
                </a:cubicBezTo>
                <a:cubicBezTo>
                  <a:pt x="24633" y="493301"/>
                  <a:pt x="14934" y="441959"/>
                  <a:pt x="15950" y="389157"/>
                </a:cubicBezTo>
                <a:cubicBezTo>
                  <a:pt x="17871" y="289028"/>
                  <a:pt x="58350" y="195197"/>
                  <a:pt x="129926" y="124959"/>
                </a:cubicBezTo>
                <a:cubicBezTo>
                  <a:pt x="201566" y="54610"/>
                  <a:pt x="296367" y="15866"/>
                  <a:pt x="396818" y="15866"/>
                </a:cubicBezTo>
                <a:cubicBezTo>
                  <a:pt x="441266" y="15866"/>
                  <a:pt x="484634" y="23402"/>
                  <a:pt x="525954" y="38300"/>
                </a:cubicBezTo>
                <a:cubicBezTo>
                  <a:pt x="387849" y="103890"/>
                  <a:pt x="299462" y="242811"/>
                  <a:pt x="299462" y="396614"/>
                </a:cubicBezTo>
                <a:cubicBezTo>
                  <a:pt x="299462" y="550418"/>
                  <a:pt x="387849" y="689355"/>
                  <a:pt x="525954" y="754928"/>
                </a:cubicBezTo>
                <a:cubicBezTo>
                  <a:pt x="487761" y="768700"/>
                  <a:pt x="447727" y="776189"/>
                  <a:pt x="406724" y="777236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6"/>
          <p:cNvSpPr/>
          <p:nvPr/>
        </p:nvSpPr>
        <p:spPr>
          <a:xfrm>
            <a:off x="4699325" y="881198"/>
            <a:ext cx="396360" cy="396352"/>
          </a:xfrm>
          <a:custGeom>
            <a:rect b="b" l="l" r="r" t="t"/>
            <a:pathLst>
              <a:path extrusionOk="0" h="792704" w="792720">
                <a:moveTo>
                  <a:pt x="792721" y="396345"/>
                </a:moveTo>
                <a:cubicBezTo>
                  <a:pt x="792721" y="403024"/>
                  <a:pt x="788643" y="408799"/>
                  <a:pt x="782345" y="411052"/>
                </a:cubicBezTo>
                <a:lnTo>
                  <a:pt x="622718" y="467804"/>
                </a:lnTo>
                <a:cubicBezTo>
                  <a:pt x="618546" y="481005"/>
                  <a:pt x="613246" y="493713"/>
                  <a:pt x="606932" y="505803"/>
                </a:cubicBezTo>
                <a:lnTo>
                  <a:pt x="679693" y="658877"/>
                </a:lnTo>
                <a:cubicBezTo>
                  <a:pt x="682548" y="664922"/>
                  <a:pt x="681359" y="671871"/>
                  <a:pt x="676631" y="676599"/>
                </a:cubicBezTo>
                <a:cubicBezTo>
                  <a:pt x="673600" y="679629"/>
                  <a:pt x="669665" y="681216"/>
                  <a:pt x="665635" y="681216"/>
                </a:cubicBezTo>
                <a:cubicBezTo>
                  <a:pt x="663367" y="681216"/>
                  <a:pt x="661066" y="680708"/>
                  <a:pt x="658893" y="679677"/>
                </a:cubicBezTo>
                <a:lnTo>
                  <a:pt x="505819" y="606916"/>
                </a:lnTo>
                <a:cubicBezTo>
                  <a:pt x="493729" y="613231"/>
                  <a:pt x="481021" y="618530"/>
                  <a:pt x="467820" y="622703"/>
                </a:cubicBezTo>
                <a:lnTo>
                  <a:pt x="411068" y="782329"/>
                </a:lnTo>
                <a:cubicBezTo>
                  <a:pt x="408815" y="788627"/>
                  <a:pt x="403056" y="792705"/>
                  <a:pt x="396360" y="792705"/>
                </a:cubicBezTo>
                <a:cubicBezTo>
                  <a:pt x="389681" y="792705"/>
                  <a:pt x="383906" y="788627"/>
                  <a:pt x="381653" y="782329"/>
                </a:cubicBezTo>
                <a:lnTo>
                  <a:pt x="324901" y="622703"/>
                </a:lnTo>
                <a:cubicBezTo>
                  <a:pt x="311700" y="618530"/>
                  <a:pt x="298992" y="613231"/>
                  <a:pt x="286902" y="606916"/>
                </a:cubicBezTo>
                <a:lnTo>
                  <a:pt x="133844" y="679677"/>
                </a:lnTo>
                <a:cubicBezTo>
                  <a:pt x="131655" y="680708"/>
                  <a:pt x="129354" y="681216"/>
                  <a:pt x="127085" y="681216"/>
                </a:cubicBezTo>
                <a:cubicBezTo>
                  <a:pt x="123055" y="681216"/>
                  <a:pt x="119121" y="679629"/>
                  <a:pt x="116090" y="676599"/>
                </a:cubicBezTo>
                <a:cubicBezTo>
                  <a:pt x="111362" y="671871"/>
                  <a:pt x="110172" y="664922"/>
                  <a:pt x="113028" y="658877"/>
                </a:cubicBezTo>
                <a:lnTo>
                  <a:pt x="185789" y="505803"/>
                </a:lnTo>
                <a:cubicBezTo>
                  <a:pt x="179474" y="493713"/>
                  <a:pt x="174175" y="481005"/>
                  <a:pt x="170002" y="467804"/>
                </a:cubicBezTo>
                <a:lnTo>
                  <a:pt x="10376" y="411052"/>
                </a:lnTo>
                <a:cubicBezTo>
                  <a:pt x="4078" y="408799"/>
                  <a:pt x="0" y="403024"/>
                  <a:pt x="0" y="396345"/>
                </a:cubicBezTo>
                <a:cubicBezTo>
                  <a:pt x="0" y="389649"/>
                  <a:pt x="4078" y="383890"/>
                  <a:pt x="10376" y="381637"/>
                </a:cubicBezTo>
                <a:lnTo>
                  <a:pt x="170002" y="324885"/>
                </a:lnTo>
                <a:cubicBezTo>
                  <a:pt x="174175" y="311684"/>
                  <a:pt x="179474" y="298976"/>
                  <a:pt x="185789" y="286886"/>
                </a:cubicBezTo>
                <a:lnTo>
                  <a:pt x="113028" y="133828"/>
                </a:lnTo>
                <a:cubicBezTo>
                  <a:pt x="110172" y="127783"/>
                  <a:pt x="111378" y="120818"/>
                  <a:pt x="116106" y="116090"/>
                </a:cubicBezTo>
                <a:cubicBezTo>
                  <a:pt x="120834" y="111362"/>
                  <a:pt x="127799" y="110157"/>
                  <a:pt x="133828" y="113012"/>
                </a:cubicBezTo>
                <a:lnTo>
                  <a:pt x="286902" y="185773"/>
                </a:lnTo>
                <a:cubicBezTo>
                  <a:pt x="298992" y="179459"/>
                  <a:pt x="311700" y="174159"/>
                  <a:pt x="324901" y="169987"/>
                </a:cubicBezTo>
                <a:lnTo>
                  <a:pt x="381653" y="10360"/>
                </a:lnTo>
                <a:cubicBezTo>
                  <a:pt x="382779" y="7203"/>
                  <a:pt x="384778" y="4617"/>
                  <a:pt x="387349" y="2824"/>
                </a:cubicBezTo>
                <a:cubicBezTo>
                  <a:pt x="389903" y="1015"/>
                  <a:pt x="393029" y="0"/>
                  <a:pt x="396360" y="0"/>
                </a:cubicBezTo>
                <a:cubicBezTo>
                  <a:pt x="403040" y="0"/>
                  <a:pt x="408815" y="4062"/>
                  <a:pt x="411068" y="10360"/>
                </a:cubicBezTo>
                <a:lnTo>
                  <a:pt x="467820" y="169987"/>
                </a:lnTo>
                <a:cubicBezTo>
                  <a:pt x="481021" y="174159"/>
                  <a:pt x="493729" y="179459"/>
                  <a:pt x="505819" y="185773"/>
                </a:cubicBezTo>
                <a:lnTo>
                  <a:pt x="658877" y="113012"/>
                </a:lnTo>
                <a:cubicBezTo>
                  <a:pt x="664922" y="110157"/>
                  <a:pt x="671887" y="111362"/>
                  <a:pt x="676615" y="116090"/>
                </a:cubicBezTo>
                <a:cubicBezTo>
                  <a:pt x="681343" y="120818"/>
                  <a:pt x="682548" y="127783"/>
                  <a:pt x="679693" y="133812"/>
                </a:cubicBezTo>
                <a:lnTo>
                  <a:pt x="606932" y="286886"/>
                </a:lnTo>
                <a:cubicBezTo>
                  <a:pt x="613246" y="298976"/>
                  <a:pt x="618546" y="311684"/>
                  <a:pt x="622718" y="324885"/>
                </a:cubicBezTo>
                <a:lnTo>
                  <a:pt x="782329" y="381637"/>
                </a:lnTo>
                <a:cubicBezTo>
                  <a:pt x="788643" y="383890"/>
                  <a:pt x="792721" y="389649"/>
                  <a:pt x="792721" y="396345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6"/>
          <p:cNvSpPr/>
          <p:nvPr/>
        </p:nvSpPr>
        <p:spPr>
          <a:xfrm>
            <a:off x="4707511" y="889376"/>
            <a:ext cx="379986" cy="379987"/>
          </a:xfrm>
          <a:custGeom>
            <a:rect b="b" l="l" r="r" t="t"/>
            <a:pathLst>
              <a:path extrusionOk="0" h="759973" w="759973">
                <a:moveTo>
                  <a:pt x="506184" y="179030"/>
                </a:moveTo>
                <a:lnTo>
                  <a:pt x="648675" y="111299"/>
                </a:lnTo>
                <a:lnTo>
                  <a:pt x="580944" y="253790"/>
                </a:lnTo>
                <a:cubicBezTo>
                  <a:pt x="561936" y="223645"/>
                  <a:pt x="536329" y="198037"/>
                  <a:pt x="506184" y="179030"/>
                </a:cubicBezTo>
                <a:close/>
                <a:moveTo>
                  <a:pt x="759974" y="379987"/>
                </a:moveTo>
                <a:lnTo>
                  <a:pt x="611422" y="327170"/>
                </a:lnTo>
                <a:cubicBezTo>
                  <a:pt x="615293" y="344162"/>
                  <a:pt x="617356" y="361836"/>
                  <a:pt x="617356" y="379987"/>
                </a:cubicBezTo>
                <a:cubicBezTo>
                  <a:pt x="617356" y="398137"/>
                  <a:pt x="615293" y="415812"/>
                  <a:pt x="611422" y="432804"/>
                </a:cubicBezTo>
                <a:lnTo>
                  <a:pt x="759974" y="379987"/>
                </a:lnTo>
                <a:close/>
                <a:moveTo>
                  <a:pt x="506184" y="580944"/>
                </a:moveTo>
                <a:lnTo>
                  <a:pt x="648659" y="648675"/>
                </a:lnTo>
                <a:lnTo>
                  <a:pt x="580944" y="506184"/>
                </a:lnTo>
                <a:cubicBezTo>
                  <a:pt x="561936" y="536329"/>
                  <a:pt x="536329" y="561936"/>
                  <a:pt x="506184" y="580944"/>
                </a:cubicBezTo>
                <a:close/>
                <a:moveTo>
                  <a:pt x="327170" y="611422"/>
                </a:moveTo>
                <a:lnTo>
                  <a:pt x="379987" y="759974"/>
                </a:lnTo>
                <a:lnTo>
                  <a:pt x="432804" y="611422"/>
                </a:lnTo>
                <a:cubicBezTo>
                  <a:pt x="415812" y="615293"/>
                  <a:pt x="398137" y="617356"/>
                  <a:pt x="379987" y="617356"/>
                </a:cubicBezTo>
                <a:cubicBezTo>
                  <a:pt x="361836" y="617356"/>
                  <a:pt x="344162" y="615293"/>
                  <a:pt x="327170" y="611422"/>
                </a:cubicBezTo>
                <a:close/>
                <a:moveTo>
                  <a:pt x="179030" y="506184"/>
                </a:moveTo>
                <a:lnTo>
                  <a:pt x="111299" y="648675"/>
                </a:lnTo>
                <a:lnTo>
                  <a:pt x="253790" y="580944"/>
                </a:lnTo>
                <a:cubicBezTo>
                  <a:pt x="223645" y="561936"/>
                  <a:pt x="198037" y="536329"/>
                  <a:pt x="179030" y="506184"/>
                </a:cubicBezTo>
                <a:close/>
                <a:moveTo>
                  <a:pt x="142618" y="379987"/>
                </a:moveTo>
                <a:cubicBezTo>
                  <a:pt x="142618" y="361836"/>
                  <a:pt x="144681" y="344162"/>
                  <a:pt x="148552" y="327170"/>
                </a:cubicBezTo>
                <a:lnTo>
                  <a:pt x="0" y="379987"/>
                </a:lnTo>
                <a:lnTo>
                  <a:pt x="148552" y="432804"/>
                </a:lnTo>
                <a:cubicBezTo>
                  <a:pt x="144681" y="415812"/>
                  <a:pt x="142618" y="398137"/>
                  <a:pt x="142618" y="379987"/>
                </a:cubicBezTo>
                <a:close/>
                <a:moveTo>
                  <a:pt x="253790" y="179030"/>
                </a:moveTo>
                <a:lnTo>
                  <a:pt x="111299" y="111299"/>
                </a:lnTo>
                <a:lnTo>
                  <a:pt x="179030" y="253790"/>
                </a:lnTo>
                <a:cubicBezTo>
                  <a:pt x="198037" y="223645"/>
                  <a:pt x="223645" y="198037"/>
                  <a:pt x="253790" y="179030"/>
                </a:cubicBezTo>
                <a:close/>
                <a:moveTo>
                  <a:pt x="379987" y="158484"/>
                </a:moveTo>
                <a:cubicBezTo>
                  <a:pt x="257852" y="158484"/>
                  <a:pt x="158484" y="257852"/>
                  <a:pt x="158484" y="379987"/>
                </a:cubicBezTo>
                <a:cubicBezTo>
                  <a:pt x="158484" y="502122"/>
                  <a:pt x="257852" y="601490"/>
                  <a:pt x="379987" y="601490"/>
                </a:cubicBezTo>
                <a:cubicBezTo>
                  <a:pt x="502122" y="601490"/>
                  <a:pt x="601490" y="502122"/>
                  <a:pt x="601490" y="379987"/>
                </a:cubicBezTo>
                <a:cubicBezTo>
                  <a:pt x="601490" y="257852"/>
                  <a:pt x="502122" y="158484"/>
                  <a:pt x="379987" y="158484"/>
                </a:cubicBezTo>
                <a:close/>
                <a:moveTo>
                  <a:pt x="432804" y="148552"/>
                </a:moveTo>
                <a:lnTo>
                  <a:pt x="379987" y="0"/>
                </a:lnTo>
                <a:lnTo>
                  <a:pt x="327170" y="148552"/>
                </a:lnTo>
                <a:cubicBezTo>
                  <a:pt x="344162" y="144681"/>
                  <a:pt x="361836" y="142618"/>
                  <a:pt x="379987" y="142618"/>
                </a:cubicBezTo>
                <a:cubicBezTo>
                  <a:pt x="398137" y="142618"/>
                  <a:pt x="415812" y="144681"/>
                  <a:pt x="432804" y="1485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6"/>
          <p:cNvSpPr/>
          <p:nvPr/>
        </p:nvSpPr>
        <p:spPr>
          <a:xfrm>
            <a:off x="4699325" y="881198"/>
            <a:ext cx="396360" cy="396352"/>
          </a:xfrm>
          <a:custGeom>
            <a:rect b="b" l="l" r="r" t="t"/>
            <a:pathLst>
              <a:path extrusionOk="0" h="792704" w="792720">
                <a:moveTo>
                  <a:pt x="782329" y="381637"/>
                </a:moveTo>
                <a:lnTo>
                  <a:pt x="622718" y="324885"/>
                </a:lnTo>
                <a:cubicBezTo>
                  <a:pt x="618546" y="311684"/>
                  <a:pt x="613246" y="298976"/>
                  <a:pt x="606932" y="286886"/>
                </a:cubicBezTo>
                <a:lnTo>
                  <a:pt x="679693" y="133812"/>
                </a:lnTo>
                <a:cubicBezTo>
                  <a:pt x="682548" y="127783"/>
                  <a:pt x="681343" y="120818"/>
                  <a:pt x="676615" y="116090"/>
                </a:cubicBezTo>
                <a:cubicBezTo>
                  <a:pt x="671887" y="111362"/>
                  <a:pt x="664922" y="110157"/>
                  <a:pt x="658877" y="113012"/>
                </a:cubicBezTo>
                <a:lnTo>
                  <a:pt x="505819" y="185773"/>
                </a:lnTo>
                <a:cubicBezTo>
                  <a:pt x="493729" y="179459"/>
                  <a:pt x="481021" y="174159"/>
                  <a:pt x="467820" y="169987"/>
                </a:cubicBezTo>
                <a:lnTo>
                  <a:pt x="411068" y="10360"/>
                </a:lnTo>
                <a:cubicBezTo>
                  <a:pt x="408815" y="4062"/>
                  <a:pt x="403040" y="0"/>
                  <a:pt x="396360" y="0"/>
                </a:cubicBezTo>
                <a:cubicBezTo>
                  <a:pt x="393029" y="0"/>
                  <a:pt x="389903" y="1015"/>
                  <a:pt x="387349" y="2824"/>
                </a:cubicBezTo>
                <a:cubicBezTo>
                  <a:pt x="384778" y="4617"/>
                  <a:pt x="382779" y="7203"/>
                  <a:pt x="381653" y="10360"/>
                </a:cubicBezTo>
                <a:lnTo>
                  <a:pt x="324901" y="169987"/>
                </a:lnTo>
                <a:cubicBezTo>
                  <a:pt x="311700" y="174159"/>
                  <a:pt x="298992" y="179459"/>
                  <a:pt x="286902" y="185773"/>
                </a:cubicBezTo>
                <a:lnTo>
                  <a:pt x="133828" y="113012"/>
                </a:lnTo>
                <a:cubicBezTo>
                  <a:pt x="127799" y="110157"/>
                  <a:pt x="120834" y="111362"/>
                  <a:pt x="116106" y="116090"/>
                </a:cubicBezTo>
                <a:cubicBezTo>
                  <a:pt x="111378" y="120818"/>
                  <a:pt x="110172" y="127783"/>
                  <a:pt x="113028" y="133828"/>
                </a:cubicBezTo>
                <a:lnTo>
                  <a:pt x="185789" y="286886"/>
                </a:lnTo>
                <a:cubicBezTo>
                  <a:pt x="179474" y="298976"/>
                  <a:pt x="174175" y="311684"/>
                  <a:pt x="170002" y="324885"/>
                </a:cubicBezTo>
                <a:lnTo>
                  <a:pt x="10376" y="381637"/>
                </a:lnTo>
                <a:cubicBezTo>
                  <a:pt x="4078" y="383890"/>
                  <a:pt x="0" y="389649"/>
                  <a:pt x="0" y="396345"/>
                </a:cubicBezTo>
                <a:cubicBezTo>
                  <a:pt x="0" y="403024"/>
                  <a:pt x="4078" y="408799"/>
                  <a:pt x="10376" y="411052"/>
                </a:cubicBezTo>
                <a:lnTo>
                  <a:pt x="170002" y="467804"/>
                </a:lnTo>
                <a:cubicBezTo>
                  <a:pt x="174175" y="481005"/>
                  <a:pt x="179474" y="493713"/>
                  <a:pt x="185789" y="505803"/>
                </a:cubicBezTo>
                <a:lnTo>
                  <a:pt x="113028" y="658877"/>
                </a:lnTo>
                <a:cubicBezTo>
                  <a:pt x="110172" y="664922"/>
                  <a:pt x="111362" y="671871"/>
                  <a:pt x="116090" y="676599"/>
                </a:cubicBezTo>
                <a:cubicBezTo>
                  <a:pt x="119121" y="679629"/>
                  <a:pt x="123055" y="681216"/>
                  <a:pt x="127085" y="681216"/>
                </a:cubicBezTo>
                <a:cubicBezTo>
                  <a:pt x="129354" y="681216"/>
                  <a:pt x="131655" y="680708"/>
                  <a:pt x="133844" y="679677"/>
                </a:cubicBezTo>
                <a:lnTo>
                  <a:pt x="286902" y="606916"/>
                </a:lnTo>
                <a:cubicBezTo>
                  <a:pt x="298992" y="613231"/>
                  <a:pt x="311700" y="618530"/>
                  <a:pt x="324901" y="622703"/>
                </a:cubicBezTo>
                <a:lnTo>
                  <a:pt x="381653" y="782329"/>
                </a:lnTo>
                <a:cubicBezTo>
                  <a:pt x="383906" y="788627"/>
                  <a:pt x="389681" y="792705"/>
                  <a:pt x="396360" y="792705"/>
                </a:cubicBezTo>
                <a:cubicBezTo>
                  <a:pt x="403056" y="792705"/>
                  <a:pt x="408815" y="788627"/>
                  <a:pt x="411068" y="782329"/>
                </a:cubicBezTo>
                <a:lnTo>
                  <a:pt x="467820" y="622703"/>
                </a:lnTo>
                <a:cubicBezTo>
                  <a:pt x="481021" y="618530"/>
                  <a:pt x="493729" y="613231"/>
                  <a:pt x="505819" y="606916"/>
                </a:cubicBezTo>
                <a:lnTo>
                  <a:pt x="658893" y="679677"/>
                </a:lnTo>
                <a:cubicBezTo>
                  <a:pt x="661066" y="680708"/>
                  <a:pt x="663367" y="681216"/>
                  <a:pt x="665635" y="681216"/>
                </a:cubicBezTo>
                <a:cubicBezTo>
                  <a:pt x="669665" y="681216"/>
                  <a:pt x="673600" y="679629"/>
                  <a:pt x="676631" y="676599"/>
                </a:cubicBezTo>
                <a:cubicBezTo>
                  <a:pt x="681359" y="671871"/>
                  <a:pt x="682548" y="664922"/>
                  <a:pt x="679693" y="658877"/>
                </a:cubicBezTo>
                <a:lnTo>
                  <a:pt x="606932" y="505803"/>
                </a:lnTo>
                <a:cubicBezTo>
                  <a:pt x="613246" y="493713"/>
                  <a:pt x="618546" y="481005"/>
                  <a:pt x="622718" y="467804"/>
                </a:cubicBezTo>
                <a:lnTo>
                  <a:pt x="782345" y="411052"/>
                </a:lnTo>
                <a:cubicBezTo>
                  <a:pt x="788643" y="408799"/>
                  <a:pt x="792721" y="403024"/>
                  <a:pt x="792721" y="396345"/>
                </a:cubicBezTo>
                <a:cubicBezTo>
                  <a:pt x="792721" y="389649"/>
                  <a:pt x="788643" y="383890"/>
                  <a:pt x="782329" y="381637"/>
                </a:cubicBezTo>
                <a:close/>
                <a:moveTo>
                  <a:pt x="164925" y="449162"/>
                </a:moveTo>
                <a:lnTo>
                  <a:pt x="16374" y="396345"/>
                </a:lnTo>
                <a:lnTo>
                  <a:pt x="164925" y="343527"/>
                </a:lnTo>
                <a:cubicBezTo>
                  <a:pt x="161054" y="360519"/>
                  <a:pt x="158992" y="378194"/>
                  <a:pt x="158992" y="396345"/>
                </a:cubicBezTo>
                <a:cubicBezTo>
                  <a:pt x="158992" y="414495"/>
                  <a:pt x="161054" y="432170"/>
                  <a:pt x="164925" y="449162"/>
                </a:cubicBezTo>
                <a:close/>
                <a:moveTo>
                  <a:pt x="665048" y="127657"/>
                </a:moveTo>
                <a:lnTo>
                  <a:pt x="597317" y="270148"/>
                </a:lnTo>
                <a:cubicBezTo>
                  <a:pt x="578310" y="240003"/>
                  <a:pt x="552702" y="214395"/>
                  <a:pt x="522557" y="195388"/>
                </a:cubicBezTo>
                <a:lnTo>
                  <a:pt x="665048" y="127657"/>
                </a:lnTo>
                <a:close/>
                <a:moveTo>
                  <a:pt x="396360" y="16358"/>
                </a:moveTo>
                <a:lnTo>
                  <a:pt x="449178" y="164910"/>
                </a:lnTo>
                <a:cubicBezTo>
                  <a:pt x="432185" y="161038"/>
                  <a:pt x="414511" y="158976"/>
                  <a:pt x="396360" y="158976"/>
                </a:cubicBezTo>
                <a:cubicBezTo>
                  <a:pt x="378210" y="158976"/>
                  <a:pt x="360535" y="161038"/>
                  <a:pt x="343543" y="164910"/>
                </a:cubicBezTo>
                <a:lnTo>
                  <a:pt x="396360" y="16358"/>
                </a:lnTo>
                <a:close/>
                <a:moveTo>
                  <a:pt x="127672" y="127657"/>
                </a:moveTo>
                <a:lnTo>
                  <a:pt x="270164" y="195388"/>
                </a:lnTo>
                <a:cubicBezTo>
                  <a:pt x="240018" y="214395"/>
                  <a:pt x="214411" y="240003"/>
                  <a:pt x="195404" y="270148"/>
                </a:cubicBezTo>
                <a:lnTo>
                  <a:pt x="127672" y="127657"/>
                </a:lnTo>
                <a:close/>
                <a:moveTo>
                  <a:pt x="127672" y="665033"/>
                </a:moveTo>
                <a:lnTo>
                  <a:pt x="195404" y="522541"/>
                </a:lnTo>
                <a:cubicBezTo>
                  <a:pt x="214411" y="552687"/>
                  <a:pt x="240018" y="578294"/>
                  <a:pt x="270164" y="597301"/>
                </a:cubicBezTo>
                <a:lnTo>
                  <a:pt x="127672" y="665033"/>
                </a:lnTo>
                <a:close/>
                <a:moveTo>
                  <a:pt x="396360" y="776331"/>
                </a:moveTo>
                <a:lnTo>
                  <a:pt x="343543" y="627780"/>
                </a:lnTo>
                <a:cubicBezTo>
                  <a:pt x="360535" y="631651"/>
                  <a:pt x="378210" y="633713"/>
                  <a:pt x="396360" y="633713"/>
                </a:cubicBezTo>
                <a:cubicBezTo>
                  <a:pt x="414511" y="633713"/>
                  <a:pt x="432185" y="631651"/>
                  <a:pt x="449178" y="627780"/>
                </a:cubicBezTo>
                <a:lnTo>
                  <a:pt x="396360" y="776331"/>
                </a:lnTo>
                <a:close/>
                <a:moveTo>
                  <a:pt x="665033" y="665033"/>
                </a:moveTo>
                <a:lnTo>
                  <a:pt x="522557" y="597301"/>
                </a:lnTo>
                <a:cubicBezTo>
                  <a:pt x="552702" y="578294"/>
                  <a:pt x="578310" y="552687"/>
                  <a:pt x="597317" y="522541"/>
                </a:cubicBezTo>
                <a:lnTo>
                  <a:pt x="665033" y="665033"/>
                </a:lnTo>
                <a:close/>
                <a:moveTo>
                  <a:pt x="396360" y="617848"/>
                </a:moveTo>
                <a:cubicBezTo>
                  <a:pt x="274225" y="617848"/>
                  <a:pt x="174857" y="518480"/>
                  <a:pt x="174857" y="396345"/>
                </a:cubicBezTo>
                <a:cubicBezTo>
                  <a:pt x="174857" y="274209"/>
                  <a:pt x="274225" y="174842"/>
                  <a:pt x="396360" y="174842"/>
                </a:cubicBezTo>
                <a:cubicBezTo>
                  <a:pt x="518496" y="174842"/>
                  <a:pt x="617863" y="274209"/>
                  <a:pt x="617863" y="396345"/>
                </a:cubicBezTo>
                <a:cubicBezTo>
                  <a:pt x="617863" y="518480"/>
                  <a:pt x="518496" y="617848"/>
                  <a:pt x="396360" y="617848"/>
                </a:cubicBezTo>
                <a:close/>
                <a:moveTo>
                  <a:pt x="627795" y="449162"/>
                </a:moveTo>
                <a:cubicBezTo>
                  <a:pt x="631667" y="432170"/>
                  <a:pt x="633729" y="414495"/>
                  <a:pt x="633729" y="396345"/>
                </a:cubicBezTo>
                <a:cubicBezTo>
                  <a:pt x="633729" y="378194"/>
                  <a:pt x="631667" y="360519"/>
                  <a:pt x="627795" y="343527"/>
                </a:cubicBezTo>
                <a:lnTo>
                  <a:pt x="776347" y="396345"/>
                </a:lnTo>
                <a:lnTo>
                  <a:pt x="627795" y="449162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5826939" y="935392"/>
            <a:ext cx="475068" cy="288132"/>
          </a:xfrm>
          <a:custGeom>
            <a:rect b="b" l="l" r="r" t="t"/>
            <a:pathLst>
              <a:path extrusionOk="0" h="576263" w="950135">
                <a:moveTo>
                  <a:pt x="949901" y="404609"/>
                </a:moveTo>
                <a:cubicBezTo>
                  <a:pt x="954876" y="498521"/>
                  <a:pt x="880098" y="576263"/>
                  <a:pt x="787131" y="576263"/>
                </a:cubicBezTo>
                <a:lnTo>
                  <a:pt x="184846" y="576263"/>
                </a:lnTo>
                <a:cubicBezTo>
                  <a:pt x="82745" y="576244"/>
                  <a:pt x="0" y="493571"/>
                  <a:pt x="0" y="391604"/>
                </a:cubicBezTo>
                <a:cubicBezTo>
                  <a:pt x="0" y="322053"/>
                  <a:pt x="38516" y="261490"/>
                  <a:pt x="95377" y="229985"/>
                </a:cubicBezTo>
                <a:cubicBezTo>
                  <a:pt x="103286" y="225598"/>
                  <a:pt x="107872" y="217096"/>
                  <a:pt x="107328" y="208089"/>
                </a:cubicBezTo>
                <a:cubicBezTo>
                  <a:pt x="107075" y="204032"/>
                  <a:pt x="106959" y="199917"/>
                  <a:pt x="106959" y="195782"/>
                </a:cubicBezTo>
                <a:cubicBezTo>
                  <a:pt x="106939" y="87661"/>
                  <a:pt x="194698" y="0"/>
                  <a:pt x="302979" y="0"/>
                </a:cubicBezTo>
                <a:cubicBezTo>
                  <a:pt x="394411" y="0"/>
                  <a:pt x="471229" y="62563"/>
                  <a:pt x="492877" y="147177"/>
                </a:cubicBezTo>
                <a:cubicBezTo>
                  <a:pt x="495151" y="156106"/>
                  <a:pt x="505062" y="160687"/>
                  <a:pt x="513398" y="156746"/>
                </a:cubicBezTo>
                <a:cubicBezTo>
                  <a:pt x="534464" y="146808"/>
                  <a:pt x="558016" y="141256"/>
                  <a:pt x="582871" y="141256"/>
                </a:cubicBezTo>
                <a:cubicBezTo>
                  <a:pt x="651431" y="141256"/>
                  <a:pt x="710079" y="183514"/>
                  <a:pt x="734176" y="243379"/>
                </a:cubicBezTo>
                <a:cubicBezTo>
                  <a:pt x="737344" y="251260"/>
                  <a:pt x="745583" y="255725"/>
                  <a:pt x="753900" y="253997"/>
                </a:cubicBezTo>
                <a:cubicBezTo>
                  <a:pt x="766415" y="251415"/>
                  <a:pt x="779474" y="250251"/>
                  <a:pt x="792883" y="250716"/>
                </a:cubicBezTo>
                <a:cubicBezTo>
                  <a:pt x="876736" y="253589"/>
                  <a:pt x="945470" y="320888"/>
                  <a:pt x="949901" y="4046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6"/>
          <p:cNvSpPr/>
          <p:nvPr/>
        </p:nvSpPr>
        <p:spPr>
          <a:xfrm>
            <a:off x="5822081" y="930539"/>
            <a:ext cx="484783" cy="297827"/>
          </a:xfrm>
          <a:custGeom>
            <a:rect b="b" l="l" r="r" t="t"/>
            <a:pathLst>
              <a:path extrusionOk="0" h="595655" w="969567">
                <a:moveTo>
                  <a:pt x="969314" y="413791"/>
                </a:moveTo>
                <a:cubicBezTo>
                  <a:pt x="964631" y="325392"/>
                  <a:pt x="891563" y="253764"/>
                  <a:pt x="802930" y="250716"/>
                </a:cubicBezTo>
                <a:cubicBezTo>
                  <a:pt x="789035" y="250231"/>
                  <a:pt x="775141" y="251415"/>
                  <a:pt x="761654" y="254191"/>
                </a:cubicBezTo>
                <a:cubicBezTo>
                  <a:pt x="757942" y="254967"/>
                  <a:pt x="754347" y="253007"/>
                  <a:pt x="752909" y="249455"/>
                </a:cubicBezTo>
                <a:cubicBezTo>
                  <a:pt x="726461" y="183728"/>
                  <a:pt x="663518" y="141256"/>
                  <a:pt x="592588" y="141256"/>
                </a:cubicBezTo>
                <a:cubicBezTo>
                  <a:pt x="566859" y="141256"/>
                  <a:pt x="542082" y="146788"/>
                  <a:pt x="518976" y="157678"/>
                </a:cubicBezTo>
                <a:cubicBezTo>
                  <a:pt x="517110" y="158552"/>
                  <a:pt x="515478" y="158066"/>
                  <a:pt x="514681" y="157678"/>
                </a:cubicBezTo>
                <a:cubicBezTo>
                  <a:pt x="513904" y="157309"/>
                  <a:pt x="512505" y="156397"/>
                  <a:pt x="512019" y="154475"/>
                </a:cubicBezTo>
                <a:cubicBezTo>
                  <a:pt x="488738" y="63533"/>
                  <a:pt x="406789" y="0"/>
                  <a:pt x="312695" y="0"/>
                </a:cubicBezTo>
                <a:cubicBezTo>
                  <a:pt x="199246" y="0"/>
                  <a:pt x="106939" y="92184"/>
                  <a:pt x="106939" y="205488"/>
                </a:cubicBezTo>
                <a:cubicBezTo>
                  <a:pt x="106939" y="209797"/>
                  <a:pt x="107075" y="214146"/>
                  <a:pt x="107328" y="218397"/>
                </a:cubicBezTo>
                <a:cubicBezTo>
                  <a:pt x="107658" y="223735"/>
                  <a:pt x="104996" y="228646"/>
                  <a:pt x="100371" y="231208"/>
                </a:cubicBezTo>
                <a:cubicBezTo>
                  <a:pt x="38458" y="265508"/>
                  <a:pt x="0" y="330691"/>
                  <a:pt x="0" y="401309"/>
                </a:cubicBezTo>
                <a:cubicBezTo>
                  <a:pt x="0" y="508479"/>
                  <a:pt x="87273" y="595655"/>
                  <a:pt x="194562" y="595655"/>
                </a:cubicBezTo>
                <a:lnTo>
                  <a:pt x="796847" y="595655"/>
                </a:lnTo>
                <a:cubicBezTo>
                  <a:pt x="844710" y="595655"/>
                  <a:pt x="889212" y="576555"/>
                  <a:pt x="922170" y="541847"/>
                </a:cubicBezTo>
                <a:cubicBezTo>
                  <a:pt x="955109" y="507159"/>
                  <a:pt x="971860" y="461698"/>
                  <a:pt x="969314" y="413791"/>
                </a:cubicBezTo>
                <a:close/>
                <a:moveTo>
                  <a:pt x="908081" y="528492"/>
                </a:moveTo>
                <a:cubicBezTo>
                  <a:pt x="878835" y="559298"/>
                  <a:pt x="839328" y="576244"/>
                  <a:pt x="796847" y="576244"/>
                </a:cubicBezTo>
                <a:lnTo>
                  <a:pt x="194562" y="576244"/>
                </a:lnTo>
                <a:cubicBezTo>
                  <a:pt x="98000" y="576244"/>
                  <a:pt x="19433" y="497764"/>
                  <a:pt x="19433" y="401309"/>
                </a:cubicBezTo>
                <a:cubicBezTo>
                  <a:pt x="19433" y="337737"/>
                  <a:pt x="54062" y="279057"/>
                  <a:pt x="109796" y="248174"/>
                </a:cubicBezTo>
                <a:cubicBezTo>
                  <a:pt x="120873" y="242040"/>
                  <a:pt x="127519" y="229888"/>
                  <a:pt x="126722" y="217193"/>
                </a:cubicBezTo>
                <a:cubicBezTo>
                  <a:pt x="126489" y="213350"/>
                  <a:pt x="126353" y="209409"/>
                  <a:pt x="126353" y="205488"/>
                </a:cubicBezTo>
                <a:cubicBezTo>
                  <a:pt x="126372" y="102880"/>
                  <a:pt x="209953" y="19411"/>
                  <a:pt x="312695" y="19411"/>
                </a:cubicBezTo>
                <a:cubicBezTo>
                  <a:pt x="397909" y="19411"/>
                  <a:pt x="472123" y="76927"/>
                  <a:pt x="493188" y="159289"/>
                </a:cubicBezTo>
                <a:cubicBezTo>
                  <a:pt x="494996" y="166335"/>
                  <a:pt x="499815" y="172139"/>
                  <a:pt x="506403" y="175245"/>
                </a:cubicBezTo>
                <a:cubicBezTo>
                  <a:pt x="513029" y="178370"/>
                  <a:pt x="520647" y="178370"/>
                  <a:pt x="527274" y="175245"/>
                </a:cubicBezTo>
                <a:cubicBezTo>
                  <a:pt x="547775" y="165578"/>
                  <a:pt x="569754" y="160687"/>
                  <a:pt x="592607" y="160687"/>
                </a:cubicBezTo>
                <a:cubicBezTo>
                  <a:pt x="655570" y="160687"/>
                  <a:pt x="711420" y="198384"/>
                  <a:pt x="734895" y="256714"/>
                </a:cubicBezTo>
                <a:cubicBezTo>
                  <a:pt x="739812" y="268944"/>
                  <a:pt x="752715" y="275893"/>
                  <a:pt x="765599" y="273214"/>
                </a:cubicBezTo>
                <a:cubicBezTo>
                  <a:pt x="777570" y="270729"/>
                  <a:pt x="789910" y="269701"/>
                  <a:pt x="802269" y="270128"/>
                </a:cubicBezTo>
                <a:cubicBezTo>
                  <a:pt x="880914" y="272826"/>
                  <a:pt x="945781" y="336378"/>
                  <a:pt x="949920" y="414820"/>
                </a:cubicBezTo>
                <a:cubicBezTo>
                  <a:pt x="952155" y="457350"/>
                  <a:pt x="937308" y="497706"/>
                  <a:pt x="908081" y="528492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6"/>
          <p:cNvSpPr/>
          <p:nvPr/>
        </p:nvSpPr>
        <p:spPr>
          <a:xfrm>
            <a:off x="6535433" y="905878"/>
            <a:ext cx="347584" cy="347584"/>
          </a:xfrm>
          <a:custGeom>
            <a:rect b="b" l="l" r="r" t="t"/>
            <a:pathLst>
              <a:path extrusionOk="0" h="695167" w="695167">
                <a:moveTo>
                  <a:pt x="695168" y="347584"/>
                </a:moveTo>
                <a:cubicBezTo>
                  <a:pt x="695168" y="539550"/>
                  <a:pt x="539550" y="695168"/>
                  <a:pt x="347584" y="695168"/>
                </a:cubicBezTo>
                <a:cubicBezTo>
                  <a:pt x="155618" y="695168"/>
                  <a:pt x="0" y="539550"/>
                  <a:pt x="0" y="347584"/>
                </a:cubicBezTo>
                <a:cubicBezTo>
                  <a:pt x="0" y="155618"/>
                  <a:pt x="155618" y="0"/>
                  <a:pt x="347584" y="0"/>
                </a:cubicBezTo>
                <a:cubicBezTo>
                  <a:pt x="539550" y="0"/>
                  <a:pt x="695168" y="155618"/>
                  <a:pt x="695168" y="3475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6"/>
          <p:cNvSpPr/>
          <p:nvPr/>
        </p:nvSpPr>
        <p:spPr>
          <a:xfrm>
            <a:off x="6531882" y="902327"/>
            <a:ext cx="354686" cy="354685"/>
          </a:xfrm>
          <a:custGeom>
            <a:rect b="b" l="l" r="r" t="t"/>
            <a:pathLst>
              <a:path extrusionOk="0" h="709371" w="709371">
                <a:moveTo>
                  <a:pt x="605484" y="103887"/>
                </a:moveTo>
                <a:cubicBezTo>
                  <a:pt x="538499" y="36888"/>
                  <a:pt x="449426" y="0"/>
                  <a:pt x="354686" y="0"/>
                </a:cubicBezTo>
                <a:cubicBezTo>
                  <a:pt x="259946" y="0"/>
                  <a:pt x="170873" y="36888"/>
                  <a:pt x="103887" y="103887"/>
                </a:cubicBezTo>
                <a:cubicBezTo>
                  <a:pt x="36902" y="170887"/>
                  <a:pt x="0" y="259946"/>
                  <a:pt x="0" y="354686"/>
                </a:cubicBezTo>
                <a:cubicBezTo>
                  <a:pt x="0" y="449426"/>
                  <a:pt x="36888" y="538499"/>
                  <a:pt x="103887" y="605484"/>
                </a:cubicBezTo>
                <a:cubicBezTo>
                  <a:pt x="170887" y="672470"/>
                  <a:pt x="259946" y="709372"/>
                  <a:pt x="354686" y="709372"/>
                </a:cubicBezTo>
                <a:cubicBezTo>
                  <a:pt x="449426" y="709372"/>
                  <a:pt x="538499" y="672484"/>
                  <a:pt x="605484" y="605484"/>
                </a:cubicBezTo>
                <a:cubicBezTo>
                  <a:pt x="672470" y="538484"/>
                  <a:pt x="709372" y="449426"/>
                  <a:pt x="709372" y="354686"/>
                </a:cubicBezTo>
                <a:cubicBezTo>
                  <a:pt x="709372" y="259946"/>
                  <a:pt x="672484" y="170873"/>
                  <a:pt x="605484" y="103887"/>
                </a:cubicBezTo>
                <a:close/>
                <a:moveTo>
                  <a:pt x="595442" y="595442"/>
                </a:moveTo>
                <a:cubicBezTo>
                  <a:pt x="531127" y="659757"/>
                  <a:pt x="445633" y="695168"/>
                  <a:pt x="354686" y="695168"/>
                </a:cubicBezTo>
                <a:cubicBezTo>
                  <a:pt x="263738" y="695168"/>
                  <a:pt x="178231" y="659757"/>
                  <a:pt x="113930" y="595442"/>
                </a:cubicBezTo>
                <a:cubicBezTo>
                  <a:pt x="49614" y="531141"/>
                  <a:pt x="14204" y="445633"/>
                  <a:pt x="14204" y="354686"/>
                </a:cubicBezTo>
                <a:cubicBezTo>
                  <a:pt x="14204" y="263738"/>
                  <a:pt x="49614" y="178231"/>
                  <a:pt x="113930" y="113930"/>
                </a:cubicBezTo>
                <a:cubicBezTo>
                  <a:pt x="178245" y="49614"/>
                  <a:pt x="263738" y="14204"/>
                  <a:pt x="354686" y="14204"/>
                </a:cubicBezTo>
                <a:cubicBezTo>
                  <a:pt x="445633" y="14204"/>
                  <a:pt x="531141" y="49614"/>
                  <a:pt x="595442" y="113930"/>
                </a:cubicBezTo>
                <a:cubicBezTo>
                  <a:pt x="659757" y="178245"/>
                  <a:pt x="695168" y="263738"/>
                  <a:pt x="695168" y="354686"/>
                </a:cubicBezTo>
                <a:cubicBezTo>
                  <a:pt x="695168" y="445633"/>
                  <a:pt x="659757" y="531141"/>
                  <a:pt x="595442" y="595442"/>
                </a:cubicBezTo>
                <a:close/>
                <a:moveTo>
                  <a:pt x="361788" y="633295"/>
                </a:moveTo>
                <a:lnTo>
                  <a:pt x="361788" y="673095"/>
                </a:lnTo>
                <a:cubicBezTo>
                  <a:pt x="361788" y="677015"/>
                  <a:pt x="358606" y="680197"/>
                  <a:pt x="354686" y="680197"/>
                </a:cubicBezTo>
                <a:cubicBezTo>
                  <a:pt x="350766" y="680197"/>
                  <a:pt x="347584" y="677015"/>
                  <a:pt x="347584" y="673095"/>
                </a:cubicBezTo>
                <a:lnTo>
                  <a:pt x="347584" y="633295"/>
                </a:lnTo>
                <a:cubicBezTo>
                  <a:pt x="347584" y="629375"/>
                  <a:pt x="350766" y="626193"/>
                  <a:pt x="354686" y="626193"/>
                </a:cubicBezTo>
                <a:cubicBezTo>
                  <a:pt x="358606" y="626193"/>
                  <a:pt x="361788" y="629375"/>
                  <a:pt x="361788" y="633295"/>
                </a:cubicBezTo>
                <a:close/>
                <a:moveTo>
                  <a:pt x="520048" y="626904"/>
                </a:moveTo>
                <a:cubicBezTo>
                  <a:pt x="522008" y="630298"/>
                  <a:pt x="520843" y="634645"/>
                  <a:pt x="517448" y="636605"/>
                </a:cubicBezTo>
                <a:cubicBezTo>
                  <a:pt x="516326" y="637258"/>
                  <a:pt x="515105" y="637557"/>
                  <a:pt x="513897" y="637557"/>
                </a:cubicBezTo>
                <a:cubicBezTo>
                  <a:pt x="511440" y="637557"/>
                  <a:pt x="509054" y="636278"/>
                  <a:pt x="507747" y="634006"/>
                </a:cubicBezTo>
                <a:lnTo>
                  <a:pt x="487862" y="599575"/>
                </a:lnTo>
                <a:cubicBezTo>
                  <a:pt x="485901" y="596181"/>
                  <a:pt x="487066" y="591834"/>
                  <a:pt x="490461" y="589874"/>
                </a:cubicBezTo>
                <a:cubicBezTo>
                  <a:pt x="493856" y="587914"/>
                  <a:pt x="498202" y="589079"/>
                  <a:pt x="500162" y="592473"/>
                </a:cubicBezTo>
                <a:lnTo>
                  <a:pt x="520048" y="626904"/>
                </a:lnTo>
                <a:close/>
                <a:moveTo>
                  <a:pt x="636605" y="517448"/>
                </a:moveTo>
                <a:cubicBezTo>
                  <a:pt x="635284" y="519721"/>
                  <a:pt x="632898" y="520999"/>
                  <a:pt x="630455" y="520999"/>
                </a:cubicBezTo>
                <a:cubicBezTo>
                  <a:pt x="629247" y="520999"/>
                  <a:pt x="628026" y="520687"/>
                  <a:pt x="626904" y="520048"/>
                </a:cubicBezTo>
                <a:lnTo>
                  <a:pt x="592473" y="500162"/>
                </a:lnTo>
                <a:cubicBezTo>
                  <a:pt x="589079" y="498202"/>
                  <a:pt x="587914" y="493856"/>
                  <a:pt x="589874" y="490461"/>
                </a:cubicBezTo>
                <a:cubicBezTo>
                  <a:pt x="591834" y="487066"/>
                  <a:pt x="596181" y="485901"/>
                  <a:pt x="599575" y="487862"/>
                </a:cubicBezTo>
                <a:lnTo>
                  <a:pt x="634006" y="507747"/>
                </a:lnTo>
                <a:cubicBezTo>
                  <a:pt x="637400" y="509707"/>
                  <a:pt x="638565" y="514054"/>
                  <a:pt x="636605" y="517448"/>
                </a:cubicBezTo>
                <a:close/>
                <a:moveTo>
                  <a:pt x="680211" y="354686"/>
                </a:moveTo>
                <a:cubicBezTo>
                  <a:pt x="680211" y="358606"/>
                  <a:pt x="677029" y="361788"/>
                  <a:pt x="673109" y="361788"/>
                </a:cubicBezTo>
                <a:lnTo>
                  <a:pt x="633310" y="361788"/>
                </a:lnTo>
                <a:cubicBezTo>
                  <a:pt x="629389" y="361788"/>
                  <a:pt x="626208" y="358606"/>
                  <a:pt x="626208" y="354686"/>
                </a:cubicBezTo>
                <a:cubicBezTo>
                  <a:pt x="626208" y="350766"/>
                  <a:pt x="629389" y="347584"/>
                  <a:pt x="633310" y="347584"/>
                </a:cubicBezTo>
                <a:lnTo>
                  <a:pt x="673109" y="347584"/>
                </a:lnTo>
                <a:cubicBezTo>
                  <a:pt x="677029" y="347584"/>
                  <a:pt x="680211" y="350766"/>
                  <a:pt x="680211" y="354686"/>
                </a:cubicBezTo>
                <a:close/>
                <a:moveTo>
                  <a:pt x="589860" y="218911"/>
                </a:moveTo>
                <a:cubicBezTo>
                  <a:pt x="587900" y="215516"/>
                  <a:pt x="589064" y="211170"/>
                  <a:pt x="592459" y="209209"/>
                </a:cubicBezTo>
                <a:lnTo>
                  <a:pt x="626890" y="189324"/>
                </a:lnTo>
                <a:cubicBezTo>
                  <a:pt x="630284" y="187364"/>
                  <a:pt x="634631" y="188528"/>
                  <a:pt x="636591" y="191923"/>
                </a:cubicBezTo>
                <a:cubicBezTo>
                  <a:pt x="638551" y="195318"/>
                  <a:pt x="637386" y="199664"/>
                  <a:pt x="633991" y="201624"/>
                </a:cubicBezTo>
                <a:lnTo>
                  <a:pt x="599561" y="221510"/>
                </a:lnTo>
                <a:cubicBezTo>
                  <a:pt x="598439" y="222149"/>
                  <a:pt x="597218" y="222462"/>
                  <a:pt x="596010" y="222462"/>
                </a:cubicBezTo>
                <a:cubicBezTo>
                  <a:pt x="593567" y="222462"/>
                  <a:pt x="591181" y="221183"/>
                  <a:pt x="589860" y="218911"/>
                </a:cubicBezTo>
                <a:close/>
                <a:moveTo>
                  <a:pt x="520048" y="82468"/>
                </a:moveTo>
                <a:lnTo>
                  <a:pt x="500162" y="116898"/>
                </a:lnTo>
                <a:cubicBezTo>
                  <a:pt x="498841" y="119171"/>
                  <a:pt x="496455" y="120449"/>
                  <a:pt x="494012" y="120449"/>
                </a:cubicBezTo>
                <a:cubicBezTo>
                  <a:pt x="492805" y="120449"/>
                  <a:pt x="491583" y="120137"/>
                  <a:pt x="490461" y="119497"/>
                </a:cubicBezTo>
                <a:cubicBezTo>
                  <a:pt x="487066" y="117537"/>
                  <a:pt x="485901" y="113191"/>
                  <a:pt x="487862" y="109796"/>
                </a:cubicBezTo>
                <a:lnTo>
                  <a:pt x="507747" y="75366"/>
                </a:lnTo>
                <a:cubicBezTo>
                  <a:pt x="509707" y="71971"/>
                  <a:pt x="514054" y="70806"/>
                  <a:pt x="517448" y="72767"/>
                </a:cubicBezTo>
                <a:cubicBezTo>
                  <a:pt x="520843" y="74727"/>
                  <a:pt x="522008" y="79073"/>
                  <a:pt x="520048" y="82468"/>
                </a:cubicBezTo>
                <a:close/>
                <a:moveTo>
                  <a:pt x="347584" y="76076"/>
                </a:moveTo>
                <a:lnTo>
                  <a:pt x="347584" y="36277"/>
                </a:lnTo>
                <a:cubicBezTo>
                  <a:pt x="347584" y="32357"/>
                  <a:pt x="350766" y="29175"/>
                  <a:pt x="354686" y="29175"/>
                </a:cubicBezTo>
                <a:cubicBezTo>
                  <a:pt x="358606" y="29175"/>
                  <a:pt x="361788" y="32357"/>
                  <a:pt x="361788" y="36277"/>
                </a:cubicBezTo>
                <a:lnTo>
                  <a:pt x="361788" y="76076"/>
                </a:lnTo>
                <a:cubicBezTo>
                  <a:pt x="361788" y="79996"/>
                  <a:pt x="358606" y="83178"/>
                  <a:pt x="354686" y="83178"/>
                </a:cubicBezTo>
                <a:cubicBezTo>
                  <a:pt x="350766" y="83178"/>
                  <a:pt x="347584" y="79996"/>
                  <a:pt x="347584" y="76076"/>
                </a:cubicBezTo>
                <a:close/>
                <a:moveTo>
                  <a:pt x="221510" y="109810"/>
                </a:moveTo>
                <a:cubicBezTo>
                  <a:pt x="223470" y="113205"/>
                  <a:pt x="222305" y="117552"/>
                  <a:pt x="218911" y="119512"/>
                </a:cubicBezTo>
                <a:cubicBezTo>
                  <a:pt x="217789" y="120151"/>
                  <a:pt x="216567" y="120463"/>
                  <a:pt x="215360" y="120463"/>
                </a:cubicBezTo>
                <a:cubicBezTo>
                  <a:pt x="212902" y="120463"/>
                  <a:pt x="210516" y="119185"/>
                  <a:pt x="209209" y="116912"/>
                </a:cubicBezTo>
                <a:lnTo>
                  <a:pt x="189324" y="82482"/>
                </a:lnTo>
                <a:cubicBezTo>
                  <a:pt x="187364" y="79087"/>
                  <a:pt x="188528" y="74741"/>
                  <a:pt x="191923" y="72781"/>
                </a:cubicBezTo>
                <a:cubicBezTo>
                  <a:pt x="195318" y="70821"/>
                  <a:pt x="199664" y="71985"/>
                  <a:pt x="201624" y="75380"/>
                </a:cubicBezTo>
                <a:lnTo>
                  <a:pt x="221510" y="109810"/>
                </a:lnTo>
                <a:close/>
                <a:moveTo>
                  <a:pt x="119512" y="218911"/>
                </a:moveTo>
                <a:cubicBezTo>
                  <a:pt x="118191" y="221183"/>
                  <a:pt x="115804" y="222462"/>
                  <a:pt x="113361" y="222462"/>
                </a:cubicBezTo>
                <a:cubicBezTo>
                  <a:pt x="112154" y="222462"/>
                  <a:pt x="110933" y="222149"/>
                  <a:pt x="109810" y="221510"/>
                </a:cubicBezTo>
                <a:lnTo>
                  <a:pt x="75380" y="201624"/>
                </a:lnTo>
                <a:cubicBezTo>
                  <a:pt x="71985" y="199664"/>
                  <a:pt x="70821" y="195318"/>
                  <a:pt x="72781" y="191923"/>
                </a:cubicBezTo>
                <a:cubicBezTo>
                  <a:pt x="74741" y="188528"/>
                  <a:pt x="79087" y="187364"/>
                  <a:pt x="82482" y="189324"/>
                </a:cubicBezTo>
                <a:lnTo>
                  <a:pt x="116912" y="209209"/>
                </a:lnTo>
                <a:cubicBezTo>
                  <a:pt x="120307" y="211170"/>
                  <a:pt x="121472" y="215516"/>
                  <a:pt x="119512" y="218911"/>
                </a:cubicBezTo>
                <a:close/>
                <a:moveTo>
                  <a:pt x="76076" y="361788"/>
                </a:moveTo>
                <a:lnTo>
                  <a:pt x="36277" y="361788"/>
                </a:lnTo>
                <a:cubicBezTo>
                  <a:pt x="32357" y="361788"/>
                  <a:pt x="29175" y="358606"/>
                  <a:pt x="29175" y="354686"/>
                </a:cubicBezTo>
                <a:cubicBezTo>
                  <a:pt x="29175" y="350766"/>
                  <a:pt x="32357" y="347584"/>
                  <a:pt x="36277" y="347584"/>
                </a:cubicBezTo>
                <a:lnTo>
                  <a:pt x="76076" y="347584"/>
                </a:lnTo>
                <a:cubicBezTo>
                  <a:pt x="79996" y="347584"/>
                  <a:pt x="83178" y="350766"/>
                  <a:pt x="83178" y="354686"/>
                </a:cubicBezTo>
                <a:cubicBezTo>
                  <a:pt x="83178" y="358606"/>
                  <a:pt x="79996" y="361788"/>
                  <a:pt x="76076" y="361788"/>
                </a:cubicBezTo>
                <a:close/>
                <a:moveTo>
                  <a:pt x="119512" y="490461"/>
                </a:moveTo>
                <a:cubicBezTo>
                  <a:pt x="121472" y="493856"/>
                  <a:pt x="120307" y="498202"/>
                  <a:pt x="116912" y="500162"/>
                </a:cubicBezTo>
                <a:lnTo>
                  <a:pt x="82482" y="520048"/>
                </a:lnTo>
                <a:cubicBezTo>
                  <a:pt x="81360" y="520701"/>
                  <a:pt x="80138" y="520999"/>
                  <a:pt x="78931" y="520999"/>
                </a:cubicBezTo>
                <a:cubicBezTo>
                  <a:pt x="76474" y="520999"/>
                  <a:pt x="74088" y="519721"/>
                  <a:pt x="72781" y="517448"/>
                </a:cubicBezTo>
                <a:cubicBezTo>
                  <a:pt x="70821" y="514054"/>
                  <a:pt x="71985" y="509707"/>
                  <a:pt x="75380" y="507747"/>
                </a:cubicBezTo>
                <a:lnTo>
                  <a:pt x="109810" y="487862"/>
                </a:lnTo>
                <a:cubicBezTo>
                  <a:pt x="113205" y="485901"/>
                  <a:pt x="117552" y="487066"/>
                  <a:pt x="119512" y="490461"/>
                </a:cubicBezTo>
                <a:close/>
                <a:moveTo>
                  <a:pt x="221510" y="599561"/>
                </a:moveTo>
                <a:lnTo>
                  <a:pt x="201624" y="633991"/>
                </a:lnTo>
                <a:cubicBezTo>
                  <a:pt x="200304" y="636264"/>
                  <a:pt x="197917" y="637542"/>
                  <a:pt x="195474" y="637542"/>
                </a:cubicBezTo>
                <a:cubicBezTo>
                  <a:pt x="194267" y="637542"/>
                  <a:pt x="193045" y="637230"/>
                  <a:pt x="191923" y="636591"/>
                </a:cubicBezTo>
                <a:cubicBezTo>
                  <a:pt x="188528" y="634631"/>
                  <a:pt x="187364" y="630284"/>
                  <a:pt x="189324" y="626890"/>
                </a:cubicBezTo>
                <a:lnTo>
                  <a:pt x="209209" y="592459"/>
                </a:lnTo>
                <a:cubicBezTo>
                  <a:pt x="211170" y="589064"/>
                  <a:pt x="215516" y="587900"/>
                  <a:pt x="218911" y="589860"/>
                </a:cubicBezTo>
                <a:cubicBezTo>
                  <a:pt x="222305" y="591834"/>
                  <a:pt x="223470" y="596166"/>
                  <a:pt x="221510" y="599561"/>
                </a:cubicBezTo>
                <a:close/>
                <a:moveTo>
                  <a:pt x="479481" y="354686"/>
                </a:moveTo>
                <a:cubicBezTo>
                  <a:pt x="479481" y="358606"/>
                  <a:pt x="476300" y="361788"/>
                  <a:pt x="472379" y="361788"/>
                </a:cubicBezTo>
                <a:lnTo>
                  <a:pt x="354686" y="361788"/>
                </a:lnTo>
                <a:cubicBezTo>
                  <a:pt x="350766" y="361788"/>
                  <a:pt x="347584" y="358606"/>
                  <a:pt x="347584" y="354686"/>
                </a:cubicBezTo>
                <a:lnTo>
                  <a:pt x="347584" y="154127"/>
                </a:lnTo>
                <a:cubicBezTo>
                  <a:pt x="347584" y="150206"/>
                  <a:pt x="350766" y="147025"/>
                  <a:pt x="354686" y="147025"/>
                </a:cubicBezTo>
                <a:cubicBezTo>
                  <a:pt x="358606" y="147025"/>
                  <a:pt x="361788" y="150206"/>
                  <a:pt x="361788" y="154127"/>
                </a:cubicBezTo>
                <a:lnTo>
                  <a:pt x="361788" y="347584"/>
                </a:lnTo>
                <a:lnTo>
                  <a:pt x="472379" y="347584"/>
                </a:lnTo>
                <a:cubicBezTo>
                  <a:pt x="476314" y="347584"/>
                  <a:pt x="479481" y="350766"/>
                  <a:pt x="479481" y="354686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6"/>
          <p:cNvSpPr/>
          <p:nvPr/>
        </p:nvSpPr>
        <p:spPr>
          <a:xfrm>
            <a:off x="7111220" y="902323"/>
            <a:ext cx="391904" cy="354438"/>
          </a:xfrm>
          <a:custGeom>
            <a:rect b="b" l="l" r="r" t="t"/>
            <a:pathLst>
              <a:path extrusionOk="0" h="708876" w="783807">
                <a:moveTo>
                  <a:pt x="783808" y="274119"/>
                </a:moveTo>
                <a:cubicBezTo>
                  <a:pt x="783808" y="309008"/>
                  <a:pt x="757432" y="337830"/>
                  <a:pt x="723574" y="341744"/>
                </a:cubicBezTo>
                <a:lnTo>
                  <a:pt x="723574" y="531525"/>
                </a:lnTo>
                <a:cubicBezTo>
                  <a:pt x="723574" y="538268"/>
                  <a:pt x="719739" y="544129"/>
                  <a:pt x="713561" y="546817"/>
                </a:cubicBezTo>
                <a:cubicBezTo>
                  <a:pt x="711361" y="547775"/>
                  <a:pt x="709082" y="548247"/>
                  <a:pt x="706834" y="548247"/>
                </a:cubicBezTo>
                <a:cubicBezTo>
                  <a:pt x="702747" y="548247"/>
                  <a:pt x="698755" y="546707"/>
                  <a:pt x="695579" y="543768"/>
                </a:cubicBezTo>
                <a:cubicBezTo>
                  <a:pt x="660024" y="510718"/>
                  <a:pt x="557727" y="433884"/>
                  <a:pt x="376146" y="433884"/>
                </a:cubicBezTo>
                <a:cubicBezTo>
                  <a:pt x="376115" y="433884"/>
                  <a:pt x="376083" y="433869"/>
                  <a:pt x="376052" y="433869"/>
                </a:cubicBezTo>
                <a:lnTo>
                  <a:pt x="245619" y="433869"/>
                </a:lnTo>
                <a:lnTo>
                  <a:pt x="322483" y="680588"/>
                </a:lnTo>
                <a:cubicBezTo>
                  <a:pt x="324573" y="687283"/>
                  <a:pt x="323379" y="694355"/>
                  <a:pt x="319229" y="699997"/>
                </a:cubicBezTo>
                <a:cubicBezTo>
                  <a:pt x="315079" y="705639"/>
                  <a:pt x="308682" y="708876"/>
                  <a:pt x="301671" y="708876"/>
                </a:cubicBezTo>
                <a:lnTo>
                  <a:pt x="215549" y="708876"/>
                </a:lnTo>
                <a:cubicBezTo>
                  <a:pt x="205961" y="708876"/>
                  <a:pt x="197583" y="702716"/>
                  <a:pt x="194738" y="693554"/>
                </a:cubicBezTo>
                <a:lnTo>
                  <a:pt x="111492" y="426404"/>
                </a:lnTo>
                <a:cubicBezTo>
                  <a:pt x="45647" y="405549"/>
                  <a:pt x="0" y="343567"/>
                  <a:pt x="0" y="274119"/>
                </a:cubicBezTo>
                <a:cubicBezTo>
                  <a:pt x="0" y="231451"/>
                  <a:pt x="16630" y="191345"/>
                  <a:pt x="46794" y="161155"/>
                </a:cubicBezTo>
                <a:cubicBezTo>
                  <a:pt x="76974" y="130981"/>
                  <a:pt x="117104" y="114370"/>
                  <a:pt x="159795" y="114370"/>
                </a:cubicBezTo>
                <a:lnTo>
                  <a:pt x="376130" y="114370"/>
                </a:lnTo>
                <a:cubicBezTo>
                  <a:pt x="376146" y="114370"/>
                  <a:pt x="376146" y="114370"/>
                  <a:pt x="376162" y="114370"/>
                </a:cubicBezTo>
                <a:cubicBezTo>
                  <a:pt x="557727" y="114370"/>
                  <a:pt x="660024" y="37520"/>
                  <a:pt x="695579" y="4486"/>
                </a:cubicBezTo>
                <a:cubicBezTo>
                  <a:pt x="700499" y="-87"/>
                  <a:pt x="707384" y="-1266"/>
                  <a:pt x="713561" y="1421"/>
                </a:cubicBezTo>
                <a:cubicBezTo>
                  <a:pt x="719739" y="4125"/>
                  <a:pt x="723574" y="9987"/>
                  <a:pt x="723574" y="16713"/>
                </a:cubicBezTo>
                <a:lnTo>
                  <a:pt x="723574" y="206510"/>
                </a:lnTo>
                <a:cubicBezTo>
                  <a:pt x="757432" y="210424"/>
                  <a:pt x="783808" y="239230"/>
                  <a:pt x="783808" y="274119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7119080" y="910188"/>
            <a:ext cx="376185" cy="338716"/>
          </a:xfrm>
          <a:custGeom>
            <a:rect b="b" l="l" r="r" t="t"/>
            <a:pathLst>
              <a:path extrusionOk="0" h="677431" w="752370">
                <a:moveTo>
                  <a:pt x="291769" y="669542"/>
                </a:moveTo>
                <a:cubicBezTo>
                  <a:pt x="292350" y="671397"/>
                  <a:pt x="292004" y="673377"/>
                  <a:pt x="290857" y="674948"/>
                </a:cubicBezTo>
                <a:cubicBezTo>
                  <a:pt x="289694" y="676536"/>
                  <a:pt x="287902" y="677431"/>
                  <a:pt x="285953" y="677431"/>
                </a:cubicBezTo>
                <a:lnTo>
                  <a:pt x="199831" y="677431"/>
                </a:lnTo>
                <a:cubicBezTo>
                  <a:pt x="197158" y="677431"/>
                  <a:pt x="194816" y="675718"/>
                  <a:pt x="194015" y="673157"/>
                </a:cubicBezTo>
                <a:lnTo>
                  <a:pt x="113661" y="415216"/>
                </a:lnTo>
                <a:cubicBezTo>
                  <a:pt x="123642" y="417149"/>
                  <a:pt x="133812" y="418139"/>
                  <a:pt x="144077" y="418139"/>
                </a:cubicBezTo>
                <a:lnTo>
                  <a:pt x="213427" y="418139"/>
                </a:lnTo>
                <a:lnTo>
                  <a:pt x="291769" y="669542"/>
                </a:lnTo>
                <a:close/>
                <a:moveTo>
                  <a:pt x="285607" y="402423"/>
                </a:moveTo>
                <a:lnTo>
                  <a:pt x="285607" y="114356"/>
                </a:lnTo>
                <a:lnTo>
                  <a:pt x="144077" y="114356"/>
                </a:lnTo>
                <a:cubicBezTo>
                  <a:pt x="105582" y="114356"/>
                  <a:pt x="69398" y="129333"/>
                  <a:pt x="42189" y="156537"/>
                </a:cubicBezTo>
                <a:cubicBezTo>
                  <a:pt x="14996" y="183756"/>
                  <a:pt x="0" y="219918"/>
                  <a:pt x="0" y="258390"/>
                </a:cubicBezTo>
                <a:cubicBezTo>
                  <a:pt x="0" y="322305"/>
                  <a:pt x="42865" y="379227"/>
                  <a:pt x="104214" y="396829"/>
                </a:cubicBezTo>
                <a:cubicBezTo>
                  <a:pt x="117119" y="400538"/>
                  <a:pt x="130527" y="402423"/>
                  <a:pt x="144077" y="402423"/>
                </a:cubicBezTo>
                <a:lnTo>
                  <a:pt x="285607" y="402423"/>
                </a:lnTo>
                <a:close/>
                <a:moveTo>
                  <a:pt x="360396" y="114356"/>
                </a:moveTo>
                <a:lnTo>
                  <a:pt x="301326" y="114356"/>
                </a:lnTo>
                <a:lnTo>
                  <a:pt x="301326" y="402423"/>
                </a:lnTo>
                <a:lnTo>
                  <a:pt x="360412" y="402423"/>
                </a:lnTo>
                <a:cubicBezTo>
                  <a:pt x="360443" y="402423"/>
                  <a:pt x="360475" y="402439"/>
                  <a:pt x="360506" y="402439"/>
                </a:cubicBezTo>
                <a:cubicBezTo>
                  <a:pt x="477059" y="402455"/>
                  <a:pt x="562144" y="433399"/>
                  <a:pt x="618668" y="465035"/>
                </a:cubicBezTo>
                <a:lnTo>
                  <a:pt x="618668" y="51745"/>
                </a:lnTo>
                <a:cubicBezTo>
                  <a:pt x="562128" y="83396"/>
                  <a:pt x="477012" y="114356"/>
                  <a:pt x="360427" y="114356"/>
                </a:cubicBezTo>
                <a:cubicBezTo>
                  <a:pt x="360412" y="114356"/>
                  <a:pt x="360412" y="114356"/>
                  <a:pt x="360396" y="114356"/>
                </a:cubicBezTo>
                <a:close/>
                <a:moveTo>
                  <a:pt x="691555" y="103"/>
                </a:moveTo>
                <a:cubicBezTo>
                  <a:pt x="691005" y="-148"/>
                  <a:pt x="690707" y="119"/>
                  <a:pt x="690549" y="276"/>
                </a:cubicBezTo>
                <a:cubicBezTo>
                  <a:pt x="678886" y="11120"/>
                  <a:pt x="660275" y="26521"/>
                  <a:pt x="634387" y="42504"/>
                </a:cubicBezTo>
                <a:lnTo>
                  <a:pt x="634387" y="474275"/>
                </a:lnTo>
                <a:cubicBezTo>
                  <a:pt x="660275" y="490274"/>
                  <a:pt x="678886" y="505675"/>
                  <a:pt x="690565" y="516519"/>
                </a:cubicBezTo>
                <a:cubicBezTo>
                  <a:pt x="690707" y="516660"/>
                  <a:pt x="691005" y="516928"/>
                  <a:pt x="691555" y="516692"/>
                </a:cubicBezTo>
                <a:cubicBezTo>
                  <a:pt x="692137" y="516425"/>
                  <a:pt x="692137" y="516000"/>
                  <a:pt x="692137" y="515796"/>
                </a:cubicBezTo>
                <a:lnTo>
                  <a:pt x="692137" y="258390"/>
                </a:lnTo>
                <a:lnTo>
                  <a:pt x="692137" y="983"/>
                </a:lnTo>
                <a:cubicBezTo>
                  <a:pt x="692137" y="779"/>
                  <a:pt x="692137" y="355"/>
                  <a:pt x="691555" y="103"/>
                </a:cubicBezTo>
                <a:close/>
                <a:moveTo>
                  <a:pt x="707856" y="206622"/>
                </a:moveTo>
                <a:lnTo>
                  <a:pt x="707856" y="258390"/>
                </a:lnTo>
                <a:lnTo>
                  <a:pt x="707856" y="310173"/>
                </a:lnTo>
                <a:cubicBezTo>
                  <a:pt x="733021" y="306370"/>
                  <a:pt x="752371" y="284603"/>
                  <a:pt x="752371" y="258390"/>
                </a:cubicBezTo>
                <a:cubicBezTo>
                  <a:pt x="752371" y="232192"/>
                  <a:pt x="733021" y="210426"/>
                  <a:pt x="707856" y="20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7111220" y="902323"/>
            <a:ext cx="391904" cy="354438"/>
          </a:xfrm>
          <a:custGeom>
            <a:rect b="b" l="l" r="r" t="t"/>
            <a:pathLst>
              <a:path extrusionOk="0" h="708876" w="783807">
                <a:moveTo>
                  <a:pt x="723574" y="206510"/>
                </a:moveTo>
                <a:lnTo>
                  <a:pt x="723574" y="16713"/>
                </a:lnTo>
                <a:cubicBezTo>
                  <a:pt x="723574" y="9987"/>
                  <a:pt x="719739" y="4125"/>
                  <a:pt x="713561" y="1421"/>
                </a:cubicBezTo>
                <a:cubicBezTo>
                  <a:pt x="707384" y="-1266"/>
                  <a:pt x="700499" y="-87"/>
                  <a:pt x="695579" y="4486"/>
                </a:cubicBezTo>
                <a:cubicBezTo>
                  <a:pt x="660024" y="37520"/>
                  <a:pt x="557727" y="114370"/>
                  <a:pt x="376162" y="114370"/>
                </a:cubicBezTo>
                <a:cubicBezTo>
                  <a:pt x="376146" y="114370"/>
                  <a:pt x="376146" y="114370"/>
                  <a:pt x="376130" y="114370"/>
                </a:cubicBezTo>
                <a:lnTo>
                  <a:pt x="159795" y="114370"/>
                </a:lnTo>
                <a:cubicBezTo>
                  <a:pt x="117104" y="114370"/>
                  <a:pt x="76974" y="130981"/>
                  <a:pt x="46794" y="161155"/>
                </a:cubicBezTo>
                <a:cubicBezTo>
                  <a:pt x="16630" y="191345"/>
                  <a:pt x="0" y="231451"/>
                  <a:pt x="0" y="274119"/>
                </a:cubicBezTo>
                <a:cubicBezTo>
                  <a:pt x="0" y="343567"/>
                  <a:pt x="45647" y="405549"/>
                  <a:pt x="111492" y="426404"/>
                </a:cubicBezTo>
                <a:lnTo>
                  <a:pt x="194738" y="693554"/>
                </a:lnTo>
                <a:cubicBezTo>
                  <a:pt x="197583" y="702716"/>
                  <a:pt x="205961" y="708876"/>
                  <a:pt x="215549" y="708876"/>
                </a:cubicBezTo>
                <a:lnTo>
                  <a:pt x="301671" y="708876"/>
                </a:lnTo>
                <a:cubicBezTo>
                  <a:pt x="308682" y="708876"/>
                  <a:pt x="315079" y="705639"/>
                  <a:pt x="319229" y="699997"/>
                </a:cubicBezTo>
                <a:cubicBezTo>
                  <a:pt x="323379" y="694355"/>
                  <a:pt x="324573" y="687283"/>
                  <a:pt x="322483" y="680588"/>
                </a:cubicBezTo>
                <a:lnTo>
                  <a:pt x="245619" y="433869"/>
                </a:lnTo>
                <a:lnTo>
                  <a:pt x="376052" y="433869"/>
                </a:lnTo>
                <a:cubicBezTo>
                  <a:pt x="376083" y="433869"/>
                  <a:pt x="376115" y="433884"/>
                  <a:pt x="376146" y="433884"/>
                </a:cubicBezTo>
                <a:cubicBezTo>
                  <a:pt x="557727" y="433884"/>
                  <a:pt x="660024" y="510718"/>
                  <a:pt x="695579" y="543768"/>
                </a:cubicBezTo>
                <a:cubicBezTo>
                  <a:pt x="698755" y="546707"/>
                  <a:pt x="702747" y="548247"/>
                  <a:pt x="706834" y="548247"/>
                </a:cubicBezTo>
                <a:cubicBezTo>
                  <a:pt x="709082" y="548247"/>
                  <a:pt x="711361" y="547775"/>
                  <a:pt x="713561" y="546817"/>
                </a:cubicBezTo>
                <a:cubicBezTo>
                  <a:pt x="719739" y="544129"/>
                  <a:pt x="723574" y="538268"/>
                  <a:pt x="723574" y="531525"/>
                </a:cubicBezTo>
                <a:lnTo>
                  <a:pt x="723574" y="341744"/>
                </a:lnTo>
                <a:cubicBezTo>
                  <a:pt x="757432" y="337830"/>
                  <a:pt x="783808" y="309008"/>
                  <a:pt x="783808" y="274119"/>
                </a:cubicBezTo>
                <a:cubicBezTo>
                  <a:pt x="783808" y="239230"/>
                  <a:pt x="757432" y="210424"/>
                  <a:pt x="723574" y="206510"/>
                </a:cubicBezTo>
                <a:close/>
                <a:moveTo>
                  <a:pt x="307487" y="685272"/>
                </a:moveTo>
                <a:cubicBezTo>
                  <a:pt x="308069" y="687126"/>
                  <a:pt x="307723" y="689106"/>
                  <a:pt x="306576" y="690678"/>
                </a:cubicBezTo>
                <a:cubicBezTo>
                  <a:pt x="305412" y="692265"/>
                  <a:pt x="303620" y="693161"/>
                  <a:pt x="301671" y="693161"/>
                </a:cubicBezTo>
                <a:lnTo>
                  <a:pt x="215549" y="693161"/>
                </a:lnTo>
                <a:cubicBezTo>
                  <a:pt x="212877" y="693161"/>
                  <a:pt x="210535" y="691448"/>
                  <a:pt x="209733" y="688886"/>
                </a:cubicBezTo>
                <a:lnTo>
                  <a:pt x="129380" y="430945"/>
                </a:lnTo>
                <a:cubicBezTo>
                  <a:pt x="139361" y="432878"/>
                  <a:pt x="149531" y="433869"/>
                  <a:pt x="159795" y="433869"/>
                </a:cubicBezTo>
                <a:lnTo>
                  <a:pt x="229146" y="433869"/>
                </a:lnTo>
                <a:lnTo>
                  <a:pt x="307487" y="685272"/>
                </a:lnTo>
                <a:close/>
                <a:moveTo>
                  <a:pt x="301326" y="418153"/>
                </a:moveTo>
                <a:lnTo>
                  <a:pt x="159795" y="418153"/>
                </a:lnTo>
                <a:cubicBezTo>
                  <a:pt x="146246" y="418153"/>
                  <a:pt x="132838" y="416267"/>
                  <a:pt x="119933" y="412558"/>
                </a:cubicBezTo>
                <a:cubicBezTo>
                  <a:pt x="58583" y="394957"/>
                  <a:pt x="15719" y="338035"/>
                  <a:pt x="15719" y="274119"/>
                </a:cubicBezTo>
                <a:cubicBezTo>
                  <a:pt x="15719" y="235647"/>
                  <a:pt x="30714" y="199486"/>
                  <a:pt x="57907" y="172266"/>
                </a:cubicBezTo>
                <a:cubicBezTo>
                  <a:pt x="85116" y="145062"/>
                  <a:pt x="121300" y="130085"/>
                  <a:pt x="159795" y="130085"/>
                </a:cubicBezTo>
                <a:lnTo>
                  <a:pt x="301326" y="130085"/>
                </a:lnTo>
                <a:lnTo>
                  <a:pt x="301326" y="418153"/>
                </a:lnTo>
                <a:close/>
                <a:moveTo>
                  <a:pt x="634387" y="480764"/>
                </a:moveTo>
                <a:cubicBezTo>
                  <a:pt x="577863" y="449128"/>
                  <a:pt x="492778" y="418184"/>
                  <a:pt x="376225" y="418169"/>
                </a:cubicBezTo>
                <a:cubicBezTo>
                  <a:pt x="376193" y="418169"/>
                  <a:pt x="376162" y="418153"/>
                  <a:pt x="376130" y="418153"/>
                </a:cubicBezTo>
                <a:lnTo>
                  <a:pt x="317044" y="418153"/>
                </a:lnTo>
                <a:lnTo>
                  <a:pt x="317044" y="130085"/>
                </a:lnTo>
                <a:lnTo>
                  <a:pt x="376115" y="130085"/>
                </a:lnTo>
                <a:cubicBezTo>
                  <a:pt x="376130" y="130085"/>
                  <a:pt x="376130" y="130085"/>
                  <a:pt x="376146" y="130085"/>
                </a:cubicBezTo>
                <a:cubicBezTo>
                  <a:pt x="492731" y="130085"/>
                  <a:pt x="577847" y="99126"/>
                  <a:pt x="634387" y="67474"/>
                </a:cubicBezTo>
                <a:lnTo>
                  <a:pt x="634387" y="480764"/>
                </a:lnTo>
                <a:close/>
                <a:moveTo>
                  <a:pt x="707856" y="274119"/>
                </a:moveTo>
                <a:lnTo>
                  <a:pt x="707856" y="531525"/>
                </a:lnTo>
                <a:cubicBezTo>
                  <a:pt x="707856" y="531730"/>
                  <a:pt x="707856" y="532154"/>
                  <a:pt x="707274" y="532421"/>
                </a:cubicBezTo>
                <a:cubicBezTo>
                  <a:pt x="706724" y="532657"/>
                  <a:pt x="706425" y="532390"/>
                  <a:pt x="706284" y="532248"/>
                </a:cubicBezTo>
                <a:cubicBezTo>
                  <a:pt x="694605" y="521405"/>
                  <a:pt x="675994" y="506003"/>
                  <a:pt x="650105" y="490005"/>
                </a:cubicBezTo>
                <a:lnTo>
                  <a:pt x="650105" y="58234"/>
                </a:lnTo>
                <a:cubicBezTo>
                  <a:pt x="675994" y="42251"/>
                  <a:pt x="694605" y="26849"/>
                  <a:pt x="706268" y="16006"/>
                </a:cubicBezTo>
                <a:cubicBezTo>
                  <a:pt x="706425" y="15848"/>
                  <a:pt x="706724" y="15581"/>
                  <a:pt x="707274" y="15833"/>
                </a:cubicBezTo>
                <a:cubicBezTo>
                  <a:pt x="707856" y="16084"/>
                  <a:pt x="707856" y="16508"/>
                  <a:pt x="707856" y="16713"/>
                </a:cubicBezTo>
                <a:lnTo>
                  <a:pt x="707856" y="274119"/>
                </a:lnTo>
                <a:close/>
                <a:moveTo>
                  <a:pt x="723574" y="325902"/>
                </a:moveTo>
                <a:lnTo>
                  <a:pt x="723574" y="274119"/>
                </a:lnTo>
                <a:lnTo>
                  <a:pt x="723574" y="222352"/>
                </a:lnTo>
                <a:cubicBezTo>
                  <a:pt x="748740" y="226155"/>
                  <a:pt x="768089" y="247921"/>
                  <a:pt x="768089" y="274119"/>
                </a:cubicBezTo>
                <a:cubicBezTo>
                  <a:pt x="768089" y="300333"/>
                  <a:pt x="748740" y="322099"/>
                  <a:pt x="723574" y="325902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7728350" y="902327"/>
            <a:ext cx="236487" cy="354338"/>
          </a:xfrm>
          <a:custGeom>
            <a:rect b="b" l="l" r="r" t="t"/>
            <a:pathLst>
              <a:path extrusionOk="0" h="708675" w="472974">
                <a:moveTo>
                  <a:pt x="472974" y="234762"/>
                </a:moveTo>
                <a:cubicBezTo>
                  <a:pt x="472974" y="292956"/>
                  <a:pt x="446174" y="343777"/>
                  <a:pt x="420269" y="392937"/>
                </a:cubicBezTo>
                <a:cubicBezTo>
                  <a:pt x="414999" y="402922"/>
                  <a:pt x="409560" y="413263"/>
                  <a:pt x="404490" y="423390"/>
                </a:cubicBezTo>
                <a:cubicBezTo>
                  <a:pt x="375545" y="481257"/>
                  <a:pt x="360234" y="541339"/>
                  <a:pt x="360234" y="597118"/>
                </a:cubicBezTo>
                <a:cubicBezTo>
                  <a:pt x="360234" y="615569"/>
                  <a:pt x="362237" y="625796"/>
                  <a:pt x="362251" y="625895"/>
                </a:cubicBezTo>
                <a:cubicBezTo>
                  <a:pt x="362663" y="627983"/>
                  <a:pt x="362123" y="630156"/>
                  <a:pt x="360774" y="631804"/>
                </a:cubicBezTo>
                <a:cubicBezTo>
                  <a:pt x="359425" y="633437"/>
                  <a:pt x="357422" y="634403"/>
                  <a:pt x="355292" y="634403"/>
                </a:cubicBezTo>
                <a:lnTo>
                  <a:pt x="321745" y="634403"/>
                </a:lnTo>
                <a:lnTo>
                  <a:pt x="321745" y="689841"/>
                </a:lnTo>
                <a:cubicBezTo>
                  <a:pt x="321745" y="700224"/>
                  <a:pt x="313295" y="708676"/>
                  <a:pt x="302899" y="708676"/>
                </a:cubicBezTo>
                <a:lnTo>
                  <a:pt x="166568" y="708676"/>
                </a:lnTo>
                <a:cubicBezTo>
                  <a:pt x="156172" y="708676"/>
                  <a:pt x="147721" y="700224"/>
                  <a:pt x="147721" y="689841"/>
                </a:cubicBezTo>
                <a:lnTo>
                  <a:pt x="147721" y="634403"/>
                </a:lnTo>
                <a:lnTo>
                  <a:pt x="117782" y="634403"/>
                </a:lnTo>
                <a:cubicBezTo>
                  <a:pt x="115652" y="634403"/>
                  <a:pt x="113578" y="633452"/>
                  <a:pt x="112229" y="631790"/>
                </a:cubicBezTo>
                <a:cubicBezTo>
                  <a:pt x="110880" y="630142"/>
                  <a:pt x="110297" y="627983"/>
                  <a:pt x="110723" y="625895"/>
                </a:cubicBezTo>
                <a:cubicBezTo>
                  <a:pt x="110738" y="625796"/>
                  <a:pt x="112740" y="615569"/>
                  <a:pt x="112740" y="597118"/>
                </a:cubicBezTo>
                <a:cubicBezTo>
                  <a:pt x="112740" y="578355"/>
                  <a:pt x="110993" y="559094"/>
                  <a:pt x="107599" y="539606"/>
                </a:cubicBezTo>
                <a:cubicBezTo>
                  <a:pt x="107158" y="538697"/>
                  <a:pt x="106903" y="537675"/>
                  <a:pt x="106903" y="536595"/>
                </a:cubicBezTo>
                <a:cubicBezTo>
                  <a:pt x="106903" y="536411"/>
                  <a:pt x="106945" y="536240"/>
                  <a:pt x="106960" y="536056"/>
                </a:cubicBezTo>
                <a:cubicBezTo>
                  <a:pt x="100071" y="498742"/>
                  <a:pt x="87104" y="460619"/>
                  <a:pt x="68485" y="423390"/>
                </a:cubicBezTo>
                <a:cubicBezTo>
                  <a:pt x="63415" y="413263"/>
                  <a:pt x="57975" y="402922"/>
                  <a:pt x="52706" y="392937"/>
                </a:cubicBezTo>
                <a:cubicBezTo>
                  <a:pt x="26800" y="343777"/>
                  <a:pt x="0" y="292956"/>
                  <a:pt x="0" y="234762"/>
                </a:cubicBezTo>
                <a:cubicBezTo>
                  <a:pt x="0" y="105322"/>
                  <a:pt x="105298" y="0"/>
                  <a:pt x="234726" y="0"/>
                </a:cubicBezTo>
                <a:lnTo>
                  <a:pt x="238248" y="0"/>
                </a:lnTo>
                <a:cubicBezTo>
                  <a:pt x="367676" y="0"/>
                  <a:pt x="472974" y="105322"/>
                  <a:pt x="472974" y="234762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7735451" y="909429"/>
            <a:ext cx="222285" cy="340133"/>
          </a:xfrm>
          <a:custGeom>
            <a:rect b="b" l="l" r="r" t="t"/>
            <a:pathLst>
              <a:path extrusionOk="0" h="680267" w="444569">
                <a:moveTo>
                  <a:pt x="147721" y="620199"/>
                </a:moveTo>
                <a:lnTo>
                  <a:pt x="293340" y="620199"/>
                </a:lnTo>
                <a:lnTo>
                  <a:pt x="293340" y="675637"/>
                </a:lnTo>
                <a:cubicBezTo>
                  <a:pt x="293340" y="678194"/>
                  <a:pt x="291252" y="680268"/>
                  <a:pt x="288696" y="680268"/>
                </a:cubicBezTo>
                <a:lnTo>
                  <a:pt x="152365" y="680268"/>
                </a:lnTo>
                <a:cubicBezTo>
                  <a:pt x="149809" y="680268"/>
                  <a:pt x="147721" y="678194"/>
                  <a:pt x="147721" y="675637"/>
                </a:cubicBezTo>
                <a:lnTo>
                  <a:pt x="147721" y="620199"/>
                </a:lnTo>
                <a:close/>
                <a:moveTo>
                  <a:pt x="331985" y="573170"/>
                </a:moveTo>
                <a:lnTo>
                  <a:pt x="112584" y="573170"/>
                </a:lnTo>
                <a:cubicBezTo>
                  <a:pt x="112683" y="576423"/>
                  <a:pt x="112740" y="579676"/>
                  <a:pt x="112740" y="582914"/>
                </a:cubicBezTo>
                <a:cubicBezTo>
                  <a:pt x="112740" y="592900"/>
                  <a:pt x="112186" y="600655"/>
                  <a:pt x="111632" y="605996"/>
                </a:cubicBezTo>
                <a:lnTo>
                  <a:pt x="140563" y="605996"/>
                </a:lnTo>
                <a:cubicBezTo>
                  <a:pt x="140577" y="605996"/>
                  <a:pt x="140606" y="605996"/>
                  <a:pt x="140620" y="605996"/>
                </a:cubicBezTo>
                <a:lnTo>
                  <a:pt x="300441" y="605996"/>
                </a:lnTo>
                <a:cubicBezTo>
                  <a:pt x="300456" y="605996"/>
                  <a:pt x="300484" y="605996"/>
                  <a:pt x="300498" y="605996"/>
                </a:cubicBezTo>
                <a:lnTo>
                  <a:pt x="332937" y="605996"/>
                </a:lnTo>
                <a:cubicBezTo>
                  <a:pt x="332383" y="600655"/>
                  <a:pt x="331829" y="592900"/>
                  <a:pt x="331829" y="582914"/>
                </a:cubicBezTo>
                <a:cubicBezTo>
                  <a:pt x="331829" y="579676"/>
                  <a:pt x="331886" y="576423"/>
                  <a:pt x="331985" y="573170"/>
                </a:cubicBezTo>
                <a:close/>
                <a:moveTo>
                  <a:pt x="111845" y="558966"/>
                </a:moveTo>
                <a:lnTo>
                  <a:pt x="332724" y="558966"/>
                </a:lnTo>
                <a:cubicBezTo>
                  <a:pt x="333420" y="549223"/>
                  <a:pt x="334556" y="539393"/>
                  <a:pt x="336104" y="529493"/>
                </a:cubicBezTo>
                <a:lnTo>
                  <a:pt x="108465" y="529493"/>
                </a:lnTo>
                <a:cubicBezTo>
                  <a:pt x="110013" y="539393"/>
                  <a:pt x="111149" y="549223"/>
                  <a:pt x="111845" y="558966"/>
                </a:cubicBezTo>
                <a:close/>
                <a:moveTo>
                  <a:pt x="224046" y="0"/>
                </a:moveTo>
                <a:lnTo>
                  <a:pt x="220524" y="0"/>
                </a:lnTo>
                <a:cubicBezTo>
                  <a:pt x="98935" y="0"/>
                  <a:pt x="0" y="98944"/>
                  <a:pt x="0" y="220558"/>
                </a:cubicBezTo>
                <a:cubicBezTo>
                  <a:pt x="0" y="275229"/>
                  <a:pt x="25962" y="324474"/>
                  <a:pt x="51058" y="372114"/>
                </a:cubicBezTo>
                <a:cubicBezTo>
                  <a:pt x="56370" y="382170"/>
                  <a:pt x="61852" y="392568"/>
                  <a:pt x="66979" y="402837"/>
                </a:cubicBezTo>
                <a:cubicBezTo>
                  <a:pt x="85528" y="439923"/>
                  <a:pt x="98665" y="477933"/>
                  <a:pt x="105965" y="515289"/>
                </a:cubicBezTo>
                <a:lnTo>
                  <a:pt x="215183" y="515289"/>
                </a:lnTo>
                <a:lnTo>
                  <a:pt x="215183" y="280754"/>
                </a:lnTo>
                <a:lnTo>
                  <a:pt x="147039" y="220544"/>
                </a:lnTo>
                <a:cubicBezTo>
                  <a:pt x="144099" y="217945"/>
                  <a:pt x="143815" y="213456"/>
                  <a:pt x="146414" y="210516"/>
                </a:cubicBezTo>
                <a:cubicBezTo>
                  <a:pt x="149014" y="207576"/>
                  <a:pt x="153502" y="207306"/>
                  <a:pt x="156441" y="209891"/>
                </a:cubicBezTo>
                <a:lnTo>
                  <a:pt x="220524" y="266522"/>
                </a:lnTo>
                <a:lnTo>
                  <a:pt x="284620" y="209891"/>
                </a:lnTo>
                <a:cubicBezTo>
                  <a:pt x="287560" y="207306"/>
                  <a:pt x="292048" y="207576"/>
                  <a:pt x="294647" y="210516"/>
                </a:cubicBezTo>
                <a:cubicBezTo>
                  <a:pt x="297246" y="213456"/>
                  <a:pt x="296962" y="217945"/>
                  <a:pt x="294022" y="220544"/>
                </a:cubicBezTo>
                <a:lnTo>
                  <a:pt x="229386" y="277644"/>
                </a:lnTo>
                <a:lnTo>
                  <a:pt x="229386" y="515289"/>
                </a:lnTo>
                <a:lnTo>
                  <a:pt x="337567" y="515289"/>
                </a:lnTo>
                <a:cubicBezTo>
                  <a:pt x="337922" y="515289"/>
                  <a:pt x="338249" y="515346"/>
                  <a:pt x="338590" y="515389"/>
                </a:cubicBezTo>
                <a:cubicBezTo>
                  <a:pt x="345890" y="478004"/>
                  <a:pt x="359013" y="439952"/>
                  <a:pt x="377590" y="402837"/>
                </a:cubicBezTo>
                <a:cubicBezTo>
                  <a:pt x="382717" y="392568"/>
                  <a:pt x="388199" y="382170"/>
                  <a:pt x="393511" y="372114"/>
                </a:cubicBezTo>
                <a:cubicBezTo>
                  <a:pt x="418607" y="324474"/>
                  <a:pt x="444569" y="275229"/>
                  <a:pt x="444569" y="220558"/>
                </a:cubicBezTo>
                <a:cubicBezTo>
                  <a:pt x="444569" y="98944"/>
                  <a:pt x="345634" y="0"/>
                  <a:pt x="22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7728350" y="902327"/>
            <a:ext cx="236487" cy="354338"/>
          </a:xfrm>
          <a:custGeom>
            <a:rect b="b" l="l" r="r" t="t"/>
            <a:pathLst>
              <a:path extrusionOk="0" h="708675" w="472974">
                <a:moveTo>
                  <a:pt x="238248" y="0"/>
                </a:moveTo>
                <a:lnTo>
                  <a:pt x="234726" y="0"/>
                </a:lnTo>
                <a:cubicBezTo>
                  <a:pt x="105298" y="0"/>
                  <a:pt x="0" y="105322"/>
                  <a:pt x="0" y="234762"/>
                </a:cubicBezTo>
                <a:cubicBezTo>
                  <a:pt x="0" y="292956"/>
                  <a:pt x="26800" y="343777"/>
                  <a:pt x="52706" y="392937"/>
                </a:cubicBezTo>
                <a:cubicBezTo>
                  <a:pt x="57975" y="402922"/>
                  <a:pt x="63415" y="413263"/>
                  <a:pt x="68485" y="423390"/>
                </a:cubicBezTo>
                <a:cubicBezTo>
                  <a:pt x="87104" y="460619"/>
                  <a:pt x="100071" y="498742"/>
                  <a:pt x="106960" y="536056"/>
                </a:cubicBezTo>
                <a:cubicBezTo>
                  <a:pt x="106945" y="536240"/>
                  <a:pt x="106903" y="536411"/>
                  <a:pt x="106903" y="536595"/>
                </a:cubicBezTo>
                <a:cubicBezTo>
                  <a:pt x="106903" y="537675"/>
                  <a:pt x="107158" y="538697"/>
                  <a:pt x="107599" y="539606"/>
                </a:cubicBezTo>
                <a:cubicBezTo>
                  <a:pt x="110993" y="559094"/>
                  <a:pt x="112740" y="578355"/>
                  <a:pt x="112740" y="597118"/>
                </a:cubicBezTo>
                <a:cubicBezTo>
                  <a:pt x="112740" y="615569"/>
                  <a:pt x="110738" y="625796"/>
                  <a:pt x="110723" y="625895"/>
                </a:cubicBezTo>
                <a:cubicBezTo>
                  <a:pt x="110297" y="627983"/>
                  <a:pt x="110880" y="630142"/>
                  <a:pt x="112229" y="631790"/>
                </a:cubicBezTo>
                <a:cubicBezTo>
                  <a:pt x="113578" y="633452"/>
                  <a:pt x="115652" y="634403"/>
                  <a:pt x="117782" y="634403"/>
                </a:cubicBezTo>
                <a:lnTo>
                  <a:pt x="147721" y="634403"/>
                </a:lnTo>
                <a:lnTo>
                  <a:pt x="147721" y="689841"/>
                </a:lnTo>
                <a:cubicBezTo>
                  <a:pt x="147721" y="700224"/>
                  <a:pt x="156172" y="708676"/>
                  <a:pt x="166568" y="708676"/>
                </a:cubicBezTo>
                <a:lnTo>
                  <a:pt x="302899" y="708676"/>
                </a:lnTo>
                <a:cubicBezTo>
                  <a:pt x="313295" y="708676"/>
                  <a:pt x="321745" y="700224"/>
                  <a:pt x="321745" y="689841"/>
                </a:cubicBezTo>
                <a:lnTo>
                  <a:pt x="321745" y="634403"/>
                </a:lnTo>
                <a:lnTo>
                  <a:pt x="355292" y="634403"/>
                </a:lnTo>
                <a:cubicBezTo>
                  <a:pt x="357422" y="634403"/>
                  <a:pt x="359425" y="633437"/>
                  <a:pt x="360774" y="631804"/>
                </a:cubicBezTo>
                <a:cubicBezTo>
                  <a:pt x="362123" y="630156"/>
                  <a:pt x="362663" y="627983"/>
                  <a:pt x="362251" y="625895"/>
                </a:cubicBezTo>
                <a:cubicBezTo>
                  <a:pt x="362237" y="625796"/>
                  <a:pt x="360234" y="615569"/>
                  <a:pt x="360234" y="597118"/>
                </a:cubicBezTo>
                <a:cubicBezTo>
                  <a:pt x="360234" y="541339"/>
                  <a:pt x="375545" y="481257"/>
                  <a:pt x="404490" y="423390"/>
                </a:cubicBezTo>
                <a:cubicBezTo>
                  <a:pt x="409560" y="413263"/>
                  <a:pt x="414999" y="402922"/>
                  <a:pt x="420269" y="392937"/>
                </a:cubicBezTo>
                <a:cubicBezTo>
                  <a:pt x="446174" y="343777"/>
                  <a:pt x="472974" y="292956"/>
                  <a:pt x="472974" y="234762"/>
                </a:cubicBezTo>
                <a:cubicBezTo>
                  <a:pt x="472974" y="105322"/>
                  <a:pt x="367676" y="0"/>
                  <a:pt x="238248" y="0"/>
                </a:cubicBezTo>
                <a:close/>
                <a:moveTo>
                  <a:pt x="307543" y="689841"/>
                </a:moveTo>
                <a:cubicBezTo>
                  <a:pt x="307543" y="692398"/>
                  <a:pt x="305455" y="694472"/>
                  <a:pt x="302899" y="694472"/>
                </a:cubicBezTo>
                <a:lnTo>
                  <a:pt x="166568" y="694472"/>
                </a:lnTo>
                <a:cubicBezTo>
                  <a:pt x="164011" y="694472"/>
                  <a:pt x="161924" y="692398"/>
                  <a:pt x="161924" y="689841"/>
                </a:cubicBezTo>
                <a:lnTo>
                  <a:pt x="161924" y="634403"/>
                </a:lnTo>
                <a:lnTo>
                  <a:pt x="307543" y="634403"/>
                </a:lnTo>
                <a:lnTo>
                  <a:pt x="307543" y="689841"/>
                </a:lnTo>
                <a:close/>
                <a:moveTo>
                  <a:pt x="314701" y="620199"/>
                </a:moveTo>
                <a:cubicBezTo>
                  <a:pt x="314687" y="620199"/>
                  <a:pt x="314658" y="620199"/>
                  <a:pt x="314644" y="620199"/>
                </a:cubicBezTo>
                <a:lnTo>
                  <a:pt x="154822" y="620199"/>
                </a:lnTo>
                <a:cubicBezTo>
                  <a:pt x="154808" y="620199"/>
                  <a:pt x="154780" y="620199"/>
                  <a:pt x="154766" y="620199"/>
                </a:cubicBezTo>
                <a:lnTo>
                  <a:pt x="125835" y="620199"/>
                </a:lnTo>
                <a:cubicBezTo>
                  <a:pt x="126389" y="614859"/>
                  <a:pt x="126943" y="607103"/>
                  <a:pt x="126943" y="597118"/>
                </a:cubicBezTo>
                <a:cubicBezTo>
                  <a:pt x="126943" y="593880"/>
                  <a:pt x="126886" y="590627"/>
                  <a:pt x="126786" y="587374"/>
                </a:cubicBezTo>
                <a:lnTo>
                  <a:pt x="346188" y="587374"/>
                </a:lnTo>
                <a:cubicBezTo>
                  <a:pt x="346089" y="590627"/>
                  <a:pt x="346032" y="593880"/>
                  <a:pt x="346032" y="597118"/>
                </a:cubicBezTo>
                <a:cubicBezTo>
                  <a:pt x="346032" y="607103"/>
                  <a:pt x="346586" y="614859"/>
                  <a:pt x="347140" y="620199"/>
                </a:cubicBezTo>
                <a:lnTo>
                  <a:pt x="314701" y="620199"/>
                </a:lnTo>
                <a:close/>
                <a:moveTo>
                  <a:pt x="346927" y="573170"/>
                </a:moveTo>
                <a:lnTo>
                  <a:pt x="126048" y="573170"/>
                </a:lnTo>
                <a:cubicBezTo>
                  <a:pt x="125352" y="563426"/>
                  <a:pt x="124216" y="553597"/>
                  <a:pt x="122668" y="543697"/>
                </a:cubicBezTo>
                <a:lnTo>
                  <a:pt x="350307" y="543697"/>
                </a:lnTo>
                <a:cubicBezTo>
                  <a:pt x="348759" y="553597"/>
                  <a:pt x="347622" y="563426"/>
                  <a:pt x="346927" y="573170"/>
                </a:cubicBezTo>
                <a:close/>
                <a:moveTo>
                  <a:pt x="407714" y="386318"/>
                </a:moveTo>
                <a:cubicBezTo>
                  <a:pt x="402402" y="396374"/>
                  <a:pt x="396920" y="406772"/>
                  <a:pt x="391792" y="417041"/>
                </a:cubicBezTo>
                <a:cubicBezTo>
                  <a:pt x="373215" y="454156"/>
                  <a:pt x="360092" y="492208"/>
                  <a:pt x="352792" y="529593"/>
                </a:cubicBezTo>
                <a:cubicBezTo>
                  <a:pt x="352451" y="529550"/>
                  <a:pt x="352125" y="529493"/>
                  <a:pt x="351770" y="529493"/>
                </a:cubicBezTo>
                <a:lnTo>
                  <a:pt x="243588" y="529493"/>
                </a:lnTo>
                <a:lnTo>
                  <a:pt x="243588" y="291848"/>
                </a:lnTo>
                <a:lnTo>
                  <a:pt x="308224" y="234748"/>
                </a:lnTo>
                <a:cubicBezTo>
                  <a:pt x="311164" y="232149"/>
                  <a:pt x="311448" y="227660"/>
                  <a:pt x="308849" y="224720"/>
                </a:cubicBezTo>
                <a:cubicBezTo>
                  <a:pt x="306250" y="221780"/>
                  <a:pt x="301762" y="221510"/>
                  <a:pt x="298822" y="224095"/>
                </a:cubicBezTo>
                <a:lnTo>
                  <a:pt x="234726" y="280726"/>
                </a:lnTo>
                <a:lnTo>
                  <a:pt x="170644" y="224095"/>
                </a:lnTo>
                <a:cubicBezTo>
                  <a:pt x="167704" y="221510"/>
                  <a:pt x="163216" y="221780"/>
                  <a:pt x="160617" y="224720"/>
                </a:cubicBezTo>
                <a:cubicBezTo>
                  <a:pt x="158018" y="227660"/>
                  <a:pt x="158302" y="232149"/>
                  <a:pt x="161242" y="234748"/>
                </a:cubicBezTo>
                <a:lnTo>
                  <a:pt x="229386" y="294958"/>
                </a:lnTo>
                <a:lnTo>
                  <a:pt x="229386" y="529493"/>
                </a:lnTo>
                <a:lnTo>
                  <a:pt x="120168" y="529493"/>
                </a:lnTo>
                <a:cubicBezTo>
                  <a:pt x="112868" y="492137"/>
                  <a:pt x="99731" y="454127"/>
                  <a:pt x="81182" y="417041"/>
                </a:cubicBezTo>
                <a:cubicBezTo>
                  <a:pt x="76055" y="406772"/>
                  <a:pt x="70573" y="396374"/>
                  <a:pt x="65261" y="386318"/>
                </a:cubicBezTo>
                <a:cubicBezTo>
                  <a:pt x="40165" y="338678"/>
                  <a:pt x="14203" y="289433"/>
                  <a:pt x="14203" y="234762"/>
                </a:cubicBezTo>
                <a:cubicBezTo>
                  <a:pt x="14203" y="113148"/>
                  <a:pt x="113138" y="14204"/>
                  <a:pt x="234726" y="14204"/>
                </a:cubicBezTo>
                <a:lnTo>
                  <a:pt x="238248" y="14204"/>
                </a:lnTo>
                <a:cubicBezTo>
                  <a:pt x="359837" y="14204"/>
                  <a:pt x="458772" y="113148"/>
                  <a:pt x="458772" y="234762"/>
                </a:cubicBezTo>
                <a:cubicBezTo>
                  <a:pt x="458772" y="289433"/>
                  <a:pt x="432810" y="338678"/>
                  <a:pt x="407714" y="386318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4636134" y="1635250"/>
            <a:ext cx="347442" cy="347441"/>
          </a:xfrm>
          <a:custGeom>
            <a:rect b="b" l="l" r="r" t="t"/>
            <a:pathLst>
              <a:path extrusionOk="0" h="694883" w="694883">
                <a:moveTo>
                  <a:pt x="694884" y="347442"/>
                </a:moveTo>
                <a:cubicBezTo>
                  <a:pt x="694884" y="539322"/>
                  <a:pt x="539337" y="694884"/>
                  <a:pt x="347442" y="694884"/>
                </a:cubicBezTo>
                <a:cubicBezTo>
                  <a:pt x="155547" y="694884"/>
                  <a:pt x="0" y="539322"/>
                  <a:pt x="0" y="347442"/>
                </a:cubicBezTo>
                <a:cubicBezTo>
                  <a:pt x="0" y="155561"/>
                  <a:pt x="155547" y="0"/>
                  <a:pt x="347442" y="0"/>
                </a:cubicBezTo>
                <a:cubicBezTo>
                  <a:pt x="539337" y="0"/>
                  <a:pt x="694884" y="155547"/>
                  <a:pt x="694884" y="3474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4632584" y="1631699"/>
            <a:ext cx="354543" cy="354543"/>
          </a:xfrm>
          <a:custGeom>
            <a:rect b="b" l="l" r="r" t="t"/>
            <a:pathLst>
              <a:path extrusionOk="0" h="709087" w="709087">
                <a:moveTo>
                  <a:pt x="605243" y="103845"/>
                </a:moveTo>
                <a:cubicBezTo>
                  <a:pt x="538271" y="36873"/>
                  <a:pt x="449241" y="0"/>
                  <a:pt x="354544" y="0"/>
                </a:cubicBezTo>
                <a:cubicBezTo>
                  <a:pt x="259846" y="0"/>
                  <a:pt x="170802" y="36873"/>
                  <a:pt x="103845" y="103845"/>
                </a:cubicBezTo>
                <a:cubicBezTo>
                  <a:pt x="36873" y="170802"/>
                  <a:pt x="0" y="259846"/>
                  <a:pt x="0" y="354544"/>
                </a:cubicBezTo>
                <a:cubicBezTo>
                  <a:pt x="0" y="449241"/>
                  <a:pt x="36873" y="538286"/>
                  <a:pt x="103845" y="605243"/>
                </a:cubicBezTo>
                <a:cubicBezTo>
                  <a:pt x="170802" y="672200"/>
                  <a:pt x="259846" y="709088"/>
                  <a:pt x="354544" y="709088"/>
                </a:cubicBezTo>
                <a:cubicBezTo>
                  <a:pt x="449241" y="709088"/>
                  <a:pt x="538286" y="672214"/>
                  <a:pt x="605243" y="605243"/>
                </a:cubicBezTo>
                <a:cubicBezTo>
                  <a:pt x="672200" y="538271"/>
                  <a:pt x="709088" y="449241"/>
                  <a:pt x="709088" y="354544"/>
                </a:cubicBezTo>
                <a:cubicBezTo>
                  <a:pt x="709088" y="259846"/>
                  <a:pt x="672200" y="170802"/>
                  <a:pt x="605243" y="103845"/>
                </a:cubicBezTo>
                <a:close/>
                <a:moveTo>
                  <a:pt x="595201" y="595201"/>
                </a:moveTo>
                <a:cubicBezTo>
                  <a:pt x="530914" y="659487"/>
                  <a:pt x="445449" y="694884"/>
                  <a:pt x="354544" y="694884"/>
                </a:cubicBezTo>
                <a:cubicBezTo>
                  <a:pt x="263639" y="694884"/>
                  <a:pt x="178174" y="659487"/>
                  <a:pt x="113887" y="595201"/>
                </a:cubicBezTo>
                <a:cubicBezTo>
                  <a:pt x="49600" y="530914"/>
                  <a:pt x="14204" y="445449"/>
                  <a:pt x="14204" y="354544"/>
                </a:cubicBezTo>
                <a:cubicBezTo>
                  <a:pt x="14204" y="263639"/>
                  <a:pt x="49600" y="178174"/>
                  <a:pt x="113887" y="113887"/>
                </a:cubicBezTo>
                <a:cubicBezTo>
                  <a:pt x="178174" y="49600"/>
                  <a:pt x="263639" y="14204"/>
                  <a:pt x="354544" y="14204"/>
                </a:cubicBezTo>
                <a:cubicBezTo>
                  <a:pt x="445449" y="14204"/>
                  <a:pt x="530914" y="49600"/>
                  <a:pt x="595201" y="113887"/>
                </a:cubicBezTo>
                <a:cubicBezTo>
                  <a:pt x="659487" y="178174"/>
                  <a:pt x="694884" y="263639"/>
                  <a:pt x="694884" y="354544"/>
                </a:cubicBezTo>
                <a:cubicBezTo>
                  <a:pt x="694884" y="445449"/>
                  <a:pt x="659473" y="530914"/>
                  <a:pt x="595201" y="595201"/>
                </a:cubicBezTo>
                <a:close/>
                <a:moveTo>
                  <a:pt x="534294" y="531468"/>
                </a:moveTo>
                <a:cubicBezTo>
                  <a:pt x="535700" y="535132"/>
                  <a:pt x="533868" y="539237"/>
                  <a:pt x="530204" y="540643"/>
                </a:cubicBezTo>
                <a:cubicBezTo>
                  <a:pt x="529365" y="540970"/>
                  <a:pt x="528499" y="541112"/>
                  <a:pt x="527661" y="541112"/>
                </a:cubicBezTo>
                <a:cubicBezTo>
                  <a:pt x="524806" y="541112"/>
                  <a:pt x="522107" y="539379"/>
                  <a:pt x="521028" y="536553"/>
                </a:cubicBezTo>
                <a:cubicBezTo>
                  <a:pt x="508244" y="503259"/>
                  <a:pt x="485973" y="474808"/>
                  <a:pt x="456627" y="454284"/>
                </a:cubicBezTo>
                <a:cubicBezTo>
                  <a:pt x="426614" y="433290"/>
                  <a:pt x="391318" y="422197"/>
                  <a:pt x="354544" y="422197"/>
                </a:cubicBezTo>
                <a:cubicBezTo>
                  <a:pt x="317770" y="422197"/>
                  <a:pt x="282473" y="433290"/>
                  <a:pt x="252460" y="454284"/>
                </a:cubicBezTo>
                <a:cubicBezTo>
                  <a:pt x="223115" y="474808"/>
                  <a:pt x="200843" y="503259"/>
                  <a:pt x="188060" y="536553"/>
                </a:cubicBezTo>
                <a:cubicBezTo>
                  <a:pt x="186654" y="540217"/>
                  <a:pt x="182549" y="542035"/>
                  <a:pt x="178884" y="540643"/>
                </a:cubicBezTo>
                <a:cubicBezTo>
                  <a:pt x="175219" y="539237"/>
                  <a:pt x="173401" y="535132"/>
                  <a:pt x="174808" y="531468"/>
                </a:cubicBezTo>
                <a:cubicBezTo>
                  <a:pt x="188614" y="495518"/>
                  <a:pt x="212661" y="464809"/>
                  <a:pt x="244336" y="442651"/>
                </a:cubicBezTo>
                <a:cubicBezTo>
                  <a:pt x="276749" y="419981"/>
                  <a:pt x="314858" y="407993"/>
                  <a:pt x="354558" y="407993"/>
                </a:cubicBezTo>
                <a:cubicBezTo>
                  <a:pt x="394258" y="407993"/>
                  <a:pt x="432381" y="419981"/>
                  <a:pt x="464780" y="442651"/>
                </a:cubicBezTo>
                <a:cubicBezTo>
                  <a:pt x="496441" y="464809"/>
                  <a:pt x="520488" y="495532"/>
                  <a:pt x="534294" y="531468"/>
                </a:cubicBezTo>
                <a:close/>
                <a:moveTo>
                  <a:pt x="216340" y="290598"/>
                </a:moveTo>
                <a:cubicBezTo>
                  <a:pt x="180588" y="290598"/>
                  <a:pt x="150405" y="262701"/>
                  <a:pt x="147621" y="227092"/>
                </a:cubicBezTo>
                <a:cubicBezTo>
                  <a:pt x="147323" y="223186"/>
                  <a:pt x="150235" y="219763"/>
                  <a:pt x="154155" y="219465"/>
                </a:cubicBezTo>
                <a:cubicBezTo>
                  <a:pt x="158075" y="219166"/>
                  <a:pt x="161484" y="222078"/>
                  <a:pt x="161783" y="225998"/>
                </a:cubicBezTo>
                <a:cubicBezTo>
                  <a:pt x="163984" y="254264"/>
                  <a:pt x="187946" y="276408"/>
                  <a:pt x="216340" y="276408"/>
                </a:cubicBezTo>
                <a:cubicBezTo>
                  <a:pt x="244733" y="276408"/>
                  <a:pt x="268695" y="254264"/>
                  <a:pt x="270911" y="225998"/>
                </a:cubicBezTo>
                <a:cubicBezTo>
                  <a:pt x="271209" y="222092"/>
                  <a:pt x="274618" y="219166"/>
                  <a:pt x="278539" y="219465"/>
                </a:cubicBezTo>
                <a:cubicBezTo>
                  <a:pt x="282445" y="219763"/>
                  <a:pt x="285371" y="223186"/>
                  <a:pt x="285072" y="227092"/>
                </a:cubicBezTo>
                <a:cubicBezTo>
                  <a:pt x="282288" y="262701"/>
                  <a:pt x="252105" y="290598"/>
                  <a:pt x="216340" y="290598"/>
                </a:cubicBezTo>
                <a:close/>
                <a:moveTo>
                  <a:pt x="555799" y="227092"/>
                </a:moveTo>
                <a:cubicBezTo>
                  <a:pt x="553015" y="262701"/>
                  <a:pt x="522832" y="290598"/>
                  <a:pt x="487080" y="290598"/>
                </a:cubicBezTo>
                <a:cubicBezTo>
                  <a:pt x="451329" y="290598"/>
                  <a:pt x="421146" y="262701"/>
                  <a:pt x="418362" y="227092"/>
                </a:cubicBezTo>
                <a:cubicBezTo>
                  <a:pt x="418064" y="223186"/>
                  <a:pt x="420975" y="219763"/>
                  <a:pt x="424896" y="219465"/>
                </a:cubicBezTo>
                <a:cubicBezTo>
                  <a:pt x="428773" y="219166"/>
                  <a:pt x="432225" y="222078"/>
                  <a:pt x="432523" y="225998"/>
                </a:cubicBezTo>
                <a:cubicBezTo>
                  <a:pt x="434725" y="254264"/>
                  <a:pt x="458687" y="276408"/>
                  <a:pt x="487080" y="276408"/>
                </a:cubicBezTo>
                <a:cubicBezTo>
                  <a:pt x="515474" y="276408"/>
                  <a:pt x="539436" y="254264"/>
                  <a:pt x="541638" y="225998"/>
                </a:cubicBezTo>
                <a:cubicBezTo>
                  <a:pt x="541950" y="222092"/>
                  <a:pt x="545359" y="219166"/>
                  <a:pt x="549265" y="219465"/>
                </a:cubicBezTo>
                <a:cubicBezTo>
                  <a:pt x="553185" y="219763"/>
                  <a:pt x="556111" y="223186"/>
                  <a:pt x="555799" y="227092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4083292" y="1635250"/>
            <a:ext cx="347442" cy="347441"/>
          </a:xfrm>
          <a:custGeom>
            <a:rect b="b" l="l" r="r" t="t"/>
            <a:pathLst>
              <a:path extrusionOk="0" h="694883" w="694883">
                <a:moveTo>
                  <a:pt x="694884" y="347442"/>
                </a:moveTo>
                <a:cubicBezTo>
                  <a:pt x="694884" y="539322"/>
                  <a:pt x="539337" y="694884"/>
                  <a:pt x="347442" y="694884"/>
                </a:cubicBezTo>
                <a:cubicBezTo>
                  <a:pt x="155547" y="694884"/>
                  <a:pt x="0" y="539322"/>
                  <a:pt x="0" y="347442"/>
                </a:cubicBezTo>
                <a:cubicBezTo>
                  <a:pt x="0" y="155561"/>
                  <a:pt x="155547" y="0"/>
                  <a:pt x="347442" y="0"/>
                </a:cubicBezTo>
                <a:cubicBezTo>
                  <a:pt x="539337" y="0"/>
                  <a:pt x="694884" y="155547"/>
                  <a:pt x="694884" y="3474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6"/>
          <p:cNvSpPr/>
          <p:nvPr/>
        </p:nvSpPr>
        <p:spPr>
          <a:xfrm>
            <a:off x="4079741" y="1631699"/>
            <a:ext cx="354543" cy="354543"/>
          </a:xfrm>
          <a:custGeom>
            <a:rect b="b" l="l" r="r" t="t"/>
            <a:pathLst>
              <a:path extrusionOk="0" h="709087" w="709087">
                <a:moveTo>
                  <a:pt x="605243" y="103845"/>
                </a:moveTo>
                <a:cubicBezTo>
                  <a:pt x="538271" y="36873"/>
                  <a:pt x="449241" y="0"/>
                  <a:pt x="354544" y="0"/>
                </a:cubicBezTo>
                <a:cubicBezTo>
                  <a:pt x="259846" y="0"/>
                  <a:pt x="170802" y="36873"/>
                  <a:pt x="103845" y="103845"/>
                </a:cubicBezTo>
                <a:cubicBezTo>
                  <a:pt x="36873" y="170802"/>
                  <a:pt x="0" y="259846"/>
                  <a:pt x="0" y="354544"/>
                </a:cubicBezTo>
                <a:cubicBezTo>
                  <a:pt x="0" y="449241"/>
                  <a:pt x="36873" y="538286"/>
                  <a:pt x="103845" y="605243"/>
                </a:cubicBezTo>
                <a:cubicBezTo>
                  <a:pt x="170802" y="672200"/>
                  <a:pt x="259846" y="709088"/>
                  <a:pt x="354544" y="709088"/>
                </a:cubicBezTo>
                <a:cubicBezTo>
                  <a:pt x="449241" y="709088"/>
                  <a:pt x="538286" y="672214"/>
                  <a:pt x="605243" y="605243"/>
                </a:cubicBezTo>
                <a:cubicBezTo>
                  <a:pt x="672200" y="538271"/>
                  <a:pt x="709088" y="449241"/>
                  <a:pt x="709088" y="354544"/>
                </a:cubicBezTo>
                <a:cubicBezTo>
                  <a:pt x="709088" y="259846"/>
                  <a:pt x="672200" y="170802"/>
                  <a:pt x="605243" y="103845"/>
                </a:cubicBezTo>
                <a:close/>
                <a:moveTo>
                  <a:pt x="595201" y="595201"/>
                </a:moveTo>
                <a:cubicBezTo>
                  <a:pt x="530914" y="659487"/>
                  <a:pt x="445449" y="694884"/>
                  <a:pt x="354544" y="694884"/>
                </a:cubicBezTo>
                <a:cubicBezTo>
                  <a:pt x="263639" y="694884"/>
                  <a:pt x="178174" y="659487"/>
                  <a:pt x="113887" y="595201"/>
                </a:cubicBezTo>
                <a:cubicBezTo>
                  <a:pt x="49600" y="530914"/>
                  <a:pt x="14204" y="445449"/>
                  <a:pt x="14204" y="354544"/>
                </a:cubicBezTo>
                <a:cubicBezTo>
                  <a:pt x="14204" y="263639"/>
                  <a:pt x="49600" y="178174"/>
                  <a:pt x="113887" y="113887"/>
                </a:cubicBezTo>
                <a:cubicBezTo>
                  <a:pt x="178174" y="49600"/>
                  <a:pt x="263639" y="14204"/>
                  <a:pt x="354544" y="14204"/>
                </a:cubicBezTo>
                <a:cubicBezTo>
                  <a:pt x="445449" y="14204"/>
                  <a:pt x="530914" y="49600"/>
                  <a:pt x="595201" y="113887"/>
                </a:cubicBezTo>
                <a:cubicBezTo>
                  <a:pt x="659487" y="178174"/>
                  <a:pt x="694884" y="263639"/>
                  <a:pt x="694884" y="354544"/>
                </a:cubicBezTo>
                <a:cubicBezTo>
                  <a:pt x="694884" y="445449"/>
                  <a:pt x="659473" y="530914"/>
                  <a:pt x="595201" y="595201"/>
                </a:cubicBezTo>
                <a:close/>
                <a:moveTo>
                  <a:pt x="534294" y="438290"/>
                </a:moveTo>
                <a:cubicBezTo>
                  <a:pt x="520488" y="474240"/>
                  <a:pt x="496441" y="504949"/>
                  <a:pt x="464766" y="527107"/>
                </a:cubicBezTo>
                <a:cubicBezTo>
                  <a:pt x="432353" y="549776"/>
                  <a:pt x="394244" y="561765"/>
                  <a:pt x="354544" y="561765"/>
                </a:cubicBezTo>
                <a:cubicBezTo>
                  <a:pt x="314844" y="561765"/>
                  <a:pt x="276735" y="549776"/>
                  <a:pt x="244321" y="527107"/>
                </a:cubicBezTo>
                <a:cubicBezTo>
                  <a:pt x="212647" y="504949"/>
                  <a:pt x="188599" y="474240"/>
                  <a:pt x="174793" y="438290"/>
                </a:cubicBezTo>
                <a:cubicBezTo>
                  <a:pt x="173387" y="434625"/>
                  <a:pt x="175219" y="430520"/>
                  <a:pt x="178870" y="429114"/>
                </a:cubicBezTo>
                <a:cubicBezTo>
                  <a:pt x="182534" y="427708"/>
                  <a:pt x="186639" y="429540"/>
                  <a:pt x="188046" y="433205"/>
                </a:cubicBezTo>
                <a:cubicBezTo>
                  <a:pt x="200829" y="466499"/>
                  <a:pt x="223101" y="494949"/>
                  <a:pt x="252446" y="515474"/>
                </a:cubicBezTo>
                <a:cubicBezTo>
                  <a:pt x="282459" y="536467"/>
                  <a:pt x="317756" y="547561"/>
                  <a:pt x="354530" y="547561"/>
                </a:cubicBezTo>
                <a:cubicBezTo>
                  <a:pt x="391303" y="547561"/>
                  <a:pt x="426600" y="536467"/>
                  <a:pt x="456613" y="515474"/>
                </a:cubicBezTo>
                <a:cubicBezTo>
                  <a:pt x="485958" y="494949"/>
                  <a:pt x="508230" y="466499"/>
                  <a:pt x="521014" y="433205"/>
                </a:cubicBezTo>
                <a:cubicBezTo>
                  <a:pt x="522420" y="429540"/>
                  <a:pt x="526525" y="427722"/>
                  <a:pt x="530189" y="429114"/>
                </a:cubicBezTo>
                <a:cubicBezTo>
                  <a:pt x="533868" y="430520"/>
                  <a:pt x="535700" y="434625"/>
                  <a:pt x="534294" y="438290"/>
                </a:cubicBezTo>
                <a:close/>
                <a:moveTo>
                  <a:pt x="161797" y="284050"/>
                </a:moveTo>
                <a:cubicBezTo>
                  <a:pt x="161498" y="287956"/>
                  <a:pt x="158075" y="290882"/>
                  <a:pt x="154169" y="290584"/>
                </a:cubicBezTo>
                <a:cubicBezTo>
                  <a:pt x="150263" y="290285"/>
                  <a:pt x="147337" y="286862"/>
                  <a:pt x="147635" y="282956"/>
                </a:cubicBezTo>
                <a:cubicBezTo>
                  <a:pt x="150419" y="247347"/>
                  <a:pt x="180588" y="219450"/>
                  <a:pt x="216354" y="219450"/>
                </a:cubicBezTo>
                <a:cubicBezTo>
                  <a:pt x="252119" y="219450"/>
                  <a:pt x="282303" y="247347"/>
                  <a:pt x="285072" y="282956"/>
                </a:cubicBezTo>
                <a:cubicBezTo>
                  <a:pt x="285371" y="286862"/>
                  <a:pt x="282459" y="290285"/>
                  <a:pt x="278539" y="290584"/>
                </a:cubicBezTo>
                <a:cubicBezTo>
                  <a:pt x="278354" y="290598"/>
                  <a:pt x="278169" y="290612"/>
                  <a:pt x="277985" y="290612"/>
                </a:cubicBezTo>
                <a:cubicBezTo>
                  <a:pt x="274320" y="290612"/>
                  <a:pt x="271209" y="287785"/>
                  <a:pt x="270911" y="284064"/>
                </a:cubicBezTo>
                <a:cubicBezTo>
                  <a:pt x="268710" y="255798"/>
                  <a:pt x="244733" y="233654"/>
                  <a:pt x="216340" y="233654"/>
                </a:cubicBezTo>
                <a:cubicBezTo>
                  <a:pt x="187960" y="233640"/>
                  <a:pt x="163998" y="255784"/>
                  <a:pt x="161797" y="284050"/>
                </a:cubicBezTo>
                <a:close/>
                <a:moveTo>
                  <a:pt x="555799" y="282942"/>
                </a:moveTo>
                <a:cubicBezTo>
                  <a:pt x="556097" y="286848"/>
                  <a:pt x="553185" y="290271"/>
                  <a:pt x="549265" y="290569"/>
                </a:cubicBezTo>
                <a:cubicBezTo>
                  <a:pt x="549081" y="290584"/>
                  <a:pt x="548896" y="290598"/>
                  <a:pt x="548711" y="290598"/>
                </a:cubicBezTo>
                <a:cubicBezTo>
                  <a:pt x="545047" y="290598"/>
                  <a:pt x="541936" y="287771"/>
                  <a:pt x="541638" y="284050"/>
                </a:cubicBezTo>
                <a:cubicBezTo>
                  <a:pt x="539436" y="255784"/>
                  <a:pt x="515474" y="233640"/>
                  <a:pt x="487080" y="233640"/>
                </a:cubicBezTo>
                <a:cubicBezTo>
                  <a:pt x="458701" y="233640"/>
                  <a:pt x="434739" y="255784"/>
                  <a:pt x="432523" y="284050"/>
                </a:cubicBezTo>
                <a:cubicBezTo>
                  <a:pt x="432211" y="287956"/>
                  <a:pt x="428802" y="290882"/>
                  <a:pt x="424896" y="290584"/>
                </a:cubicBezTo>
                <a:cubicBezTo>
                  <a:pt x="420990" y="290285"/>
                  <a:pt x="418064" y="286862"/>
                  <a:pt x="418362" y="282956"/>
                </a:cubicBezTo>
                <a:cubicBezTo>
                  <a:pt x="421146" y="247347"/>
                  <a:pt x="451315" y="219450"/>
                  <a:pt x="487080" y="219450"/>
                </a:cubicBezTo>
                <a:cubicBezTo>
                  <a:pt x="522846" y="219436"/>
                  <a:pt x="553029" y="247333"/>
                  <a:pt x="555799" y="282942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8189776" y="881198"/>
            <a:ext cx="287290" cy="396479"/>
          </a:xfrm>
          <a:custGeom>
            <a:rect b="b" l="l" r="r" t="t"/>
            <a:pathLst>
              <a:path extrusionOk="0" h="792958" w="574580">
                <a:moveTo>
                  <a:pt x="571543" y="695685"/>
                </a:moveTo>
                <a:cubicBezTo>
                  <a:pt x="568323" y="700366"/>
                  <a:pt x="562995" y="703174"/>
                  <a:pt x="557302" y="703174"/>
                </a:cubicBezTo>
                <a:lnTo>
                  <a:pt x="384626" y="703174"/>
                </a:lnTo>
                <a:cubicBezTo>
                  <a:pt x="380582" y="753358"/>
                  <a:pt x="338495" y="792959"/>
                  <a:pt x="287306" y="792959"/>
                </a:cubicBezTo>
                <a:cubicBezTo>
                  <a:pt x="236101" y="792959"/>
                  <a:pt x="193998" y="753358"/>
                  <a:pt x="189955" y="703174"/>
                </a:cubicBezTo>
                <a:lnTo>
                  <a:pt x="17278" y="703174"/>
                </a:lnTo>
                <a:cubicBezTo>
                  <a:pt x="11585" y="703174"/>
                  <a:pt x="6257" y="700366"/>
                  <a:pt x="3038" y="695685"/>
                </a:cubicBezTo>
                <a:cubicBezTo>
                  <a:pt x="-181" y="690989"/>
                  <a:pt x="-895" y="685024"/>
                  <a:pt x="1151" y="679708"/>
                </a:cubicBezTo>
                <a:cubicBezTo>
                  <a:pt x="7652" y="662764"/>
                  <a:pt x="18198" y="632190"/>
                  <a:pt x="27570" y="591050"/>
                </a:cubicBezTo>
                <a:cubicBezTo>
                  <a:pt x="27633" y="590669"/>
                  <a:pt x="27713" y="590304"/>
                  <a:pt x="27824" y="589940"/>
                </a:cubicBezTo>
                <a:cubicBezTo>
                  <a:pt x="38322" y="543516"/>
                  <a:pt x="47281" y="483781"/>
                  <a:pt x="47297" y="415098"/>
                </a:cubicBezTo>
                <a:cubicBezTo>
                  <a:pt x="47297" y="415082"/>
                  <a:pt x="47281" y="415066"/>
                  <a:pt x="47281" y="415050"/>
                </a:cubicBezTo>
                <a:lnTo>
                  <a:pt x="47281" y="331898"/>
                </a:lnTo>
                <a:cubicBezTo>
                  <a:pt x="47281" y="211492"/>
                  <a:pt x="136323" y="111521"/>
                  <a:pt x="251991" y="94386"/>
                </a:cubicBezTo>
                <a:cubicBezTo>
                  <a:pt x="240668" y="84517"/>
                  <a:pt x="233500" y="70000"/>
                  <a:pt x="233500" y="53833"/>
                </a:cubicBezTo>
                <a:cubicBezTo>
                  <a:pt x="233500" y="24148"/>
                  <a:pt x="257620" y="0"/>
                  <a:pt x="287290" y="0"/>
                </a:cubicBezTo>
                <a:cubicBezTo>
                  <a:pt x="316960" y="0"/>
                  <a:pt x="341080" y="24148"/>
                  <a:pt x="341080" y="53833"/>
                </a:cubicBezTo>
                <a:cubicBezTo>
                  <a:pt x="341080" y="69984"/>
                  <a:pt x="333928" y="84486"/>
                  <a:pt x="322622" y="94354"/>
                </a:cubicBezTo>
                <a:cubicBezTo>
                  <a:pt x="373319" y="101795"/>
                  <a:pt x="420100" y="125213"/>
                  <a:pt x="457001" y="162117"/>
                </a:cubicBezTo>
                <a:cubicBezTo>
                  <a:pt x="502339" y="207446"/>
                  <a:pt x="527299" y="267752"/>
                  <a:pt x="527299" y="331898"/>
                </a:cubicBezTo>
                <a:lnTo>
                  <a:pt x="527299" y="415050"/>
                </a:lnTo>
                <a:cubicBezTo>
                  <a:pt x="527299" y="415066"/>
                  <a:pt x="527283" y="415082"/>
                  <a:pt x="527283" y="415098"/>
                </a:cubicBezTo>
                <a:cubicBezTo>
                  <a:pt x="527299" y="545468"/>
                  <a:pt x="559554" y="643582"/>
                  <a:pt x="573430" y="679708"/>
                </a:cubicBezTo>
                <a:cubicBezTo>
                  <a:pt x="575475" y="685024"/>
                  <a:pt x="574762" y="690989"/>
                  <a:pt x="571543" y="695685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6"/>
          <p:cNvSpPr/>
          <p:nvPr/>
        </p:nvSpPr>
        <p:spPr>
          <a:xfrm>
            <a:off x="8197702" y="889130"/>
            <a:ext cx="271440" cy="380614"/>
          </a:xfrm>
          <a:custGeom>
            <a:rect b="b" l="l" r="r" t="t"/>
            <a:pathLst>
              <a:path extrusionOk="0" h="761227" w="542879">
                <a:moveTo>
                  <a:pt x="271438" y="687308"/>
                </a:moveTo>
                <a:lnTo>
                  <a:pt x="352884" y="687308"/>
                </a:lnTo>
                <a:cubicBezTo>
                  <a:pt x="348888" y="728734"/>
                  <a:pt x="313889" y="761227"/>
                  <a:pt x="271454" y="761227"/>
                </a:cubicBezTo>
                <a:cubicBezTo>
                  <a:pt x="229002" y="761227"/>
                  <a:pt x="193988" y="728734"/>
                  <a:pt x="189992" y="687308"/>
                </a:cubicBezTo>
                <a:lnTo>
                  <a:pt x="271438" y="687308"/>
                </a:lnTo>
                <a:close/>
                <a:moveTo>
                  <a:pt x="542782" y="669538"/>
                </a:moveTo>
                <a:cubicBezTo>
                  <a:pt x="536407" y="652943"/>
                  <a:pt x="526258" y="623591"/>
                  <a:pt x="516997" y="584260"/>
                </a:cubicBezTo>
                <a:lnTo>
                  <a:pt x="25879" y="584260"/>
                </a:lnTo>
                <a:cubicBezTo>
                  <a:pt x="16618" y="623591"/>
                  <a:pt x="6469" y="652943"/>
                  <a:pt x="110" y="669538"/>
                </a:cubicBezTo>
                <a:cubicBezTo>
                  <a:pt x="-81" y="669999"/>
                  <a:pt x="-17" y="670427"/>
                  <a:pt x="252" y="670824"/>
                </a:cubicBezTo>
                <a:cubicBezTo>
                  <a:pt x="538" y="671236"/>
                  <a:pt x="918" y="671442"/>
                  <a:pt x="1426" y="671442"/>
                </a:cubicBezTo>
                <a:lnTo>
                  <a:pt x="181682" y="671442"/>
                </a:lnTo>
                <a:lnTo>
                  <a:pt x="271438" y="671442"/>
                </a:lnTo>
                <a:lnTo>
                  <a:pt x="361193" y="671442"/>
                </a:lnTo>
                <a:lnTo>
                  <a:pt x="541450" y="671442"/>
                </a:lnTo>
                <a:cubicBezTo>
                  <a:pt x="541957" y="671442"/>
                  <a:pt x="542338" y="671236"/>
                  <a:pt x="542623" y="670824"/>
                </a:cubicBezTo>
                <a:cubicBezTo>
                  <a:pt x="542893" y="670427"/>
                  <a:pt x="542956" y="669999"/>
                  <a:pt x="542782" y="669538"/>
                </a:cubicBezTo>
                <a:close/>
                <a:moveTo>
                  <a:pt x="271438" y="75918"/>
                </a:moveTo>
                <a:cubicBezTo>
                  <a:pt x="292354" y="75918"/>
                  <a:pt x="309370" y="58894"/>
                  <a:pt x="309370" y="37967"/>
                </a:cubicBezTo>
                <a:cubicBezTo>
                  <a:pt x="309370" y="17040"/>
                  <a:pt x="292354" y="0"/>
                  <a:pt x="271438" y="0"/>
                </a:cubicBezTo>
                <a:cubicBezTo>
                  <a:pt x="250521" y="0"/>
                  <a:pt x="233506" y="17040"/>
                  <a:pt x="233506" y="37967"/>
                </a:cubicBezTo>
                <a:cubicBezTo>
                  <a:pt x="233506" y="58894"/>
                  <a:pt x="250521" y="75918"/>
                  <a:pt x="271438" y="75918"/>
                </a:cubicBezTo>
                <a:close/>
                <a:moveTo>
                  <a:pt x="513429" y="568394"/>
                </a:moveTo>
                <a:cubicBezTo>
                  <a:pt x="503597" y="522383"/>
                  <a:pt x="495573" y="464758"/>
                  <a:pt x="495573" y="399185"/>
                </a:cubicBezTo>
                <a:cubicBezTo>
                  <a:pt x="495573" y="399169"/>
                  <a:pt x="495589" y="399153"/>
                  <a:pt x="495589" y="399137"/>
                </a:cubicBezTo>
                <a:lnTo>
                  <a:pt x="495589" y="316032"/>
                </a:lnTo>
                <a:cubicBezTo>
                  <a:pt x="495589" y="256122"/>
                  <a:pt x="472278" y="199814"/>
                  <a:pt x="429937" y="157468"/>
                </a:cubicBezTo>
                <a:cubicBezTo>
                  <a:pt x="387581" y="115123"/>
                  <a:pt x="331301" y="91784"/>
                  <a:pt x="271438" y="91784"/>
                </a:cubicBezTo>
                <a:cubicBezTo>
                  <a:pt x="147842" y="91784"/>
                  <a:pt x="47287" y="192389"/>
                  <a:pt x="47287" y="316032"/>
                </a:cubicBezTo>
                <a:lnTo>
                  <a:pt x="47287" y="399137"/>
                </a:lnTo>
                <a:cubicBezTo>
                  <a:pt x="47287" y="399153"/>
                  <a:pt x="47303" y="399169"/>
                  <a:pt x="47303" y="399185"/>
                </a:cubicBezTo>
                <a:cubicBezTo>
                  <a:pt x="47303" y="464758"/>
                  <a:pt x="39279" y="522383"/>
                  <a:pt x="29447" y="568394"/>
                </a:cubicBezTo>
                <a:lnTo>
                  <a:pt x="513429" y="5683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6"/>
          <p:cNvSpPr/>
          <p:nvPr/>
        </p:nvSpPr>
        <p:spPr>
          <a:xfrm>
            <a:off x="8189776" y="881198"/>
            <a:ext cx="287290" cy="396479"/>
          </a:xfrm>
          <a:custGeom>
            <a:rect b="b" l="l" r="r" t="t"/>
            <a:pathLst>
              <a:path extrusionOk="0" h="792958" w="574580">
                <a:moveTo>
                  <a:pt x="573430" y="679708"/>
                </a:moveTo>
                <a:cubicBezTo>
                  <a:pt x="559554" y="643582"/>
                  <a:pt x="527299" y="545468"/>
                  <a:pt x="527283" y="415098"/>
                </a:cubicBezTo>
                <a:cubicBezTo>
                  <a:pt x="527283" y="415082"/>
                  <a:pt x="527299" y="415066"/>
                  <a:pt x="527299" y="415050"/>
                </a:cubicBezTo>
                <a:lnTo>
                  <a:pt x="527299" y="331898"/>
                </a:lnTo>
                <a:cubicBezTo>
                  <a:pt x="527299" y="267752"/>
                  <a:pt x="502339" y="207446"/>
                  <a:pt x="457001" y="162117"/>
                </a:cubicBezTo>
                <a:cubicBezTo>
                  <a:pt x="420100" y="125213"/>
                  <a:pt x="373319" y="101795"/>
                  <a:pt x="322622" y="94354"/>
                </a:cubicBezTo>
                <a:cubicBezTo>
                  <a:pt x="333928" y="84486"/>
                  <a:pt x="341080" y="69984"/>
                  <a:pt x="341080" y="53833"/>
                </a:cubicBezTo>
                <a:cubicBezTo>
                  <a:pt x="341080" y="24148"/>
                  <a:pt x="316960" y="0"/>
                  <a:pt x="287290" y="0"/>
                </a:cubicBezTo>
                <a:cubicBezTo>
                  <a:pt x="257620" y="0"/>
                  <a:pt x="233500" y="24148"/>
                  <a:pt x="233500" y="53833"/>
                </a:cubicBezTo>
                <a:cubicBezTo>
                  <a:pt x="233500" y="70000"/>
                  <a:pt x="240668" y="84517"/>
                  <a:pt x="251991" y="94386"/>
                </a:cubicBezTo>
                <a:cubicBezTo>
                  <a:pt x="136323" y="111521"/>
                  <a:pt x="47281" y="211492"/>
                  <a:pt x="47281" y="331898"/>
                </a:cubicBezTo>
                <a:lnTo>
                  <a:pt x="47281" y="415050"/>
                </a:lnTo>
                <a:cubicBezTo>
                  <a:pt x="47281" y="415066"/>
                  <a:pt x="47297" y="415082"/>
                  <a:pt x="47297" y="415098"/>
                </a:cubicBezTo>
                <a:cubicBezTo>
                  <a:pt x="47281" y="483781"/>
                  <a:pt x="38322" y="543516"/>
                  <a:pt x="27824" y="589940"/>
                </a:cubicBezTo>
                <a:cubicBezTo>
                  <a:pt x="27713" y="590304"/>
                  <a:pt x="27633" y="590669"/>
                  <a:pt x="27570" y="591050"/>
                </a:cubicBezTo>
                <a:cubicBezTo>
                  <a:pt x="18198" y="632190"/>
                  <a:pt x="7652" y="662764"/>
                  <a:pt x="1151" y="679708"/>
                </a:cubicBezTo>
                <a:cubicBezTo>
                  <a:pt x="-895" y="685024"/>
                  <a:pt x="-181" y="690989"/>
                  <a:pt x="3038" y="695685"/>
                </a:cubicBezTo>
                <a:cubicBezTo>
                  <a:pt x="6257" y="700366"/>
                  <a:pt x="11585" y="703174"/>
                  <a:pt x="17278" y="703174"/>
                </a:cubicBezTo>
                <a:lnTo>
                  <a:pt x="189955" y="703174"/>
                </a:lnTo>
                <a:cubicBezTo>
                  <a:pt x="193998" y="753358"/>
                  <a:pt x="236101" y="792959"/>
                  <a:pt x="287306" y="792959"/>
                </a:cubicBezTo>
                <a:cubicBezTo>
                  <a:pt x="338495" y="792959"/>
                  <a:pt x="380582" y="753358"/>
                  <a:pt x="384626" y="703174"/>
                </a:cubicBezTo>
                <a:lnTo>
                  <a:pt x="557302" y="703174"/>
                </a:lnTo>
                <a:cubicBezTo>
                  <a:pt x="562995" y="703174"/>
                  <a:pt x="568323" y="700366"/>
                  <a:pt x="571543" y="695685"/>
                </a:cubicBezTo>
                <a:cubicBezTo>
                  <a:pt x="574762" y="690989"/>
                  <a:pt x="575475" y="685024"/>
                  <a:pt x="573430" y="679708"/>
                </a:cubicBezTo>
                <a:close/>
                <a:moveTo>
                  <a:pt x="249358" y="53833"/>
                </a:moveTo>
                <a:cubicBezTo>
                  <a:pt x="249358" y="32906"/>
                  <a:pt x="266374" y="15866"/>
                  <a:pt x="287290" y="15866"/>
                </a:cubicBezTo>
                <a:cubicBezTo>
                  <a:pt x="308207" y="15866"/>
                  <a:pt x="325222" y="32906"/>
                  <a:pt x="325222" y="53833"/>
                </a:cubicBezTo>
                <a:cubicBezTo>
                  <a:pt x="325222" y="74760"/>
                  <a:pt x="308207" y="91784"/>
                  <a:pt x="287290" y="91784"/>
                </a:cubicBezTo>
                <a:cubicBezTo>
                  <a:pt x="266374" y="91784"/>
                  <a:pt x="249358" y="74760"/>
                  <a:pt x="249358" y="53833"/>
                </a:cubicBezTo>
                <a:close/>
                <a:moveTo>
                  <a:pt x="63155" y="415050"/>
                </a:moveTo>
                <a:cubicBezTo>
                  <a:pt x="63155" y="415035"/>
                  <a:pt x="63139" y="415019"/>
                  <a:pt x="63139" y="415003"/>
                </a:cubicBezTo>
                <a:lnTo>
                  <a:pt x="63139" y="331898"/>
                </a:lnTo>
                <a:cubicBezTo>
                  <a:pt x="63139" y="208255"/>
                  <a:pt x="163694" y="107650"/>
                  <a:pt x="287290" y="107650"/>
                </a:cubicBezTo>
                <a:cubicBezTo>
                  <a:pt x="347154" y="107650"/>
                  <a:pt x="403433" y="130988"/>
                  <a:pt x="445790" y="173334"/>
                </a:cubicBezTo>
                <a:cubicBezTo>
                  <a:pt x="488130" y="215680"/>
                  <a:pt x="511441" y="271988"/>
                  <a:pt x="511441" y="331898"/>
                </a:cubicBezTo>
                <a:lnTo>
                  <a:pt x="511441" y="415003"/>
                </a:lnTo>
                <a:cubicBezTo>
                  <a:pt x="511441" y="415019"/>
                  <a:pt x="511425" y="415035"/>
                  <a:pt x="511425" y="415050"/>
                </a:cubicBezTo>
                <a:cubicBezTo>
                  <a:pt x="511425" y="480624"/>
                  <a:pt x="519449" y="538249"/>
                  <a:pt x="529281" y="584260"/>
                </a:cubicBezTo>
                <a:lnTo>
                  <a:pt x="45299" y="584260"/>
                </a:lnTo>
                <a:cubicBezTo>
                  <a:pt x="55131" y="538249"/>
                  <a:pt x="63155" y="480624"/>
                  <a:pt x="63155" y="415050"/>
                </a:cubicBezTo>
                <a:close/>
                <a:moveTo>
                  <a:pt x="287306" y="777093"/>
                </a:moveTo>
                <a:cubicBezTo>
                  <a:pt x="244855" y="777093"/>
                  <a:pt x="209840" y="744600"/>
                  <a:pt x="205844" y="703174"/>
                </a:cubicBezTo>
                <a:lnTo>
                  <a:pt x="287290" y="703174"/>
                </a:lnTo>
                <a:lnTo>
                  <a:pt x="368736" y="703174"/>
                </a:lnTo>
                <a:cubicBezTo>
                  <a:pt x="364740" y="744600"/>
                  <a:pt x="329742" y="777093"/>
                  <a:pt x="287306" y="777093"/>
                </a:cubicBezTo>
                <a:close/>
                <a:moveTo>
                  <a:pt x="558476" y="686689"/>
                </a:moveTo>
                <a:cubicBezTo>
                  <a:pt x="558190" y="687102"/>
                  <a:pt x="557810" y="687308"/>
                  <a:pt x="557302" y="687308"/>
                </a:cubicBezTo>
                <a:lnTo>
                  <a:pt x="377046" y="687308"/>
                </a:lnTo>
                <a:lnTo>
                  <a:pt x="287290" y="687308"/>
                </a:lnTo>
                <a:lnTo>
                  <a:pt x="197535" y="687308"/>
                </a:lnTo>
                <a:lnTo>
                  <a:pt x="17278" y="687308"/>
                </a:lnTo>
                <a:cubicBezTo>
                  <a:pt x="16771" y="687308"/>
                  <a:pt x="16390" y="687102"/>
                  <a:pt x="16105" y="686689"/>
                </a:cubicBezTo>
                <a:cubicBezTo>
                  <a:pt x="15835" y="686293"/>
                  <a:pt x="15772" y="685864"/>
                  <a:pt x="15962" y="685404"/>
                </a:cubicBezTo>
                <a:cubicBezTo>
                  <a:pt x="22321" y="668809"/>
                  <a:pt x="32470" y="639457"/>
                  <a:pt x="41731" y="600125"/>
                </a:cubicBezTo>
                <a:lnTo>
                  <a:pt x="532849" y="600125"/>
                </a:lnTo>
                <a:cubicBezTo>
                  <a:pt x="542110" y="639457"/>
                  <a:pt x="552259" y="668809"/>
                  <a:pt x="558634" y="685404"/>
                </a:cubicBezTo>
                <a:cubicBezTo>
                  <a:pt x="558809" y="685864"/>
                  <a:pt x="558745" y="686293"/>
                  <a:pt x="558476" y="686689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6"/>
          <p:cNvSpPr/>
          <p:nvPr/>
        </p:nvSpPr>
        <p:spPr>
          <a:xfrm>
            <a:off x="7462120" y="1610570"/>
            <a:ext cx="394252" cy="396289"/>
          </a:xfrm>
          <a:custGeom>
            <a:rect b="b" l="l" r="r" t="t"/>
            <a:pathLst>
              <a:path extrusionOk="0" h="792577" w="788504">
                <a:moveTo>
                  <a:pt x="788505" y="196387"/>
                </a:moveTo>
                <a:lnTo>
                  <a:pt x="788505" y="294453"/>
                </a:lnTo>
                <a:cubicBezTo>
                  <a:pt x="788505" y="313603"/>
                  <a:pt x="772916" y="329184"/>
                  <a:pt x="753755" y="329184"/>
                </a:cubicBezTo>
                <a:lnTo>
                  <a:pt x="742278" y="329184"/>
                </a:lnTo>
                <a:lnTo>
                  <a:pt x="742278" y="753214"/>
                </a:lnTo>
                <a:cubicBezTo>
                  <a:pt x="742278" y="774919"/>
                  <a:pt x="724610" y="792577"/>
                  <a:pt x="702893" y="792577"/>
                </a:cubicBezTo>
                <a:lnTo>
                  <a:pt x="459409" y="792577"/>
                </a:lnTo>
                <a:lnTo>
                  <a:pt x="329111" y="792577"/>
                </a:lnTo>
                <a:lnTo>
                  <a:pt x="85627" y="792577"/>
                </a:lnTo>
                <a:cubicBezTo>
                  <a:pt x="63895" y="792577"/>
                  <a:pt x="46227" y="774919"/>
                  <a:pt x="46227" y="753214"/>
                </a:cubicBezTo>
                <a:lnTo>
                  <a:pt x="46227" y="329184"/>
                </a:lnTo>
                <a:lnTo>
                  <a:pt x="34749" y="329184"/>
                </a:lnTo>
                <a:cubicBezTo>
                  <a:pt x="15589" y="329184"/>
                  <a:pt x="0" y="313603"/>
                  <a:pt x="0" y="294453"/>
                </a:cubicBezTo>
                <a:lnTo>
                  <a:pt x="0" y="196387"/>
                </a:lnTo>
                <a:cubicBezTo>
                  <a:pt x="0" y="177237"/>
                  <a:pt x="15589" y="161656"/>
                  <a:pt x="34749" y="161656"/>
                </a:cubicBezTo>
                <a:lnTo>
                  <a:pt x="201908" y="161656"/>
                </a:lnTo>
                <a:cubicBezTo>
                  <a:pt x="195400" y="156040"/>
                  <a:pt x="189685" y="149741"/>
                  <a:pt x="184764" y="142824"/>
                </a:cubicBezTo>
                <a:cubicBezTo>
                  <a:pt x="165889" y="116232"/>
                  <a:pt x="159904" y="77837"/>
                  <a:pt x="170207" y="49453"/>
                </a:cubicBezTo>
                <a:cubicBezTo>
                  <a:pt x="184335" y="10471"/>
                  <a:pt x="221561" y="-1476"/>
                  <a:pt x="249135" y="142"/>
                </a:cubicBezTo>
                <a:cubicBezTo>
                  <a:pt x="284662" y="2205"/>
                  <a:pt x="319809" y="21561"/>
                  <a:pt x="345541" y="53261"/>
                </a:cubicBezTo>
                <a:cubicBezTo>
                  <a:pt x="363702" y="75648"/>
                  <a:pt x="384688" y="111552"/>
                  <a:pt x="394260" y="150392"/>
                </a:cubicBezTo>
                <a:cubicBezTo>
                  <a:pt x="403817" y="111552"/>
                  <a:pt x="424819" y="75648"/>
                  <a:pt x="442963" y="53261"/>
                </a:cubicBezTo>
                <a:cubicBezTo>
                  <a:pt x="468712" y="21561"/>
                  <a:pt x="503842" y="2205"/>
                  <a:pt x="539385" y="142"/>
                </a:cubicBezTo>
                <a:cubicBezTo>
                  <a:pt x="566959" y="-1476"/>
                  <a:pt x="604169" y="10471"/>
                  <a:pt x="618298" y="49453"/>
                </a:cubicBezTo>
                <a:cubicBezTo>
                  <a:pt x="628600" y="77837"/>
                  <a:pt x="622616" y="116232"/>
                  <a:pt x="603741" y="142824"/>
                </a:cubicBezTo>
                <a:cubicBezTo>
                  <a:pt x="598836" y="149741"/>
                  <a:pt x="593105" y="156024"/>
                  <a:pt x="586612" y="161656"/>
                </a:cubicBezTo>
                <a:lnTo>
                  <a:pt x="753755" y="161656"/>
                </a:lnTo>
                <a:cubicBezTo>
                  <a:pt x="772916" y="161656"/>
                  <a:pt x="788505" y="177237"/>
                  <a:pt x="788505" y="196387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6"/>
          <p:cNvSpPr/>
          <p:nvPr/>
        </p:nvSpPr>
        <p:spPr>
          <a:xfrm>
            <a:off x="7470056" y="1618500"/>
            <a:ext cx="378377" cy="380425"/>
          </a:xfrm>
          <a:custGeom>
            <a:rect b="b" l="l" r="r" t="t"/>
            <a:pathLst>
              <a:path extrusionOk="0" h="760851" w="756755">
                <a:moveTo>
                  <a:pt x="46227" y="313324"/>
                </a:moveTo>
                <a:lnTo>
                  <a:pt x="313237" y="313324"/>
                </a:lnTo>
                <a:lnTo>
                  <a:pt x="313237" y="760852"/>
                </a:lnTo>
                <a:lnTo>
                  <a:pt x="69753" y="760852"/>
                </a:lnTo>
                <a:cubicBezTo>
                  <a:pt x="56783" y="760852"/>
                  <a:pt x="46227" y="750317"/>
                  <a:pt x="46227" y="737354"/>
                </a:cubicBezTo>
                <a:lnTo>
                  <a:pt x="46227" y="313324"/>
                </a:lnTo>
                <a:close/>
                <a:moveTo>
                  <a:pt x="329111" y="760852"/>
                </a:moveTo>
                <a:lnTo>
                  <a:pt x="427660" y="760852"/>
                </a:lnTo>
                <a:lnTo>
                  <a:pt x="427660" y="313324"/>
                </a:lnTo>
                <a:lnTo>
                  <a:pt x="329111" y="313324"/>
                </a:lnTo>
                <a:lnTo>
                  <a:pt x="329111" y="760852"/>
                </a:lnTo>
                <a:close/>
                <a:moveTo>
                  <a:pt x="443535" y="760852"/>
                </a:moveTo>
                <a:lnTo>
                  <a:pt x="687019" y="760852"/>
                </a:lnTo>
                <a:cubicBezTo>
                  <a:pt x="699988" y="760852"/>
                  <a:pt x="710529" y="750317"/>
                  <a:pt x="710529" y="737354"/>
                </a:cubicBezTo>
                <a:lnTo>
                  <a:pt x="710529" y="313324"/>
                </a:lnTo>
                <a:lnTo>
                  <a:pt x="443535" y="313324"/>
                </a:lnTo>
                <a:lnTo>
                  <a:pt x="443535" y="760852"/>
                </a:lnTo>
                <a:close/>
                <a:moveTo>
                  <a:pt x="737881" y="161662"/>
                </a:moveTo>
                <a:lnTo>
                  <a:pt x="443535" y="161662"/>
                </a:lnTo>
                <a:lnTo>
                  <a:pt x="443535" y="297458"/>
                </a:lnTo>
                <a:lnTo>
                  <a:pt x="726403" y="297458"/>
                </a:lnTo>
                <a:lnTo>
                  <a:pt x="737881" y="297458"/>
                </a:lnTo>
                <a:cubicBezTo>
                  <a:pt x="748294" y="297458"/>
                  <a:pt x="756756" y="289001"/>
                  <a:pt x="756756" y="278593"/>
                </a:cubicBezTo>
                <a:lnTo>
                  <a:pt x="756756" y="180527"/>
                </a:lnTo>
                <a:cubicBezTo>
                  <a:pt x="756756" y="170119"/>
                  <a:pt x="748294" y="161662"/>
                  <a:pt x="737881" y="161662"/>
                </a:cubicBezTo>
                <a:close/>
                <a:moveTo>
                  <a:pt x="329111" y="297458"/>
                </a:moveTo>
                <a:lnTo>
                  <a:pt x="427660" y="297458"/>
                </a:lnTo>
                <a:lnTo>
                  <a:pt x="427660" y="161662"/>
                </a:lnTo>
                <a:lnTo>
                  <a:pt x="329111" y="161662"/>
                </a:lnTo>
                <a:lnTo>
                  <a:pt x="329111" y="297458"/>
                </a:lnTo>
                <a:close/>
                <a:moveTo>
                  <a:pt x="0" y="180527"/>
                </a:moveTo>
                <a:lnTo>
                  <a:pt x="0" y="278593"/>
                </a:lnTo>
                <a:cubicBezTo>
                  <a:pt x="0" y="289001"/>
                  <a:pt x="8477" y="297458"/>
                  <a:pt x="18875" y="297458"/>
                </a:cubicBezTo>
                <a:lnTo>
                  <a:pt x="30352" y="297458"/>
                </a:lnTo>
                <a:lnTo>
                  <a:pt x="313237" y="297458"/>
                </a:lnTo>
                <a:lnTo>
                  <a:pt x="313237" y="161662"/>
                </a:lnTo>
                <a:lnTo>
                  <a:pt x="18875" y="161662"/>
                </a:lnTo>
                <a:cubicBezTo>
                  <a:pt x="8477" y="161662"/>
                  <a:pt x="0" y="170119"/>
                  <a:pt x="0" y="180527"/>
                </a:cubicBezTo>
                <a:close/>
                <a:moveTo>
                  <a:pt x="542989" y="145796"/>
                </a:moveTo>
                <a:cubicBezTo>
                  <a:pt x="556085" y="138562"/>
                  <a:pt x="566848" y="129169"/>
                  <a:pt x="574929" y="117777"/>
                </a:cubicBezTo>
                <a:cubicBezTo>
                  <a:pt x="590962" y="95184"/>
                  <a:pt x="596137" y="62786"/>
                  <a:pt x="587501" y="39003"/>
                </a:cubicBezTo>
                <a:cubicBezTo>
                  <a:pt x="576341" y="8224"/>
                  <a:pt x="546513" y="-1169"/>
                  <a:pt x="524432" y="116"/>
                </a:cubicBezTo>
                <a:cubicBezTo>
                  <a:pt x="493333" y="1925"/>
                  <a:pt x="462362" y="19155"/>
                  <a:pt x="439423" y="47396"/>
                </a:cubicBezTo>
                <a:cubicBezTo>
                  <a:pt x="421215" y="69847"/>
                  <a:pt x="399975" y="106719"/>
                  <a:pt x="392117" y="145796"/>
                </a:cubicBezTo>
                <a:lnTo>
                  <a:pt x="443535" y="145796"/>
                </a:lnTo>
                <a:lnTo>
                  <a:pt x="542989" y="145796"/>
                </a:lnTo>
                <a:close/>
                <a:moveTo>
                  <a:pt x="317332" y="47396"/>
                </a:moveTo>
                <a:cubicBezTo>
                  <a:pt x="294409" y="19155"/>
                  <a:pt x="263422" y="1925"/>
                  <a:pt x="232340" y="116"/>
                </a:cubicBezTo>
                <a:cubicBezTo>
                  <a:pt x="210211" y="-1185"/>
                  <a:pt x="180414" y="8224"/>
                  <a:pt x="169270" y="39003"/>
                </a:cubicBezTo>
                <a:cubicBezTo>
                  <a:pt x="160635" y="62786"/>
                  <a:pt x="165794" y="95184"/>
                  <a:pt x="181843" y="117777"/>
                </a:cubicBezTo>
                <a:cubicBezTo>
                  <a:pt x="189923" y="129169"/>
                  <a:pt x="200670" y="138562"/>
                  <a:pt x="213783" y="145796"/>
                </a:cubicBezTo>
                <a:lnTo>
                  <a:pt x="313237" y="145796"/>
                </a:lnTo>
                <a:lnTo>
                  <a:pt x="364638" y="145796"/>
                </a:lnTo>
                <a:cubicBezTo>
                  <a:pt x="356780" y="106719"/>
                  <a:pt x="335540" y="69847"/>
                  <a:pt x="317332" y="473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7462120" y="1610570"/>
            <a:ext cx="394252" cy="396289"/>
          </a:xfrm>
          <a:custGeom>
            <a:rect b="b" l="l" r="r" t="t"/>
            <a:pathLst>
              <a:path extrusionOk="0" h="792577" w="788504">
                <a:moveTo>
                  <a:pt x="753755" y="161656"/>
                </a:moveTo>
                <a:lnTo>
                  <a:pt x="586612" y="161656"/>
                </a:lnTo>
                <a:cubicBezTo>
                  <a:pt x="593105" y="156024"/>
                  <a:pt x="598836" y="149741"/>
                  <a:pt x="603741" y="142824"/>
                </a:cubicBezTo>
                <a:cubicBezTo>
                  <a:pt x="622616" y="116232"/>
                  <a:pt x="628600" y="77837"/>
                  <a:pt x="618298" y="49453"/>
                </a:cubicBezTo>
                <a:cubicBezTo>
                  <a:pt x="604169" y="10471"/>
                  <a:pt x="566959" y="-1476"/>
                  <a:pt x="539385" y="142"/>
                </a:cubicBezTo>
                <a:cubicBezTo>
                  <a:pt x="503842" y="2205"/>
                  <a:pt x="468712" y="21561"/>
                  <a:pt x="442963" y="53261"/>
                </a:cubicBezTo>
                <a:cubicBezTo>
                  <a:pt x="424819" y="75648"/>
                  <a:pt x="403817" y="111552"/>
                  <a:pt x="394260" y="150392"/>
                </a:cubicBezTo>
                <a:cubicBezTo>
                  <a:pt x="384688" y="111552"/>
                  <a:pt x="363702" y="75648"/>
                  <a:pt x="345541" y="53261"/>
                </a:cubicBezTo>
                <a:cubicBezTo>
                  <a:pt x="319809" y="21561"/>
                  <a:pt x="284662" y="2205"/>
                  <a:pt x="249135" y="142"/>
                </a:cubicBezTo>
                <a:cubicBezTo>
                  <a:pt x="221561" y="-1476"/>
                  <a:pt x="184335" y="10471"/>
                  <a:pt x="170207" y="49453"/>
                </a:cubicBezTo>
                <a:cubicBezTo>
                  <a:pt x="159904" y="77837"/>
                  <a:pt x="165889" y="116232"/>
                  <a:pt x="184764" y="142824"/>
                </a:cubicBezTo>
                <a:cubicBezTo>
                  <a:pt x="189685" y="149741"/>
                  <a:pt x="195400" y="156040"/>
                  <a:pt x="201908" y="161656"/>
                </a:cubicBezTo>
                <a:lnTo>
                  <a:pt x="34749" y="161656"/>
                </a:lnTo>
                <a:cubicBezTo>
                  <a:pt x="15589" y="161656"/>
                  <a:pt x="0" y="177237"/>
                  <a:pt x="0" y="196387"/>
                </a:cubicBezTo>
                <a:lnTo>
                  <a:pt x="0" y="294453"/>
                </a:lnTo>
                <a:cubicBezTo>
                  <a:pt x="0" y="313603"/>
                  <a:pt x="15589" y="329184"/>
                  <a:pt x="34749" y="329184"/>
                </a:cubicBezTo>
                <a:lnTo>
                  <a:pt x="46227" y="329184"/>
                </a:lnTo>
                <a:lnTo>
                  <a:pt x="46227" y="753214"/>
                </a:lnTo>
                <a:cubicBezTo>
                  <a:pt x="46227" y="774919"/>
                  <a:pt x="63895" y="792577"/>
                  <a:pt x="85627" y="792577"/>
                </a:cubicBezTo>
                <a:lnTo>
                  <a:pt x="329111" y="792577"/>
                </a:lnTo>
                <a:lnTo>
                  <a:pt x="459409" y="792577"/>
                </a:lnTo>
                <a:lnTo>
                  <a:pt x="702893" y="792577"/>
                </a:lnTo>
                <a:cubicBezTo>
                  <a:pt x="724610" y="792577"/>
                  <a:pt x="742278" y="774919"/>
                  <a:pt x="742278" y="753214"/>
                </a:cubicBezTo>
                <a:lnTo>
                  <a:pt x="742278" y="329184"/>
                </a:lnTo>
                <a:lnTo>
                  <a:pt x="753755" y="329184"/>
                </a:lnTo>
                <a:cubicBezTo>
                  <a:pt x="772916" y="329184"/>
                  <a:pt x="788505" y="313603"/>
                  <a:pt x="788505" y="294453"/>
                </a:cubicBezTo>
                <a:lnTo>
                  <a:pt x="788505" y="196387"/>
                </a:lnTo>
                <a:cubicBezTo>
                  <a:pt x="788505" y="177237"/>
                  <a:pt x="772916" y="161656"/>
                  <a:pt x="753755" y="161656"/>
                </a:cubicBezTo>
                <a:close/>
                <a:moveTo>
                  <a:pt x="329111" y="776711"/>
                </a:moveTo>
                <a:lnTo>
                  <a:pt x="85627" y="776711"/>
                </a:lnTo>
                <a:cubicBezTo>
                  <a:pt x="72658" y="776711"/>
                  <a:pt x="62101" y="766177"/>
                  <a:pt x="62101" y="753214"/>
                </a:cubicBezTo>
                <a:lnTo>
                  <a:pt x="62101" y="329184"/>
                </a:lnTo>
                <a:lnTo>
                  <a:pt x="329111" y="329184"/>
                </a:lnTo>
                <a:lnTo>
                  <a:pt x="329111" y="776711"/>
                </a:lnTo>
                <a:close/>
                <a:moveTo>
                  <a:pt x="329111" y="313318"/>
                </a:moveTo>
                <a:lnTo>
                  <a:pt x="46227" y="313318"/>
                </a:lnTo>
                <a:lnTo>
                  <a:pt x="34749" y="313318"/>
                </a:lnTo>
                <a:cubicBezTo>
                  <a:pt x="24352" y="313318"/>
                  <a:pt x="15875" y="304861"/>
                  <a:pt x="15875" y="294453"/>
                </a:cubicBezTo>
                <a:lnTo>
                  <a:pt x="15875" y="196387"/>
                </a:lnTo>
                <a:cubicBezTo>
                  <a:pt x="15875" y="185979"/>
                  <a:pt x="24352" y="177522"/>
                  <a:pt x="34749" y="177522"/>
                </a:cubicBezTo>
                <a:lnTo>
                  <a:pt x="329111" y="177522"/>
                </a:lnTo>
                <a:lnTo>
                  <a:pt x="329111" y="313318"/>
                </a:lnTo>
                <a:close/>
                <a:moveTo>
                  <a:pt x="229657" y="161656"/>
                </a:moveTo>
                <a:cubicBezTo>
                  <a:pt x="216545" y="154421"/>
                  <a:pt x="205798" y="145029"/>
                  <a:pt x="197717" y="133637"/>
                </a:cubicBezTo>
                <a:cubicBezTo>
                  <a:pt x="181668" y="111044"/>
                  <a:pt x="176509" y="78646"/>
                  <a:pt x="185145" y="54863"/>
                </a:cubicBezTo>
                <a:cubicBezTo>
                  <a:pt x="196289" y="24084"/>
                  <a:pt x="226085" y="14675"/>
                  <a:pt x="248214" y="15976"/>
                </a:cubicBezTo>
                <a:cubicBezTo>
                  <a:pt x="279297" y="17785"/>
                  <a:pt x="310284" y="35015"/>
                  <a:pt x="333207" y="63256"/>
                </a:cubicBezTo>
                <a:cubicBezTo>
                  <a:pt x="351415" y="85707"/>
                  <a:pt x="372655" y="122579"/>
                  <a:pt x="380513" y="161656"/>
                </a:cubicBezTo>
                <a:lnTo>
                  <a:pt x="329111" y="161656"/>
                </a:lnTo>
                <a:lnTo>
                  <a:pt x="229657" y="161656"/>
                </a:lnTo>
                <a:close/>
                <a:moveTo>
                  <a:pt x="443535" y="776711"/>
                </a:moveTo>
                <a:lnTo>
                  <a:pt x="344986" y="776711"/>
                </a:lnTo>
                <a:lnTo>
                  <a:pt x="344986" y="329184"/>
                </a:lnTo>
                <a:lnTo>
                  <a:pt x="443535" y="329184"/>
                </a:lnTo>
                <a:lnTo>
                  <a:pt x="443535" y="776711"/>
                </a:lnTo>
                <a:close/>
                <a:moveTo>
                  <a:pt x="443535" y="313318"/>
                </a:moveTo>
                <a:lnTo>
                  <a:pt x="344986" y="313318"/>
                </a:lnTo>
                <a:lnTo>
                  <a:pt x="344986" y="177522"/>
                </a:lnTo>
                <a:lnTo>
                  <a:pt x="443535" y="177522"/>
                </a:lnTo>
                <a:lnTo>
                  <a:pt x="443535" y="313318"/>
                </a:lnTo>
                <a:close/>
                <a:moveTo>
                  <a:pt x="407992" y="161656"/>
                </a:moveTo>
                <a:cubicBezTo>
                  <a:pt x="415850" y="122579"/>
                  <a:pt x="437090" y="85707"/>
                  <a:pt x="455298" y="63256"/>
                </a:cubicBezTo>
                <a:cubicBezTo>
                  <a:pt x="478237" y="35015"/>
                  <a:pt x="509208" y="17785"/>
                  <a:pt x="540306" y="15976"/>
                </a:cubicBezTo>
                <a:cubicBezTo>
                  <a:pt x="562388" y="14691"/>
                  <a:pt x="592216" y="24084"/>
                  <a:pt x="603376" y="54863"/>
                </a:cubicBezTo>
                <a:cubicBezTo>
                  <a:pt x="612011" y="78646"/>
                  <a:pt x="606836" y="111044"/>
                  <a:pt x="590803" y="133637"/>
                </a:cubicBezTo>
                <a:cubicBezTo>
                  <a:pt x="582723" y="145029"/>
                  <a:pt x="571960" y="154421"/>
                  <a:pt x="558863" y="161656"/>
                </a:cubicBezTo>
                <a:lnTo>
                  <a:pt x="459409" y="161656"/>
                </a:lnTo>
                <a:lnTo>
                  <a:pt x="407992" y="161656"/>
                </a:lnTo>
                <a:close/>
                <a:moveTo>
                  <a:pt x="726403" y="753214"/>
                </a:moveTo>
                <a:cubicBezTo>
                  <a:pt x="726403" y="766177"/>
                  <a:pt x="715863" y="776711"/>
                  <a:pt x="702893" y="776711"/>
                </a:cubicBezTo>
                <a:lnTo>
                  <a:pt x="459409" y="776711"/>
                </a:lnTo>
                <a:lnTo>
                  <a:pt x="459409" y="329184"/>
                </a:lnTo>
                <a:lnTo>
                  <a:pt x="726403" y="329184"/>
                </a:lnTo>
                <a:lnTo>
                  <a:pt x="726403" y="753214"/>
                </a:lnTo>
                <a:close/>
                <a:moveTo>
                  <a:pt x="772630" y="294453"/>
                </a:moveTo>
                <a:cubicBezTo>
                  <a:pt x="772630" y="304861"/>
                  <a:pt x="764169" y="313318"/>
                  <a:pt x="753755" y="313318"/>
                </a:cubicBezTo>
                <a:lnTo>
                  <a:pt x="742278" y="313318"/>
                </a:lnTo>
                <a:lnTo>
                  <a:pt x="459409" y="313318"/>
                </a:lnTo>
                <a:lnTo>
                  <a:pt x="459409" y="177522"/>
                </a:lnTo>
                <a:lnTo>
                  <a:pt x="753755" y="177522"/>
                </a:lnTo>
                <a:cubicBezTo>
                  <a:pt x="764169" y="177522"/>
                  <a:pt x="772630" y="185979"/>
                  <a:pt x="772630" y="196387"/>
                </a:cubicBezTo>
                <a:lnTo>
                  <a:pt x="772630" y="294453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6305525" y="1614742"/>
            <a:ext cx="407429" cy="388479"/>
          </a:xfrm>
          <a:custGeom>
            <a:rect b="b" l="l" r="r" t="t"/>
            <a:pathLst>
              <a:path extrusionOk="0" h="776957" w="814857">
                <a:moveTo>
                  <a:pt x="420028" y="7854"/>
                </a:moveTo>
                <a:lnTo>
                  <a:pt x="538313" y="247695"/>
                </a:lnTo>
                <a:lnTo>
                  <a:pt x="802803" y="286157"/>
                </a:lnTo>
                <a:cubicBezTo>
                  <a:pt x="814335" y="287827"/>
                  <a:pt x="818941" y="302023"/>
                  <a:pt x="810597" y="310173"/>
                </a:cubicBezTo>
                <a:lnTo>
                  <a:pt x="619217" y="496855"/>
                </a:lnTo>
                <a:lnTo>
                  <a:pt x="664392" y="760479"/>
                </a:lnTo>
                <a:cubicBezTo>
                  <a:pt x="666361" y="771969"/>
                  <a:pt x="654296" y="780737"/>
                  <a:pt x="643983" y="775309"/>
                </a:cubicBezTo>
                <a:lnTo>
                  <a:pt x="407429" y="650854"/>
                </a:lnTo>
                <a:lnTo>
                  <a:pt x="170875" y="775309"/>
                </a:lnTo>
                <a:cubicBezTo>
                  <a:pt x="160561" y="780737"/>
                  <a:pt x="148496" y="771969"/>
                  <a:pt x="150465" y="760479"/>
                </a:cubicBezTo>
                <a:lnTo>
                  <a:pt x="195640" y="496855"/>
                </a:lnTo>
                <a:lnTo>
                  <a:pt x="4260" y="310173"/>
                </a:lnTo>
                <a:cubicBezTo>
                  <a:pt x="-4084" y="302023"/>
                  <a:pt x="522" y="287844"/>
                  <a:pt x="12054" y="286157"/>
                </a:cubicBezTo>
                <a:lnTo>
                  <a:pt x="276544" y="247695"/>
                </a:lnTo>
                <a:lnTo>
                  <a:pt x="394812" y="7854"/>
                </a:lnTo>
                <a:cubicBezTo>
                  <a:pt x="399969" y="-2618"/>
                  <a:pt x="414871" y="-2618"/>
                  <a:pt x="420028" y="78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6301350" y="1610570"/>
            <a:ext cx="415779" cy="396821"/>
          </a:xfrm>
          <a:custGeom>
            <a:rect b="b" l="l" r="r" t="t"/>
            <a:pathLst>
              <a:path extrusionOk="0" h="793642" w="831558">
                <a:moveTo>
                  <a:pt x="830445" y="301501"/>
                </a:moveTo>
                <a:cubicBezTo>
                  <a:pt x="827792" y="293318"/>
                  <a:pt x="820850" y="287472"/>
                  <a:pt x="812355" y="286236"/>
                </a:cubicBezTo>
                <a:lnTo>
                  <a:pt x="552204" y="248409"/>
                </a:lnTo>
                <a:lnTo>
                  <a:pt x="435872" y="12492"/>
                </a:lnTo>
                <a:cubicBezTo>
                  <a:pt x="432067" y="4793"/>
                  <a:pt x="424374" y="0"/>
                  <a:pt x="415779" y="0"/>
                </a:cubicBezTo>
                <a:cubicBezTo>
                  <a:pt x="407185" y="0"/>
                  <a:pt x="399492" y="4793"/>
                  <a:pt x="395687" y="12492"/>
                </a:cubicBezTo>
                <a:lnTo>
                  <a:pt x="279354" y="248409"/>
                </a:lnTo>
                <a:lnTo>
                  <a:pt x="19203" y="286236"/>
                </a:lnTo>
                <a:cubicBezTo>
                  <a:pt x="10692" y="287472"/>
                  <a:pt x="3766" y="293318"/>
                  <a:pt x="1113" y="301501"/>
                </a:cubicBezTo>
                <a:cubicBezTo>
                  <a:pt x="-1541" y="309684"/>
                  <a:pt x="629" y="318486"/>
                  <a:pt x="6787" y="324498"/>
                </a:cubicBezTo>
                <a:lnTo>
                  <a:pt x="195029" y="508124"/>
                </a:lnTo>
                <a:lnTo>
                  <a:pt x="150588" y="767406"/>
                </a:lnTo>
                <a:cubicBezTo>
                  <a:pt x="149136" y="775890"/>
                  <a:pt x="152558" y="784290"/>
                  <a:pt x="159500" y="789334"/>
                </a:cubicBezTo>
                <a:cubicBezTo>
                  <a:pt x="163421" y="792190"/>
                  <a:pt x="168027" y="793643"/>
                  <a:pt x="172650" y="793643"/>
                </a:cubicBezTo>
                <a:cubicBezTo>
                  <a:pt x="176205" y="793643"/>
                  <a:pt x="179793" y="792791"/>
                  <a:pt x="183097" y="791037"/>
                </a:cubicBezTo>
                <a:lnTo>
                  <a:pt x="415779" y="668620"/>
                </a:lnTo>
                <a:lnTo>
                  <a:pt x="648461" y="791037"/>
                </a:lnTo>
                <a:cubicBezTo>
                  <a:pt x="656071" y="795029"/>
                  <a:pt x="665116" y="794394"/>
                  <a:pt x="672058" y="789334"/>
                </a:cubicBezTo>
                <a:cubicBezTo>
                  <a:pt x="679017" y="784274"/>
                  <a:pt x="682422" y="775873"/>
                  <a:pt x="680970" y="767406"/>
                </a:cubicBezTo>
                <a:lnTo>
                  <a:pt x="636529" y="508108"/>
                </a:lnTo>
                <a:lnTo>
                  <a:pt x="824771" y="324481"/>
                </a:lnTo>
                <a:cubicBezTo>
                  <a:pt x="830929" y="318486"/>
                  <a:pt x="833099" y="309684"/>
                  <a:pt x="830445" y="301501"/>
                </a:cubicBezTo>
                <a:close/>
                <a:moveTo>
                  <a:pt x="813123" y="312524"/>
                </a:moveTo>
                <a:lnTo>
                  <a:pt x="621744" y="499223"/>
                </a:lnTo>
                <a:cubicBezTo>
                  <a:pt x="619775" y="501143"/>
                  <a:pt x="618873" y="503899"/>
                  <a:pt x="619341" y="506605"/>
                </a:cubicBezTo>
                <a:lnTo>
                  <a:pt x="664515" y="770228"/>
                </a:lnTo>
                <a:cubicBezTo>
                  <a:pt x="665066" y="773401"/>
                  <a:pt x="663097" y="775205"/>
                  <a:pt x="662246" y="775823"/>
                </a:cubicBezTo>
                <a:cubicBezTo>
                  <a:pt x="661378" y="776458"/>
                  <a:pt x="659058" y="777760"/>
                  <a:pt x="656221" y="776257"/>
                </a:cubicBezTo>
                <a:lnTo>
                  <a:pt x="419667" y="651802"/>
                </a:lnTo>
                <a:cubicBezTo>
                  <a:pt x="417231" y="650516"/>
                  <a:pt x="414327" y="650516"/>
                  <a:pt x="411907" y="651802"/>
                </a:cubicBezTo>
                <a:lnTo>
                  <a:pt x="175353" y="776257"/>
                </a:lnTo>
                <a:cubicBezTo>
                  <a:pt x="172517" y="777760"/>
                  <a:pt x="170197" y="776458"/>
                  <a:pt x="169329" y="775823"/>
                </a:cubicBezTo>
                <a:cubicBezTo>
                  <a:pt x="168461" y="775188"/>
                  <a:pt x="166509" y="773385"/>
                  <a:pt x="167059" y="770228"/>
                </a:cubicBezTo>
                <a:lnTo>
                  <a:pt x="212234" y="506605"/>
                </a:lnTo>
                <a:cubicBezTo>
                  <a:pt x="212701" y="503899"/>
                  <a:pt x="211800" y="501127"/>
                  <a:pt x="209831" y="499223"/>
                </a:cubicBezTo>
                <a:lnTo>
                  <a:pt x="18435" y="312524"/>
                </a:lnTo>
                <a:cubicBezTo>
                  <a:pt x="16132" y="310286"/>
                  <a:pt x="16650" y="307680"/>
                  <a:pt x="16983" y="306662"/>
                </a:cubicBezTo>
                <a:cubicBezTo>
                  <a:pt x="17317" y="305643"/>
                  <a:pt x="18418" y="303221"/>
                  <a:pt x="21606" y="302770"/>
                </a:cubicBezTo>
                <a:lnTo>
                  <a:pt x="286096" y="264308"/>
                </a:lnTo>
                <a:cubicBezTo>
                  <a:pt x="288816" y="263907"/>
                  <a:pt x="291169" y="262204"/>
                  <a:pt x="292387" y="259732"/>
                </a:cubicBezTo>
                <a:lnTo>
                  <a:pt x="410673" y="19891"/>
                </a:lnTo>
                <a:cubicBezTo>
                  <a:pt x="412091" y="17018"/>
                  <a:pt x="414728" y="16701"/>
                  <a:pt x="415796" y="16701"/>
                </a:cubicBezTo>
                <a:cubicBezTo>
                  <a:pt x="416864" y="16701"/>
                  <a:pt x="419501" y="17018"/>
                  <a:pt x="420919" y="19891"/>
                </a:cubicBezTo>
                <a:lnTo>
                  <a:pt x="539204" y="259732"/>
                </a:lnTo>
                <a:cubicBezTo>
                  <a:pt x="540423" y="262204"/>
                  <a:pt x="542776" y="263907"/>
                  <a:pt x="545479" y="264308"/>
                </a:cubicBezTo>
                <a:lnTo>
                  <a:pt x="809969" y="302770"/>
                </a:lnTo>
                <a:cubicBezTo>
                  <a:pt x="813140" y="303238"/>
                  <a:pt x="814258" y="305643"/>
                  <a:pt x="814592" y="306662"/>
                </a:cubicBezTo>
                <a:cubicBezTo>
                  <a:pt x="814925" y="307680"/>
                  <a:pt x="815426" y="310286"/>
                  <a:pt x="813123" y="312524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5777643" y="1610570"/>
            <a:ext cx="324916" cy="396344"/>
          </a:xfrm>
          <a:custGeom>
            <a:rect b="b" l="l" r="r" t="t"/>
            <a:pathLst>
              <a:path extrusionOk="0" h="792689" w="649832">
                <a:moveTo>
                  <a:pt x="649833" y="630286"/>
                </a:moveTo>
                <a:lnTo>
                  <a:pt x="649833" y="665889"/>
                </a:lnTo>
                <a:cubicBezTo>
                  <a:pt x="649833" y="680438"/>
                  <a:pt x="639758" y="692258"/>
                  <a:pt x="627367" y="692258"/>
                </a:cubicBezTo>
                <a:lnTo>
                  <a:pt x="455333" y="692258"/>
                </a:lnTo>
                <a:cubicBezTo>
                  <a:pt x="450780" y="702857"/>
                  <a:pt x="445957" y="713471"/>
                  <a:pt x="440848" y="724101"/>
                </a:cubicBezTo>
                <a:cubicBezTo>
                  <a:pt x="439182" y="727560"/>
                  <a:pt x="436802" y="730638"/>
                  <a:pt x="433788" y="733256"/>
                </a:cubicBezTo>
                <a:cubicBezTo>
                  <a:pt x="428346" y="737984"/>
                  <a:pt x="421301" y="740713"/>
                  <a:pt x="413797" y="741125"/>
                </a:cubicBezTo>
                <a:lnTo>
                  <a:pt x="413797" y="776443"/>
                </a:lnTo>
                <a:cubicBezTo>
                  <a:pt x="413797" y="785407"/>
                  <a:pt x="406498" y="792689"/>
                  <a:pt x="397550" y="792689"/>
                </a:cubicBezTo>
                <a:lnTo>
                  <a:pt x="252283" y="792689"/>
                </a:lnTo>
                <a:cubicBezTo>
                  <a:pt x="243334" y="792689"/>
                  <a:pt x="236036" y="785407"/>
                  <a:pt x="236036" y="776443"/>
                </a:cubicBezTo>
                <a:lnTo>
                  <a:pt x="236036" y="741141"/>
                </a:lnTo>
                <a:cubicBezTo>
                  <a:pt x="224216" y="740491"/>
                  <a:pt x="213729" y="733954"/>
                  <a:pt x="208969" y="724101"/>
                </a:cubicBezTo>
                <a:cubicBezTo>
                  <a:pt x="203860" y="713471"/>
                  <a:pt x="199053" y="702857"/>
                  <a:pt x="194483" y="692258"/>
                </a:cubicBezTo>
                <a:lnTo>
                  <a:pt x="22466" y="692258"/>
                </a:lnTo>
                <a:cubicBezTo>
                  <a:pt x="10075" y="692258"/>
                  <a:pt x="0" y="680438"/>
                  <a:pt x="0" y="665889"/>
                </a:cubicBezTo>
                <a:lnTo>
                  <a:pt x="0" y="630286"/>
                </a:lnTo>
                <a:cubicBezTo>
                  <a:pt x="0" y="621560"/>
                  <a:pt x="2443" y="613008"/>
                  <a:pt x="6870" y="606202"/>
                </a:cubicBezTo>
                <a:lnTo>
                  <a:pt x="140873" y="399391"/>
                </a:lnTo>
                <a:cubicBezTo>
                  <a:pt x="144046" y="358013"/>
                  <a:pt x="151915" y="315698"/>
                  <a:pt x="164370" y="273115"/>
                </a:cubicBezTo>
                <a:cubicBezTo>
                  <a:pt x="177618" y="227849"/>
                  <a:pt x="196070" y="182140"/>
                  <a:pt x="219218" y="137255"/>
                </a:cubicBezTo>
                <a:cubicBezTo>
                  <a:pt x="258534" y="61068"/>
                  <a:pt x="297976" y="13343"/>
                  <a:pt x="299626" y="11360"/>
                </a:cubicBezTo>
                <a:cubicBezTo>
                  <a:pt x="305576" y="4236"/>
                  <a:pt x="315016" y="0"/>
                  <a:pt x="324916" y="0"/>
                </a:cubicBezTo>
                <a:cubicBezTo>
                  <a:pt x="334817" y="0"/>
                  <a:pt x="344273" y="4236"/>
                  <a:pt x="350191" y="11360"/>
                </a:cubicBezTo>
                <a:cubicBezTo>
                  <a:pt x="351809" y="13296"/>
                  <a:pt x="390855" y="60211"/>
                  <a:pt x="430614" y="137255"/>
                </a:cubicBezTo>
                <a:cubicBezTo>
                  <a:pt x="453763" y="182156"/>
                  <a:pt x="472215" y="227865"/>
                  <a:pt x="485463" y="273130"/>
                </a:cubicBezTo>
                <a:cubicBezTo>
                  <a:pt x="497917" y="315698"/>
                  <a:pt x="505787" y="358013"/>
                  <a:pt x="508960" y="399391"/>
                </a:cubicBezTo>
                <a:lnTo>
                  <a:pt x="642979" y="606202"/>
                </a:lnTo>
                <a:cubicBezTo>
                  <a:pt x="647389" y="613008"/>
                  <a:pt x="649833" y="621560"/>
                  <a:pt x="649833" y="630286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5777643" y="1610570"/>
            <a:ext cx="324916" cy="396344"/>
          </a:xfrm>
          <a:custGeom>
            <a:rect b="b" l="l" r="r" t="t"/>
            <a:pathLst>
              <a:path extrusionOk="0" h="792689" w="649832">
                <a:moveTo>
                  <a:pt x="642979" y="606202"/>
                </a:moveTo>
                <a:lnTo>
                  <a:pt x="508960" y="399391"/>
                </a:lnTo>
                <a:cubicBezTo>
                  <a:pt x="505787" y="358013"/>
                  <a:pt x="497917" y="315698"/>
                  <a:pt x="485463" y="273130"/>
                </a:cubicBezTo>
                <a:cubicBezTo>
                  <a:pt x="472215" y="227865"/>
                  <a:pt x="453763" y="182156"/>
                  <a:pt x="430614" y="137255"/>
                </a:cubicBezTo>
                <a:cubicBezTo>
                  <a:pt x="390855" y="60211"/>
                  <a:pt x="351809" y="13296"/>
                  <a:pt x="350191" y="11360"/>
                </a:cubicBezTo>
                <a:cubicBezTo>
                  <a:pt x="344273" y="4236"/>
                  <a:pt x="334817" y="0"/>
                  <a:pt x="324916" y="0"/>
                </a:cubicBezTo>
                <a:cubicBezTo>
                  <a:pt x="315016" y="0"/>
                  <a:pt x="305576" y="4236"/>
                  <a:pt x="299626" y="11360"/>
                </a:cubicBezTo>
                <a:cubicBezTo>
                  <a:pt x="297976" y="13343"/>
                  <a:pt x="258534" y="61068"/>
                  <a:pt x="219218" y="137255"/>
                </a:cubicBezTo>
                <a:cubicBezTo>
                  <a:pt x="196070" y="182140"/>
                  <a:pt x="177618" y="227849"/>
                  <a:pt x="164370" y="273115"/>
                </a:cubicBezTo>
                <a:cubicBezTo>
                  <a:pt x="151915" y="315698"/>
                  <a:pt x="144046" y="358013"/>
                  <a:pt x="140873" y="399391"/>
                </a:cubicBezTo>
                <a:lnTo>
                  <a:pt x="6870" y="606202"/>
                </a:lnTo>
                <a:cubicBezTo>
                  <a:pt x="2443" y="613008"/>
                  <a:pt x="0" y="621560"/>
                  <a:pt x="0" y="630286"/>
                </a:cubicBezTo>
                <a:lnTo>
                  <a:pt x="0" y="665889"/>
                </a:lnTo>
                <a:cubicBezTo>
                  <a:pt x="0" y="680438"/>
                  <a:pt x="10075" y="692258"/>
                  <a:pt x="22466" y="692258"/>
                </a:cubicBezTo>
                <a:lnTo>
                  <a:pt x="194483" y="692258"/>
                </a:lnTo>
                <a:cubicBezTo>
                  <a:pt x="199053" y="702857"/>
                  <a:pt x="203860" y="713471"/>
                  <a:pt x="208969" y="724101"/>
                </a:cubicBezTo>
                <a:cubicBezTo>
                  <a:pt x="213729" y="733954"/>
                  <a:pt x="224216" y="740491"/>
                  <a:pt x="236036" y="741141"/>
                </a:cubicBezTo>
                <a:lnTo>
                  <a:pt x="236036" y="776443"/>
                </a:lnTo>
                <a:cubicBezTo>
                  <a:pt x="236036" y="785407"/>
                  <a:pt x="243334" y="792689"/>
                  <a:pt x="252283" y="792689"/>
                </a:cubicBezTo>
                <a:lnTo>
                  <a:pt x="397550" y="792689"/>
                </a:lnTo>
                <a:cubicBezTo>
                  <a:pt x="406498" y="792689"/>
                  <a:pt x="413797" y="785407"/>
                  <a:pt x="413797" y="776443"/>
                </a:cubicBezTo>
                <a:lnTo>
                  <a:pt x="413797" y="741125"/>
                </a:lnTo>
                <a:cubicBezTo>
                  <a:pt x="421301" y="740713"/>
                  <a:pt x="428346" y="737984"/>
                  <a:pt x="433788" y="733256"/>
                </a:cubicBezTo>
                <a:cubicBezTo>
                  <a:pt x="436802" y="730638"/>
                  <a:pt x="439182" y="727560"/>
                  <a:pt x="440848" y="724101"/>
                </a:cubicBezTo>
                <a:cubicBezTo>
                  <a:pt x="445957" y="713471"/>
                  <a:pt x="450780" y="702857"/>
                  <a:pt x="455333" y="692258"/>
                </a:cubicBezTo>
                <a:lnTo>
                  <a:pt x="627367" y="692258"/>
                </a:lnTo>
                <a:cubicBezTo>
                  <a:pt x="639758" y="692258"/>
                  <a:pt x="649833" y="680438"/>
                  <a:pt x="649833" y="665889"/>
                </a:cubicBezTo>
                <a:lnTo>
                  <a:pt x="649833" y="630286"/>
                </a:lnTo>
                <a:cubicBezTo>
                  <a:pt x="649833" y="621560"/>
                  <a:pt x="647389" y="613008"/>
                  <a:pt x="642979" y="606202"/>
                </a:cubicBezTo>
                <a:close/>
                <a:moveTo>
                  <a:pt x="510483" y="430900"/>
                </a:moveTo>
                <a:lnTo>
                  <a:pt x="629667" y="614833"/>
                </a:lnTo>
                <a:cubicBezTo>
                  <a:pt x="631111" y="617054"/>
                  <a:pt x="632206" y="619625"/>
                  <a:pt x="632936" y="622353"/>
                </a:cubicBezTo>
                <a:lnTo>
                  <a:pt x="481401" y="622353"/>
                </a:lnTo>
                <a:cubicBezTo>
                  <a:pt x="500773" y="560905"/>
                  <a:pt x="510578" y="500202"/>
                  <a:pt x="510578" y="440959"/>
                </a:cubicBezTo>
                <a:cubicBezTo>
                  <a:pt x="510578" y="437612"/>
                  <a:pt x="510547" y="434264"/>
                  <a:pt x="510483" y="430900"/>
                </a:cubicBezTo>
                <a:close/>
                <a:moveTo>
                  <a:pt x="20181" y="614833"/>
                </a:moveTo>
                <a:lnTo>
                  <a:pt x="139350" y="430900"/>
                </a:lnTo>
                <a:cubicBezTo>
                  <a:pt x="139286" y="434264"/>
                  <a:pt x="139254" y="437612"/>
                  <a:pt x="139254" y="440959"/>
                </a:cubicBezTo>
                <a:cubicBezTo>
                  <a:pt x="139254" y="500202"/>
                  <a:pt x="149044" y="560905"/>
                  <a:pt x="168432" y="622353"/>
                </a:cubicBezTo>
                <a:lnTo>
                  <a:pt x="16897" y="622353"/>
                </a:lnTo>
                <a:cubicBezTo>
                  <a:pt x="17627" y="619625"/>
                  <a:pt x="18738" y="617054"/>
                  <a:pt x="20181" y="614833"/>
                </a:cubicBezTo>
                <a:close/>
                <a:moveTo>
                  <a:pt x="22466" y="676393"/>
                </a:moveTo>
                <a:cubicBezTo>
                  <a:pt x="19340" y="676393"/>
                  <a:pt x="15866" y="672077"/>
                  <a:pt x="15866" y="665889"/>
                </a:cubicBezTo>
                <a:lnTo>
                  <a:pt x="15866" y="638219"/>
                </a:lnTo>
                <a:lnTo>
                  <a:pt x="173652" y="638219"/>
                </a:lnTo>
                <a:cubicBezTo>
                  <a:pt x="177983" y="650928"/>
                  <a:pt x="182727" y="663652"/>
                  <a:pt x="187867" y="676393"/>
                </a:cubicBezTo>
                <a:lnTo>
                  <a:pt x="22466" y="676393"/>
                </a:lnTo>
                <a:close/>
                <a:moveTo>
                  <a:pt x="397931" y="776443"/>
                </a:moveTo>
                <a:cubicBezTo>
                  <a:pt x="397931" y="776649"/>
                  <a:pt x="397756" y="776823"/>
                  <a:pt x="397550" y="776823"/>
                </a:cubicBezTo>
                <a:lnTo>
                  <a:pt x="252283" y="776823"/>
                </a:lnTo>
                <a:cubicBezTo>
                  <a:pt x="252076" y="776823"/>
                  <a:pt x="251902" y="776649"/>
                  <a:pt x="251902" y="776443"/>
                </a:cubicBezTo>
                <a:lnTo>
                  <a:pt x="251902" y="741204"/>
                </a:lnTo>
                <a:lnTo>
                  <a:pt x="397931" y="741204"/>
                </a:lnTo>
                <a:lnTo>
                  <a:pt x="397931" y="776443"/>
                </a:lnTo>
                <a:close/>
                <a:moveTo>
                  <a:pt x="426553" y="717215"/>
                </a:moveTo>
                <a:cubicBezTo>
                  <a:pt x="425823" y="718723"/>
                  <a:pt x="424776" y="720087"/>
                  <a:pt x="423396" y="721261"/>
                </a:cubicBezTo>
                <a:cubicBezTo>
                  <a:pt x="420413" y="723847"/>
                  <a:pt x="416208" y="725339"/>
                  <a:pt x="411861" y="725339"/>
                </a:cubicBezTo>
                <a:lnTo>
                  <a:pt x="405864" y="725339"/>
                </a:lnTo>
                <a:lnTo>
                  <a:pt x="243969" y="725339"/>
                </a:lnTo>
                <a:lnTo>
                  <a:pt x="237972" y="725339"/>
                </a:lnTo>
                <a:cubicBezTo>
                  <a:pt x="231514" y="725339"/>
                  <a:pt x="225612" y="722070"/>
                  <a:pt x="223264" y="717215"/>
                </a:cubicBezTo>
                <a:cubicBezTo>
                  <a:pt x="217489" y="705221"/>
                  <a:pt x="212094" y="693226"/>
                  <a:pt x="207049" y="681263"/>
                </a:cubicBezTo>
                <a:cubicBezTo>
                  <a:pt x="207033" y="681247"/>
                  <a:pt x="207033" y="681232"/>
                  <a:pt x="207017" y="681216"/>
                </a:cubicBezTo>
                <a:cubicBezTo>
                  <a:pt x="172573" y="599538"/>
                  <a:pt x="155120" y="518876"/>
                  <a:pt x="155120" y="440959"/>
                </a:cubicBezTo>
                <a:cubicBezTo>
                  <a:pt x="155120" y="388047"/>
                  <a:pt x="163355" y="333087"/>
                  <a:pt x="179601" y="277573"/>
                </a:cubicBezTo>
                <a:cubicBezTo>
                  <a:pt x="192564" y="233275"/>
                  <a:pt x="210635" y="188518"/>
                  <a:pt x="233323" y="144522"/>
                </a:cubicBezTo>
                <a:cubicBezTo>
                  <a:pt x="271845" y="69857"/>
                  <a:pt x="310209" y="23450"/>
                  <a:pt x="311811" y="21514"/>
                </a:cubicBezTo>
                <a:cubicBezTo>
                  <a:pt x="314778" y="17976"/>
                  <a:pt x="319665" y="15866"/>
                  <a:pt x="324916" y="15866"/>
                </a:cubicBezTo>
                <a:cubicBezTo>
                  <a:pt x="330168" y="15866"/>
                  <a:pt x="335055" y="17976"/>
                  <a:pt x="338006" y="21530"/>
                </a:cubicBezTo>
                <a:cubicBezTo>
                  <a:pt x="338402" y="21990"/>
                  <a:pt x="377559" y="69032"/>
                  <a:pt x="416510" y="144522"/>
                </a:cubicBezTo>
                <a:cubicBezTo>
                  <a:pt x="439198" y="188518"/>
                  <a:pt x="457269" y="233291"/>
                  <a:pt x="470231" y="277573"/>
                </a:cubicBezTo>
                <a:cubicBezTo>
                  <a:pt x="486478" y="333087"/>
                  <a:pt x="494712" y="388047"/>
                  <a:pt x="494712" y="440959"/>
                </a:cubicBezTo>
                <a:cubicBezTo>
                  <a:pt x="494712" y="530316"/>
                  <a:pt x="471770" y="623258"/>
                  <a:pt x="426553" y="717215"/>
                </a:cubicBezTo>
                <a:close/>
                <a:moveTo>
                  <a:pt x="633967" y="665889"/>
                </a:moveTo>
                <a:cubicBezTo>
                  <a:pt x="633967" y="672077"/>
                  <a:pt x="630492" y="676393"/>
                  <a:pt x="627367" y="676393"/>
                </a:cubicBezTo>
                <a:lnTo>
                  <a:pt x="461950" y="676393"/>
                </a:lnTo>
                <a:cubicBezTo>
                  <a:pt x="467106" y="663652"/>
                  <a:pt x="471850" y="650928"/>
                  <a:pt x="476181" y="638219"/>
                </a:cubicBezTo>
                <a:lnTo>
                  <a:pt x="633967" y="638219"/>
                </a:lnTo>
                <a:lnTo>
                  <a:pt x="633967" y="665889"/>
                </a:lnTo>
                <a:close/>
                <a:moveTo>
                  <a:pt x="324916" y="227008"/>
                </a:moveTo>
                <a:cubicBezTo>
                  <a:pt x="264658" y="227008"/>
                  <a:pt x="215617" y="276034"/>
                  <a:pt x="215617" y="336292"/>
                </a:cubicBezTo>
                <a:cubicBezTo>
                  <a:pt x="215617" y="396567"/>
                  <a:pt x="264658" y="445592"/>
                  <a:pt x="324916" y="445592"/>
                </a:cubicBezTo>
                <a:cubicBezTo>
                  <a:pt x="385175" y="445592"/>
                  <a:pt x="434216" y="396567"/>
                  <a:pt x="434216" y="336292"/>
                </a:cubicBezTo>
                <a:cubicBezTo>
                  <a:pt x="434216" y="276034"/>
                  <a:pt x="385175" y="227008"/>
                  <a:pt x="324916" y="227008"/>
                </a:cubicBezTo>
                <a:close/>
                <a:moveTo>
                  <a:pt x="324916" y="429726"/>
                </a:moveTo>
                <a:cubicBezTo>
                  <a:pt x="273400" y="429726"/>
                  <a:pt x="231482" y="387809"/>
                  <a:pt x="231482" y="336292"/>
                </a:cubicBezTo>
                <a:cubicBezTo>
                  <a:pt x="231482" y="284776"/>
                  <a:pt x="273400" y="242874"/>
                  <a:pt x="324916" y="242874"/>
                </a:cubicBezTo>
                <a:cubicBezTo>
                  <a:pt x="376433" y="242874"/>
                  <a:pt x="418350" y="284776"/>
                  <a:pt x="418350" y="336292"/>
                </a:cubicBezTo>
                <a:cubicBezTo>
                  <a:pt x="418350" y="387809"/>
                  <a:pt x="376433" y="429726"/>
                  <a:pt x="324916" y="429726"/>
                </a:cubicBezTo>
                <a:close/>
                <a:moveTo>
                  <a:pt x="324916" y="477847"/>
                </a:moveTo>
                <a:cubicBezTo>
                  <a:pt x="285664" y="477847"/>
                  <a:pt x="253726" y="509769"/>
                  <a:pt x="253726" y="549022"/>
                </a:cubicBezTo>
                <a:cubicBezTo>
                  <a:pt x="253726" y="588274"/>
                  <a:pt x="285664" y="620212"/>
                  <a:pt x="324916" y="620212"/>
                </a:cubicBezTo>
                <a:cubicBezTo>
                  <a:pt x="364168" y="620212"/>
                  <a:pt x="396106" y="588274"/>
                  <a:pt x="396106" y="549022"/>
                </a:cubicBezTo>
                <a:cubicBezTo>
                  <a:pt x="396106" y="509769"/>
                  <a:pt x="364168" y="477847"/>
                  <a:pt x="324916" y="477847"/>
                </a:cubicBezTo>
                <a:close/>
                <a:moveTo>
                  <a:pt x="324916" y="604346"/>
                </a:moveTo>
                <a:cubicBezTo>
                  <a:pt x="294406" y="604346"/>
                  <a:pt x="269592" y="579532"/>
                  <a:pt x="269592" y="549022"/>
                </a:cubicBezTo>
                <a:cubicBezTo>
                  <a:pt x="269592" y="518527"/>
                  <a:pt x="294406" y="493713"/>
                  <a:pt x="324916" y="493713"/>
                </a:cubicBezTo>
                <a:cubicBezTo>
                  <a:pt x="355426" y="493713"/>
                  <a:pt x="380240" y="518527"/>
                  <a:pt x="380240" y="549022"/>
                </a:cubicBezTo>
                <a:cubicBezTo>
                  <a:pt x="380240" y="579532"/>
                  <a:pt x="355426" y="604346"/>
                  <a:pt x="324916" y="604346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5785575" y="1618502"/>
            <a:ext cx="309050" cy="380479"/>
          </a:xfrm>
          <a:custGeom>
            <a:rect b="b" l="l" r="r" t="t"/>
            <a:pathLst>
              <a:path extrusionOk="0" h="760957" w="618100">
                <a:moveTo>
                  <a:pt x="618101" y="622353"/>
                </a:moveTo>
                <a:lnTo>
                  <a:pt x="618101" y="650024"/>
                </a:lnTo>
                <a:cubicBezTo>
                  <a:pt x="618101" y="656211"/>
                  <a:pt x="614626" y="660527"/>
                  <a:pt x="611501" y="660527"/>
                </a:cubicBezTo>
                <a:lnTo>
                  <a:pt x="446084" y="660527"/>
                </a:lnTo>
                <a:cubicBezTo>
                  <a:pt x="451240" y="647786"/>
                  <a:pt x="455984" y="635062"/>
                  <a:pt x="460315" y="622353"/>
                </a:cubicBezTo>
                <a:lnTo>
                  <a:pt x="618101" y="622353"/>
                </a:lnTo>
                <a:close/>
                <a:moveTo>
                  <a:pt x="465535" y="606488"/>
                </a:moveTo>
                <a:lnTo>
                  <a:pt x="617070" y="606488"/>
                </a:lnTo>
                <a:cubicBezTo>
                  <a:pt x="616340" y="603759"/>
                  <a:pt x="615245" y="601188"/>
                  <a:pt x="613801" y="598967"/>
                </a:cubicBezTo>
                <a:lnTo>
                  <a:pt x="494617" y="415035"/>
                </a:lnTo>
                <a:cubicBezTo>
                  <a:pt x="494681" y="418398"/>
                  <a:pt x="494712" y="421746"/>
                  <a:pt x="494712" y="425093"/>
                </a:cubicBezTo>
                <a:cubicBezTo>
                  <a:pt x="494712" y="484336"/>
                  <a:pt x="484907" y="545039"/>
                  <a:pt x="465535" y="606488"/>
                </a:cubicBezTo>
                <a:close/>
                <a:moveTo>
                  <a:pt x="478847" y="425093"/>
                </a:moveTo>
                <a:cubicBezTo>
                  <a:pt x="478847" y="514450"/>
                  <a:pt x="455905" y="607392"/>
                  <a:pt x="410687" y="701349"/>
                </a:cubicBezTo>
                <a:cubicBezTo>
                  <a:pt x="409957" y="702857"/>
                  <a:pt x="408910" y="704221"/>
                  <a:pt x="407530" y="705395"/>
                </a:cubicBezTo>
                <a:cubicBezTo>
                  <a:pt x="404547" y="707981"/>
                  <a:pt x="400342" y="709473"/>
                  <a:pt x="395995" y="709473"/>
                </a:cubicBezTo>
                <a:lnTo>
                  <a:pt x="389998" y="709473"/>
                </a:lnTo>
                <a:lnTo>
                  <a:pt x="228103" y="709473"/>
                </a:lnTo>
                <a:lnTo>
                  <a:pt x="222106" y="709473"/>
                </a:lnTo>
                <a:cubicBezTo>
                  <a:pt x="215648" y="709473"/>
                  <a:pt x="209746" y="706204"/>
                  <a:pt x="207398" y="701349"/>
                </a:cubicBezTo>
                <a:cubicBezTo>
                  <a:pt x="201623" y="689355"/>
                  <a:pt x="196229" y="677360"/>
                  <a:pt x="191183" y="665398"/>
                </a:cubicBezTo>
                <a:cubicBezTo>
                  <a:pt x="191167" y="665382"/>
                  <a:pt x="191167" y="665366"/>
                  <a:pt x="191152" y="665350"/>
                </a:cubicBezTo>
                <a:cubicBezTo>
                  <a:pt x="156707" y="583673"/>
                  <a:pt x="139254" y="503011"/>
                  <a:pt x="139254" y="425093"/>
                </a:cubicBezTo>
                <a:cubicBezTo>
                  <a:pt x="139254" y="372181"/>
                  <a:pt x="147489" y="317222"/>
                  <a:pt x="163735" y="261707"/>
                </a:cubicBezTo>
                <a:cubicBezTo>
                  <a:pt x="176698" y="217410"/>
                  <a:pt x="194769" y="172652"/>
                  <a:pt x="217457" y="128656"/>
                </a:cubicBezTo>
                <a:cubicBezTo>
                  <a:pt x="255979" y="53991"/>
                  <a:pt x="294343" y="7584"/>
                  <a:pt x="295945" y="5648"/>
                </a:cubicBezTo>
                <a:cubicBezTo>
                  <a:pt x="298912" y="2110"/>
                  <a:pt x="303799" y="0"/>
                  <a:pt x="309050" y="0"/>
                </a:cubicBezTo>
                <a:cubicBezTo>
                  <a:pt x="314302" y="0"/>
                  <a:pt x="319189" y="2110"/>
                  <a:pt x="322140" y="5664"/>
                </a:cubicBezTo>
                <a:cubicBezTo>
                  <a:pt x="322536" y="6124"/>
                  <a:pt x="361693" y="53166"/>
                  <a:pt x="400644" y="128656"/>
                </a:cubicBezTo>
                <a:cubicBezTo>
                  <a:pt x="423332" y="172652"/>
                  <a:pt x="441403" y="217425"/>
                  <a:pt x="454366" y="261707"/>
                </a:cubicBezTo>
                <a:cubicBezTo>
                  <a:pt x="470612" y="317222"/>
                  <a:pt x="478847" y="372181"/>
                  <a:pt x="478847" y="425093"/>
                </a:cubicBezTo>
                <a:close/>
                <a:moveTo>
                  <a:pt x="380240" y="533156"/>
                </a:moveTo>
                <a:cubicBezTo>
                  <a:pt x="380240" y="493904"/>
                  <a:pt x="348303" y="461982"/>
                  <a:pt x="309050" y="461982"/>
                </a:cubicBezTo>
                <a:cubicBezTo>
                  <a:pt x="269798" y="461982"/>
                  <a:pt x="237861" y="493904"/>
                  <a:pt x="237861" y="533156"/>
                </a:cubicBezTo>
                <a:cubicBezTo>
                  <a:pt x="237861" y="572408"/>
                  <a:pt x="269798" y="604346"/>
                  <a:pt x="309050" y="604346"/>
                </a:cubicBezTo>
                <a:cubicBezTo>
                  <a:pt x="348303" y="604346"/>
                  <a:pt x="380240" y="572408"/>
                  <a:pt x="380240" y="533156"/>
                </a:cubicBezTo>
                <a:close/>
                <a:moveTo>
                  <a:pt x="418350" y="320427"/>
                </a:moveTo>
                <a:cubicBezTo>
                  <a:pt x="418350" y="260168"/>
                  <a:pt x="369309" y="211143"/>
                  <a:pt x="309050" y="211143"/>
                </a:cubicBezTo>
                <a:cubicBezTo>
                  <a:pt x="248792" y="211143"/>
                  <a:pt x="199751" y="260168"/>
                  <a:pt x="199751" y="320427"/>
                </a:cubicBezTo>
                <a:cubicBezTo>
                  <a:pt x="199751" y="380701"/>
                  <a:pt x="248792" y="429726"/>
                  <a:pt x="309050" y="429726"/>
                </a:cubicBezTo>
                <a:cubicBezTo>
                  <a:pt x="369309" y="429726"/>
                  <a:pt x="418350" y="380701"/>
                  <a:pt x="418350" y="320427"/>
                </a:cubicBezTo>
                <a:close/>
                <a:moveTo>
                  <a:pt x="236036" y="760577"/>
                </a:moveTo>
                <a:cubicBezTo>
                  <a:pt x="236036" y="760783"/>
                  <a:pt x="236210" y="760957"/>
                  <a:pt x="236417" y="760957"/>
                </a:cubicBezTo>
                <a:lnTo>
                  <a:pt x="381684" y="760957"/>
                </a:lnTo>
                <a:cubicBezTo>
                  <a:pt x="381891" y="760957"/>
                  <a:pt x="382065" y="760783"/>
                  <a:pt x="382065" y="760577"/>
                </a:cubicBezTo>
                <a:lnTo>
                  <a:pt x="382065" y="725339"/>
                </a:lnTo>
                <a:lnTo>
                  <a:pt x="236036" y="725339"/>
                </a:lnTo>
                <a:lnTo>
                  <a:pt x="236036" y="760577"/>
                </a:lnTo>
                <a:close/>
                <a:moveTo>
                  <a:pt x="309050" y="227008"/>
                </a:moveTo>
                <a:cubicBezTo>
                  <a:pt x="257534" y="227008"/>
                  <a:pt x="215617" y="268910"/>
                  <a:pt x="215617" y="320427"/>
                </a:cubicBezTo>
                <a:cubicBezTo>
                  <a:pt x="215617" y="371943"/>
                  <a:pt x="257534" y="413860"/>
                  <a:pt x="309050" y="413860"/>
                </a:cubicBezTo>
                <a:cubicBezTo>
                  <a:pt x="360567" y="413860"/>
                  <a:pt x="402484" y="371943"/>
                  <a:pt x="402484" y="320427"/>
                </a:cubicBezTo>
                <a:cubicBezTo>
                  <a:pt x="402484" y="268910"/>
                  <a:pt x="360567" y="227008"/>
                  <a:pt x="309050" y="227008"/>
                </a:cubicBezTo>
                <a:close/>
                <a:moveTo>
                  <a:pt x="309050" y="477847"/>
                </a:moveTo>
                <a:cubicBezTo>
                  <a:pt x="278541" y="477847"/>
                  <a:pt x="253726" y="502662"/>
                  <a:pt x="253726" y="533156"/>
                </a:cubicBezTo>
                <a:cubicBezTo>
                  <a:pt x="253726" y="563666"/>
                  <a:pt x="278541" y="588480"/>
                  <a:pt x="309050" y="588480"/>
                </a:cubicBezTo>
                <a:cubicBezTo>
                  <a:pt x="339561" y="588480"/>
                  <a:pt x="364375" y="563666"/>
                  <a:pt x="364375" y="533156"/>
                </a:cubicBezTo>
                <a:cubicBezTo>
                  <a:pt x="364375" y="502662"/>
                  <a:pt x="339561" y="477847"/>
                  <a:pt x="309050" y="477847"/>
                </a:cubicBezTo>
                <a:close/>
                <a:moveTo>
                  <a:pt x="0" y="622353"/>
                </a:moveTo>
                <a:lnTo>
                  <a:pt x="0" y="650024"/>
                </a:lnTo>
                <a:cubicBezTo>
                  <a:pt x="0" y="656211"/>
                  <a:pt x="3475" y="660527"/>
                  <a:pt x="6600" y="660527"/>
                </a:cubicBezTo>
                <a:lnTo>
                  <a:pt x="172001" y="660527"/>
                </a:lnTo>
                <a:cubicBezTo>
                  <a:pt x="166861" y="647786"/>
                  <a:pt x="162117" y="635062"/>
                  <a:pt x="157786" y="622353"/>
                </a:cubicBezTo>
                <a:lnTo>
                  <a:pt x="0" y="622353"/>
                </a:lnTo>
                <a:close/>
                <a:moveTo>
                  <a:pt x="123389" y="425093"/>
                </a:moveTo>
                <a:cubicBezTo>
                  <a:pt x="123389" y="421746"/>
                  <a:pt x="123420" y="418398"/>
                  <a:pt x="123484" y="415035"/>
                </a:cubicBezTo>
                <a:lnTo>
                  <a:pt x="4316" y="598967"/>
                </a:lnTo>
                <a:cubicBezTo>
                  <a:pt x="2872" y="601188"/>
                  <a:pt x="1761" y="603759"/>
                  <a:pt x="1031" y="606488"/>
                </a:cubicBezTo>
                <a:lnTo>
                  <a:pt x="152566" y="606488"/>
                </a:lnTo>
                <a:cubicBezTo>
                  <a:pt x="133178" y="545039"/>
                  <a:pt x="123389" y="484336"/>
                  <a:pt x="123389" y="425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5185427" y="1610570"/>
            <a:ext cx="393386" cy="396614"/>
          </a:xfrm>
          <a:custGeom>
            <a:rect b="b" l="l" r="r" t="t"/>
            <a:pathLst>
              <a:path extrusionOk="0" h="793228" w="786772">
                <a:moveTo>
                  <a:pt x="786772" y="7981"/>
                </a:moveTo>
                <a:lnTo>
                  <a:pt x="786772" y="563668"/>
                </a:lnTo>
                <a:cubicBezTo>
                  <a:pt x="786772" y="564275"/>
                  <a:pt x="786692" y="564849"/>
                  <a:pt x="786565" y="565424"/>
                </a:cubicBezTo>
                <a:cubicBezTo>
                  <a:pt x="782986" y="629143"/>
                  <a:pt x="730000" y="679885"/>
                  <a:pt x="665353" y="679885"/>
                </a:cubicBezTo>
                <a:cubicBezTo>
                  <a:pt x="598406" y="679885"/>
                  <a:pt x="543934" y="625472"/>
                  <a:pt x="543934" y="558577"/>
                </a:cubicBezTo>
                <a:cubicBezTo>
                  <a:pt x="543934" y="491665"/>
                  <a:pt x="598406" y="437252"/>
                  <a:pt x="665353" y="437252"/>
                </a:cubicBezTo>
                <a:cubicBezTo>
                  <a:pt x="710448" y="437252"/>
                  <a:pt x="749856" y="461961"/>
                  <a:pt x="770798" y="498529"/>
                </a:cubicBezTo>
                <a:lnTo>
                  <a:pt x="770798" y="153503"/>
                </a:lnTo>
                <a:lnTo>
                  <a:pt x="242838" y="284468"/>
                </a:lnTo>
                <a:lnTo>
                  <a:pt x="242838" y="671904"/>
                </a:lnTo>
                <a:cubicBezTo>
                  <a:pt x="242838" y="738799"/>
                  <a:pt x="188367" y="793228"/>
                  <a:pt x="121419" y="793228"/>
                </a:cubicBezTo>
                <a:cubicBezTo>
                  <a:pt x="54472" y="793228"/>
                  <a:pt x="0" y="738799"/>
                  <a:pt x="0" y="671904"/>
                </a:cubicBezTo>
                <a:cubicBezTo>
                  <a:pt x="0" y="605009"/>
                  <a:pt x="54472" y="550596"/>
                  <a:pt x="121419" y="550596"/>
                </a:cubicBezTo>
                <a:cubicBezTo>
                  <a:pt x="166514" y="550596"/>
                  <a:pt x="205922" y="575304"/>
                  <a:pt x="226864" y="611872"/>
                </a:cubicBezTo>
                <a:lnTo>
                  <a:pt x="226864" y="142904"/>
                </a:lnTo>
                <a:cubicBezTo>
                  <a:pt x="226864" y="142713"/>
                  <a:pt x="226912" y="142537"/>
                  <a:pt x="226912" y="142362"/>
                </a:cubicBezTo>
                <a:cubicBezTo>
                  <a:pt x="226944" y="142058"/>
                  <a:pt x="226960" y="141771"/>
                  <a:pt x="227008" y="141468"/>
                </a:cubicBezTo>
                <a:cubicBezTo>
                  <a:pt x="227056" y="141228"/>
                  <a:pt x="227136" y="140989"/>
                  <a:pt x="227200" y="140749"/>
                </a:cubicBezTo>
                <a:cubicBezTo>
                  <a:pt x="227263" y="140494"/>
                  <a:pt x="227327" y="140239"/>
                  <a:pt x="227439" y="139999"/>
                </a:cubicBezTo>
                <a:cubicBezTo>
                  <a:pt x="227535" y="139744"/>
                  <a:pt x="227647" y="139520"/>
                  <a:pt x="227775" y="139281"/>
                </a:cubicBezTo>
                <a:cubicBezTo>
                  <a:pt x="227886" y="139058"/>
                  <a:pt x="227998" y="138834"/>
                  <a:pt x="228126" y="138627"/>
                </a:cubicBezTo>
                <a:cubicBezTo>
                  <a:pt x="228270" y="138403"/>
                  <a:pt x="228430" y="138212"/>
                  <a:pt x="228589" y="138020"/>
                </a:cubicBezTo>
                <a:cubicBezTo>
                  <a:pt x="228749" y="137813"/>
                  <a:pt x="228893" y="137605"/>
                  <a:pt x="229085" y="137413"/>
                </a:cubicBezTo>
                <a:cubicBezTo>
                  <a:pt x="229244" y="137238"/>
                  <a:pt x="229436" y="137078"/>
                  <a:pt x="229628" y="136919"/>
                </a:cubicBezTo>
                <a:cubicBezTo>
                  <a:pt x="229819" y="136743"/>
                  <a:pt x="230027" y="136568"/>
                  <a:pt x="230235" y="136408"/>
                </a:cubicBezTo>
                <a:cubicBezTo>
                  <a:pt x="230458" y="136264"/>
                  <a:pt x="230682" y="136137"/>
                  <a:pt x="230906" y="136009"/>
                </a:cubicBezTo>
                <a:cubicBezTo>
                  <a:pt x="231129" y="135881"/>
                  <a:pt x="231337" y="135754"/>
                  <a:pt x="231576" y="135642"/>
                </a:cubicBezTo>
                <a:cubicBezTo>
                  <a:pt x="231848" y="135530"/>
                  <a:pt x="232120" y="135434"/>
                  <a:pt x="232407" y="135338"/>
                </a:cubicBezTo>
                <a:cubicBezTo>
                  <a:pt x="232583" y="135291"/>
                  <a:pt x="232743" y="135211"/>
                  <a:pt x="232934" y="135163"/>
                </a:cubicBezTo>
                <a:lnTo>
                  <a:pt x="776852" y="239"/>
                </a:lnTo>
                <a:cubicBezTo>
                  <a:pt x="776900" y="223"/>
                  <a:pt x="776948" y="223"/>
                  <a:pt x="776996" y="208"/>
                </a:cubicBezTo>
                <a:cubicBezTo>
                  <a:pt x="777268" y="160"/>
                  <a:pt x="777539" y="128"/>
                  <a:pt x="777811" y="96"/>
                </a:cubicBezTo>
                <a:cubicBezTo>
                  <a:pt x="778098" y="64"/>
                  <a:pt x="778370" y="16"/>
                  <a:pt x="778625" y="16"/>
                </a:cubicBezTo>
                <a:cubicBezTo>
                  <a:pt x="778689" y="16"/>
                  <a:pt x="778737" y="0"/>
                  <a:pt x="778785" y="0"/>
                </a:cubicBezTo>
                <a:cubicBezTo>
                  <a:pt x="778961" y="0"/>
                  <a:pt x="779137" y="48"/>
                  <a:pt x="779328" y="48"/>
                </a:cubicBezTo>
                <a:cubicBezTo>
                  <a:pt x="779632" y="80"/>
                  <a:pt x="779919" y="96"/>
                  <a:pt x="780223" y="144"/>
                </a:cubicBezTo>
                <a:cubicBezTo>
                  <a:pt x="780462" y="192"/>
                  <a:pt x="780686" y="255"/>
                  <a:pt x="780926" y="335"/>
                </a:cubicBezTo>
                <a:cubicBezTo>
                  <a:pt x="781197" y="399"/>
                  <a:pt x="781453" y="463"/>
                  <a:pt x="781692" y="575"/>
                </a:cubicBezTo>
                <a:cubicBezTo>
                  <a:pt x="781932" y="654"/>
                  <a:pt x="782156" y="782"/>
                  <a:pt x="782395" y="894"/>
                </a:cubicBezTo>
                <a:cubicBezTo>
                  <a:pt x="782619" y="1022"/>
                  <a:pt x="782859" y="1133"/>
                  <a:pt x="783066" y="1261"/>
                </a:cubicBezTo>
                <a:cubicBezTo>
                  <a:pt x="783274" y="1405"/>
                  <a:pt x="783466" y="1564"/>
                  <a:pt x="783673" y="1708"/>
                </a:cubicBezTo>
                <a:cubicBezTo>
                  <a:pt x="783881" y="1868"/>
                  <a:pt x="784089" y="2027"/>
                  <a:pt x="784280" y="2219"/>
                </a:cubicBezTo>
                <a:cubicBezTo>
                  <a:pt x="784456" y="2378"/>
                  <a:pt x="784616" y="2570"/>
                  <a:pt x="784775" y="2745"/>
                </a:cubicBezTo>
                <a:cubicBezTo>
                  <a:pt x="784951" y="2953"/>
                  <a:pt x="785127" y="3144"/>
                  <a:pt x="785287" y="3368"/>
                </a:cubicBezTo>
                <a:cubicBezTo>
                  <a:pt x="785430" y="3575"/>
                  <a:pt x="785558" y="3815"/>
                  <a:pt x="785686" y="4038"/>
                </a:cubicBezTo>
                <a:cubicBezTo>
                  <a:pt x="785814" y="4262"/>
                  <a:pt x="785942" y="4469"/>
                  <a:pt x="786053" y="4709"/>
                </a:cubicBezTo>
                <a:cubicBezTo>
                  <a:pt x="786165" y="4980"/>
                  <a:pt x="786261" y="5251"/>
                  <a:pt x="786341" y="5539"/>
                </a:cubicBezTo>
                <a:cubicBezTo>
                  <a:pt x="786405" y="5714"/>
                  <a:pt x="786485" y="5874"/>
                  <a:pt x="786533" y="6065"/>
                </a:cubicBezTo>
                <a:cubicBezTo>
                  <a:pt x="786549" y="6113"/>
                  <a:pt x="786549" y="6161"/>
                  <a:pt x="786549" y="6209"/>
                </a:cubicBezTo>
                <a:cubicBezTo>
                  <a:pt x="786612" y="6464"/>
                  <a:pt x="786644" y="6752"/>
                  <a:pt x="786676" y="7023"/>
                </a:cubicBezTo>
                <a:cubicBezTo>
                  <a:pt x="786708" y="7294"/>
                  <a:pt x="786740" y="7566"/>
                  <a:pt x="786756" y="7821"/>
                </a:cubicBezTo>
                <a:cubicBezTo>
                  <a:pt x="786756" y="7885"/>
                  <a:pt x="786772" y="7933"/>
                  <a:pt x="786772" y="7981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5193414" y="1619659"/>
            <a:ext cx="377412" cy="379543"/>
          </a:xfrm>
          <a:custGeom>
            <a:rect b="b" l="l" r="r" t="t"/>
            <a:pathLst>
              <a:path extrusionOk="0" h="759086" w="754824">
                <a:moveTo>
                  <a:pt x="754824" y="540396"/>
                </a:moveTo>
                <a:cubicBezTo>
                  <a:pt x="754824" y="598481"/>
                  <a:pt x="707525" y="645743"/>
                  <a:pt x="649379" y="645743"/>
                </a:cubicBezTo>
                <a:cubicBezTo>
                  <a:pt x="591233" y="645743"/>
                  <a:pt x="543934" y="598481"/>
                  <a:pt x="543934" y="540396"/>
                </a:cubicBezTo>
                <a:cubicBezTo>
                  <a:pt x="543934" y="482296"/>
                  <a:pt x="591233" y="435034"/>
                  <a:pt x="649379" y="435034"/>
                </a:cubicBezTo>
                <a:cubicBezTo>
                  <a:pt x="707525" y="435034"/>
                  <a:pt x="754824" y="482296"/>
                  <a:pt x="754824" y="540396"/>
                </a:cubicBezTo>
                <a:close/>
                <a:moveTo>
                  <a:pt x="105445" y="548377"/>
                </a:moveTo>
                <a:cubicBezTo>
                  <a:pt x="47299" y="548377"/>
                  <a:pt x="0" y="595639"/>
                  <a:pt x="0" y="653724"/>
                </a:cubicBezTo>
                <a:cubicBezTo>
                  <a:pt x="0" y="711824"/>
                  <a:pt x="47299" y="759086"/>
                  <a:pt x="105445" y="759086"/>
                </a:cubicBezTo>
                <a:cubicBezTo>
                  <a:pt x="163591" y="759086"/>
                  <a:pt x="210890" y="711824"/>
                  <a:pt x="210890" y="653724"/>
                </a:cubicBezTo>
                <a:cubicBezTo>
                  <a:pt x="210890" y="595639"/>
                  <a:pt x="163591" y="548377"/>
                  <a:pt x="105445" y="548377"/>
                </a:cubicBezTo>
                <a:close/>
                <a:moveTo>
                  <a:pt x="226864" y="130965"/>
                </a:moveTo>
                <a:lnTo>
                  <a:pt x="226864" y="249831"/>
                </a:lnTo>
                <a:lnTo>
                  <a:pt x="754824" y="118882"/>
                </a:lnTo>
                <a:lnTo>
                  <a:pt x="754824" y="0"/>
                </a:lnTo>
                <a:lnTo>
                  <a:pt x="226864" y="130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5185427" y="1610570"/>
            <a:ext cx="393386" cy="396614"/>
          </a:xfrm>
          <a:custGeom>
            <a:rect b="b" l="l" r="r" t="t"/>
            <a:pathLst>
              <a:path extrusionOk="0" h="793228" w="786772">
                <a:moveTo>
                  <a:pt x="786756" y="7821"/>
                </a:moveTo>
                <a:cubicBezTo>
                  <a:pt x="786740" y="7566"/>
                  <a:pt x="786708" y="7294"/>
                  <a:pt x="786676" y="7023"/>
                </a:cubicBezTo>
                <a:cubicBezTo>
                  <a:pt x="786644" y="6752"/>
                  <a:pt x="786612" y="6464"/>
                  <a:pt x="786549" y="6209"/>
                </a:cubicBezTo>
                <a:cubicBezTo>
                  <a:pt x="786549" y="6161"/>
                  <a:pt x="786549" y="6113"/>
                  <a:pt x="786533" y="6065"/>
                </a:cubicBezTo>
                <a:cubicBezTo>
                  <a:pt x="786485" y="5874"/>
                  <a:pt x="786405" y="5714"/>
                  <a:pt x="786341" y="5539"/>
                </a:cubicBezTo>
                <a:cubicBezTo>
                  <a:pt x="786261" y="5251"/>
                  <a:pt x="786165" y="4980"/>
                  <a:pt x="786053" y="4709"/>
                </a:cubicBezTo>
                <a:cubicBezTo>
                  <a:pt x="785942" y="4469"/>
                  <a:pt x="785814" y="4262"/>
                  <a:pt x="785686" y="4038"/>
                </a:cubicBezTo>
                <a:cubicBezTo>
                  <a:pt x="785558" y="3815"/>
                  <a:pt x="785430" y="3575"/>
                  <a:pt x="785287" y="3368"/>
                </a:cubicBezTo>
                <a:cubicBezTo>
                  <a:pt x="785127" y="3144"/>
                  <a:pt x="784951" y="2953"/>
                  <a:pt x="784775" y="2745"/>
                </a:cubicBezTo>
                <a:cubicBezTo>
                  <a:pt x="784616" y="2570"/>
                  <a:pt x="784456" y="2378"/>
                  <a:pt x="784280" y="2219"/>
                </a:cubicBezTo>
                <a:cubicBezTo>
                  <a:pt x="784089" y="2027"/>
                  <a:pt x="783881" y="1868"/>
                  <a:pt x="783673" y="1708"/>
                </a:cubicBezTo>
                <a:cubicBezTo>
                  <a:pt x="783466" y="1564"/>
                  <a:pt x="783274" y="1405"/>
                  <a:pt x="783066" y="1261"/>
                </a:cubicBezTo>
                <a:cubicBezTo>
                  <a:pt x="782859" y="1133"/>
                  <a:pt x="782619" y="1022"/>
                  <a:pt x="782395" y="894"/>
                </a:cubicBezTo>
                <a:cubicBezTo>
                  <a:pt x="782156" y="782"/>
                  <a:pt x="781932" y="654"/>
                  <a:pt x="781692" y="575"/>
                </a:cubicBezTo>
                <a:cubicBezTo>
                  <a:pt x="781453" y="463"/>
                  <a:pt x="781197" y="399"/>
                  <a:pt x="780926" y="335"/>
                </a:cubicBezTo>
                <a:cubicBezTo>
                  <a:pt x="780686" y="255"/>
                  <a:pt x="780462" y="192"/>
                  <a:pt x="780223" y="144"/>
                </a:cubicBezTo>
                <a:cubicBezTo>
                  <a:pt x="779919" y="96"/>
                  <a:pt x="779632" y="80"/>
                  <a:pt x="779328" y="48"/>
                </a:cubicBezTo>
                <a:cubicBezTo>
                  <a:pt x="779137" y="48"/>
                  <a:pt x="778961" y="0"/>
                  <a:pt x="778785" y="0"/>
                </a:cubicBezTo>
                <a:cubicBezTo>
                  <a:pt x="778737" y="0"/>
                  <a:pt x="778689" y="16"/>
                  <a:pt x="778625" y="16"/>
                </a:cubicBezTo>
                <a:cubicBezTo>
                  <a:pt x="778370" y="16"/>
                  <a:pt x="778098" y="64"/>
                  <a:pt x="777811" y="96"/>
                </a:cubicBezTo>
                <a:cubicBezTo>
                  <a:pt x="777539" y="128"/>
                  <a:pt x="777268" y="160"/>
                  <a:pt x="776996" y="208"/>
                </a:cubicBezTo>
                <a:cubicBezTo>
                  <a:pt x="776948" y="223"/>
                  <a:pt x="776900" y="223"/>
                  <a:pt x="776852" y="239"/>
                </a:cubicBezTo>
                <a:lnTo>
                  <a:pt x="232934" y="135163"/>
                </a:lnTo>
                <a:cubicBezTo>
                  <a:pt x="232743" y="135211"/>
                  <a:pt x="232583" y="135291"/>
                  <a:pt x="232407" y="135338"/>
                </a:cubicBezTo>
                <a:cubicBezTo>
                  <a:pt x="232120" y="135434"/>
                  <a:pt x="231848" y="135530"/>
                  <a:pt x="231576" y="135642"/>
                </a:cubicBezTo>
                <a:cubicBezTo>
                  <a:pt x="231337" y="135754"/>
                  <a:pt x="231129" y="135881"/>
                  <a:pt x="230906" y="136009"/>
                </a:cubicBezTo>
                <a:cubicBezTo>
                  <a:pt x="230682" y="136137"/>
                  <a:pt x="230458" y="136264"/>
                  <a:pt x="230235" y="136408"/>
                </a:cubicBezTo>
                <a:cubicBezTo>
                  <a:pt x="230027" y="136568"/>
                  <a:pt x="229819" y="136743"/>
                  <a:pt x="229628" y="136919"/>
                </a:cubicBezTo>
                <a:cubicBezTo>
                  <a:pt x="229436" y="137078"/>
                  <a:pt x="229244" y="137238"/>
                  <a:pt x="229085" y="137413"/>
                </a:cubicBezTo>
                <a:cubicBezTo>
                  <a:pt x="228893" y="137605"/>
                  <a:pt x="228749" y="137813"/>
                  <a:pt x="228589" y="138020"/>
                </a:cubicBezTo>
                <a:cubicBezTo>
                  <a:pt x="228430" y="138212"/>
                  <a:pt x="228270" y="138403"/>
                  <a:pt x="228126" y="138627"/>
                </a:cubicBezTo>
                <a:cubicBezTo>
                  <a:pt x="227998" y="138834"/>
                  <a:pt x="227886" y="139058"/>
                  <a:pt x="227775" y="139281"/>
                </a:cubicBezTo>
                <a:cubicBezTo>
                  <a:pt x="227647" y="139520"/>
                  <a:pt x="227535" y="139744"/>
                  <a:pt x="227439" y="139999"/>
                </a:cubicBezTo>
                <a:cubicBezTo>
                  <a:pt x="227327" y="140239"/>
                  <a:pt x="227263" y="140494"/>
                  <a:pt x="227200" y="140749"/>
                </a:cubicBezTo>
                <a:cubicBezTo>
                  <a:pt x="227136" y="140989"/>
                  <a:pt x="227056" y="141228"/>
                  <a:pt x="227008" y="141468"/>
                </a:cubicBezTo>
                <a:cubicBezTo>
                  <a:pt x="226960" y="141771"/>
                  <a:pt x="226944" y="142058"/>
                  <a:pt x="226912" y="142362"/>
                </a:cubicBezTo>
                <a:cubicBezTo>
                  <a:pt x="226912" y="142537"/>
                  <a:pt x="226864" y="142713"/>
                  <a:pt x="226864" y="142904"/>
                </a:cubicBezTo>
                <a:lnTo>
                  <a:pt x="226864" y="611872"/>
                </a:lnTo>
                <a:cubicBezTo>
                  <a:pt x="205922" y="575304"/>
                  <a:pt x="166514" y="550596"/>
                  <a:pt x="121419" y="550596"/>
                </a:cubicBezTo>
                <a:cubicBezTo>
                  <a:pt x="54472" y="550596"/>
                  <a:pt x="0" y="605009"/>
                  <a:pt x="0" y="671904"/>
                </a:cubicBezTo>
                <a:cubicBezTo>
                  <a:pt x="0" y="738799"/>
                  <a:pt x="54472" y="793228"/>
                  <a:pt x="121419" y="793228"/>
                </a:cubicBezTo>
                <a:cubicBezTo>
                  <a:pt x="188367" y="793228"/>
                  <a:pt x="242838" y="738799"/>
                  <a:pt x="242838" y="671904"/>
                </a:cubicBezTo>
                <a:lnTo>
                  <a:pt x="242838" y="284468"/>
                </a:lnTo>
                <a:lnTo>
                  <a:pt x="770798" y="153503"/>
                </a:lnTo>
                <a:lnTo>
                  <a:pt x="770798" y="498529"/>
                </a:lnTo>
                <a:cubicBezTo>
                  <a:pt x="749856" y="461961"/>
                  <a:pt x="710448" y="437252"/>
                  <a:pt x="665353" y="437252"/>
                </a:cubicBezTo>
                <a:cubicBezTo>
                  <a:pt x="598406" y="437252"/>
                  <a:pt x="543934" y="491665"/>
                  <a:pt x="543934" y="558577"/>
                </a:cubicBezTo>
                <a:cubicBezTo>
                  <a:pt x="543934" y="625472"/>
                  <a:pt x="598406" y="679885"/>
                  <a:pt x="665353" y="679885"/>
                </a:cubicBezTo>
                <a:cubicBezTo>
                  <a:pt x="730000" y="679885"/>
                  <a:pt x="782986" y="629143"/>
                  <a:pt x="786565" y="565424"/>
                </a:cubicBezTo>
                <a:cubicBezTo>
                  <a:pt x="786692" y="564849"/>
                  <a:pt x="786772" y="564275"/>
                  <a:pt x="786772" y="563668"/>
                </a:cubicBezTo>
                <a:lnTo>
                  <a:pt x="786772" y="7981"/>
                </a:lnTo>
                <a:cubicBezTo>
                  <a:pt x="786772" y="7933"/>
                  <a:pt x="786756" y="7885"/>
                  <a:pt x="786756" y="7821"/>
                </a:cubicBezTo>
                <a:close/>
                <a:moveTo>
                  <a:pt x="121419" y="777267"/>
                </a:moveTo>
                <a:cubicBezTo>
                  <a:pt x="63273" y="777267"/>
                  <a:pt x="15974" y="730004"/>
                  <a:pt x="15974" y="671904"/>
                </a:cubicBezTo>
                <a:cubicBezTo>
                  <a:pt x="15974" y="613820"/>
                  <a:pt x="63273" y="566557"/>
                  <a:pt x="121419" y="566557"/>
                </a:cubicBezTo>
                <a:cubicBezTo>
                  <a:pt x="179565" y="566557"/>
                  <a:pt x="226864" y="613820"/>
                  <a:pt x="226864" y="671904"/>
                </a:cubicBezTo>
                <a:cubicBezTo>
                  <a:pt x="226864" y="730004"/>
                  <a:pt x="179565" y="777267"/>
                  <a:pt x="121419" y="777267"/>
                </a:cubicBezTo>
                <a:close/>
                <a:moveTo>
                  <a:pt x="665353" y="663923"/>
                </a:moveTo>
                <a:cubicBezTo>
                  <a:pt x="607207" y="663923"/>
                  <a:pt x="559908" y="616661"/>
                  <a:pt x="559908" y="558577"/>
                </a:cubicBezTo>
                <a:cubicBezTo>
                  <a:pt x="559908" y="500476"/>
                  <a:pt x="607207" y="453214"/>
                  <a:pt x="665353" y="453214"/>
                </a:cubicBezTo>
                <a:cubicBezTo>
                  <a:pt x="723499" y="453214"/>
                  <a:pt x="770798" y="500476"/>
                  <a:pt x="770798" y="558577"/>
                </a:cubicBezTo>
                <a:cubicBezTo>
                  <a:pt x="770798" y="616661"/>
                  <a:pt x="723499" y="663923"/>
                  <a:pt x="665353" y="663923"/>
                </a:cubicBezTo>
                <a:close/>
                <a:moveTo>
                  <a:pt x="770798" y="137062"/>
                </a:moveTo>
                <a:lnTo>
                  <a:pt x="242838" y="268011"/>
                </a:lnTo>
                <a:lnTo>
                  <a:pt x="242838" y="149145"/>
                </a:lnTo>
                <a:lnTo>
                  <a:pt x="770798" y="18180"/>
                </a:lnTo>
                <a:lnTo>
                  <a:pt x="770798" y="137062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6919313" y="1614543"/>
            <a:ext cx="340359" cy="388864"/>
          </a:xfrm>
          <a:custGeom>
            <a:rect b="b" l="l" r="r" t="t"/>
            <a:pathLst>
              <a:path extrusionOk="0" h="777728" w="680717">
                <a:moveTo>
                  <a:pt x="680718" y="669131"/>
                </a:moveTo>
                <a:lnTo>
                  <a:pt x="680718" y="777728"/>
                </a:lnTo>
                <a:lnTo>
                  <a:pt x="0" y="777728"/>
                </a:lnTo>
                <a:lnTo>
                  <a:pt x="0" y="669131"/>
                </a:lnTo>
                <a:cubicBezTo>
                  <a:pt x="0" y="566242"/>
                  <a:pt x="55716" y="476373"/>
                  <a:pt x="138647" y="428012"/>
                </a:cubicBezTo>
                <a:cubicBezTo>
                  <a:pt x="143673" y="425087"/>
                  <a:pt x="149988" y="425612"/>
                  <a:pt x="154505" y="429268"/>
                </a:cubicBezTo>
                <a:cubicBezTo>
                  <a:pt x="204050" y="469425"/>
                  <a:pt x="267226" y="493494"/>
                  <a:pt x="336001" y="493494"/>
                </a:cubicBezTo>
                <a:cubicBezTo>
                  <a:pt x="406382" y="493494"/>
                  <a:pt x="470862" y="468297"/>
                  <a:pt x="520933" y="426454"/>
                </a:cubicBezTo>
                <a:cubicBezTo>
                  <a:pt x="525370" y="422750"/>
                  <a:pt x="531621" y="422114"/>
                  <a:pt x="536679" y="424928"/>
                </a:cubicBezTo>
                <a:cubicBezTo>
                  <a:pt x="622568" y="472510"/>
                  <a:pt x="680718" y="564032"/>
                  <a:pt x="680718" y="669131"/>
                </a:cubicBezTo>
                <a:close/>
                <a:moveTo>
                  <a:pt x="336001" y="410397"/>
                </a:moveTo>
                <a:cubicBezTo>
                  <a:pt x="449390" y="410397"/>
                  <a:pt x="541307" y="318525"/>
                  <a:pt x="541307" y="205191"/>
                </a:cubicBezTo>
                <a:cubicBezTo>
                  <a:pt x="541307" y="91857"/>
                  <a:pt x="449390" y="0"/>
                  <a:pt x="336001" y="0"/>
                </a:cubicBezTo>
                <a:cubicBezTo>
                  <a:pt x="222612" y="0"/>
                  <a:pt x="130694" y="91872"/>
                  <a:pt x="130694" y="205207"/>
                </a:cubicBezTo>
                <a:cubicBezTo>
                  <a:pt x="130694" y="318541"/>
                  <a:pt x="222612" y="410397"/>
                  <a:pt x="336001" y="410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6915337" y="1610570"/>
            <a:ext cx="348312" cy="396813"/>
          </a:xfrm>
          <a:custGeom>
            <a:rect b="b" l="l" r="r" t="t"/>
            <a:pathLst>
              <a:path extrusionOk="0" h="793625" w="696623">
                <a:moveTo>
                  <a:pt x="548481" y="425929"/>
                </a:moveTo>
                <a:cubicBezTo>
                  <a:pt x="540623" y="421573"/>
                  <a:pt x="530698" y="422543"/>
                  <a:pt x="523780" y="428314"/>
                </a:cubicBezTo>
                <a:cubicBezTo>
                  <a:pt x="473487" y="470347"/>
                  <a:pt x="409627" y="493494"/>
                  <a:pt x="343954" y="493494"/>
                </a:cubicBezTo>
                <a:cubicBezTo>
                  <a:pt x="279823" y="493494"/>
                  <a:pt x="217156" y="471317"/>
                  <a:pt x="167468" y="431033"/>
                </a:cubicBezTo>
                <a:cubicBezTo>
                  <a:pt x="160406" y="425309"/>
                  <a:pt x="150401" y="424530"/>
                  <a:pt x="142592" y="429077"/>
                </a:cubicBezTo>
                <a:cubicBezTo>
                  <a:pt x="99997" y="453925"/>
                  <a:pt x="64289" y="489520"/>
                  <a:pt x="39334" y="532030"/>
                </a:cubicBezTo>
                <a:cubicBezTo>
                  <a:pt x="13599" y="575844"/>
                  <a:pt x="0" y="626001"/>
                  <a:pt x="0" y="677080"/>
                </a:cubicBezTo>
                <a:lnTo>
                  <a:pt x="0" y="785677"/>
                </a:lnTo>
                <a:cubicBezTo>
                  <a:pt x="0" y="790065"/>
                  <a:pt x="3563" y="793626"/>
                  <a:pt x="7953" y="793626"/>
                </a:cubicBezTo>
                <a:lnTo>
                  <a:pt x="688671" y="793626"/>
                </a:lnTo>
                <a:cubicBezTo>
                  <a:pt x="693060" y="793626"/>
                  <a:pt x="696623" y="790065"/>
                  <a:pt x="696623" y="785677"/>
                </a:cubicBezTo>
                <a:lnTo>
                  <a:pt x="696623" y="677080"/>
                </a:lnTo>
                <a:cubicBezTo>
                  <a:pt x="696623" y="572792"/>
                  <a:pt x="639857" y="476548"/>
                  <a:pt x="548481" y="425929"/>
                </a:cubicBezTo>
                <a:close/>
                <a:moveTo>
                  <a:pt x="680718" y="777728"/>
                </a:moveTo>
                <a:lnTo>
                  <a:pt x="15905" y="777728"/>
                </a:lnTo>
                <a:lnTo>
                  <a:pt x="15905" y="677080"/>
                </a:lnTo>
                <a:cubicBezTo>
                  <a:pt x="15905" y="628831"/>
                  <a:pt x="28741" y="581456"/>
                  <a:pt x="53044" y="540090"/>
                </a:cubicBezTo>
                <a:cubicBezTo>
                  <a:pt x="76632" y="499933"/>
                  <a:pt x="110367" y="466294"/>
                  <a:pt x="150608" y="442813"/>
                </a:cubicBezTo>
                <a:cubicBezTo>
                  <a:pt x="152739" y="441573"/>
                  <a:pt x="155491" y="441795"/>
                  <a:pt x="157447" y="443385"/>
                </a:cubicBezTo>
                <a:cubicBezTo>
                  <a:pt x="209967" y="485943"/>
                  <a:pt x="276197" y="509392"/>
                  <a:pt x="343954" y="509392"/>
                </a:cubicBezTo>
                <a:cubicBezTo>
                  <a:pt x="413349" y="509392"/>
                  <a:pt x="480835" y="484926"/>
                  <a:pt x="533975" y="440508"/>
                </a:cubicBezTo>
                <a:cubicBezTo>
                  <a:pt x="535884" y="438918"/>
                  <a:pt x="538619" y="438632"/>
                  <a:pt x="540767" y="439824"/>
                </a:cubicBezTo>
                <a:cubicBezTo>
                  <a:pt x="627085" y="487644"/>
                  <a:pt x="680718" y="578563"/>
                  <a:pt x="680718" y="677080"/>
                </a:cubicBezTo>
                <a:lnTo>
                  <a:pt x="680718" y="777728"/>
                </a:lnTo>
                <a:close/>
                <a:moveTo>
                  <a:pt x="343954" y="426295"/>
                </a:moveTo>
                <a:cubicBezTo>
                  <a:pt x="461542" y="426295"/>
                  <a:pt x="557213" y="330671"/>
                  <a:pt x="557213" y="213140"/>
                </a:cubicBezTo>
                <a:cubicBezTo>
                  <a:pt x="557213" y="95624"/>
                  <a:pt x="461542" y="0"/>
                  <a:pt x="343954" y="0"/>
                </a:cubicBezTo>
                <a:cubicBezTo>
                  <a:pt x="226365" y="0"/>
                  <a:pt x="130694" y="95624"/>
                  <a:pt x="130694" y="213156"/>
                </a:cubicBezTo>
                <a:cubicBezTo>
                  <a:pt x="130694" y="330687"/>
                  <a:pt x="226365" y="426295"/>
                  <a:pt x="343954" y="426295"/>
                </a:cubicBezTo>
                <a:close/>
                <a:moveTo>
                  <a:pt x="343954" y="15898"/>
                </a:moveTo>
                <a:cubicBezTo>
                  <a:pt x="452778" y="15898"/>
                  <a:pt x="541307" y="104384"/>
                  <a:pt x="541307" y="213156"/>
                </a:cubicBezTo>
                <a:cubicBezTo>
                  <a:pt x="541307" y="321927"/>
                  <a:pt x="452778" y="410413"/>
                  <a:pt x="343954" y="410413"/>
                </a:cubicBezTo>
                <a:cubicBezTo>
                  <a:pt x="235129" y="410413"/>
                  <a:pt x="146600" y="321927"/>
                  <a:pt x="146600" y="213156"/>
                </a:cubicBezTo>
                <a:cubicBezTo>
                  <a:pt x="146600" y="104384"/>
                  <a:pt x="235129" y="15898"/>
                  <a:pt x="343954" y="15898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8059846" y="1670482"/>
            <a:ext cx="472116" cy="276956"/>
          </a:xfrm>
          <a:custGeom>
            <a:rect b="b" l="l" r="r" t="t"/>
            <a:pathLst>
              <a:path extrusionOk="0" h="553912" w="944233">
                <a:moveTo>
                  <a:pt x="937771" y="295147"/>
                </a:moveTo>
                <a:cubicBezTo>
                  <a:pt x="929680" y="306259"/>
                  <a:pt x="728318" y="553912"/>
                  <a:pt x="472304" y="553912"/>
                </a:cubicBezTo>
                <a:lnTo>
                  <a:pt x="471589" y="553912"/>
                </a:lnTo>
                <a:cubicBezTo>
                  <a:pt x="365549" y="553720"/>
                  <a:pt x="250491" y="509235"/>
                  <a:pt x="141419" y="424530"/>
                </a:cubicBezTo>
                <a:cubicBezTo>
                  <a:pt x="92039" y="386624"/>
                  <a:pt x="46908" y="343663"/>
                  <a:pt x="6836" y="296170"/>
                </a:cubicBezTo>
                <a:cubicBezTo>
                  <a:pt x="-2279" y="284943"/>
                  <a:pt x="-2279" y="268873"/>
                  <a:pt x="6836" y="257762"/>
                </a:cubicBezTo>
                <a:cubicBezTo>
                  <a:pt x="14947" y="247634"/>
                  <a:pt x="216309" y="0"/>
                  <a:pt x="472323" y="0"/>
                </a:cubicBezTo>
                <a:lnTo>
                  <a:pt x="473038" y="0"/>
                </a:lnTo>
                <a:cubicBezTo>
                  <a:pt x="579078" y="193"/>
                  <a:pt x="694136" y="44677"/>
                  <a:pt x="803208" y="129383"/>
                </a:cubicBezTo>
                <a:cubicBezTo>
                  <a:pt x="852588" y="167192"/>
                  <a:pt x="897719" y="210153"/>
                  <a:pt x="937791" y="257743"/>
                </a:cubicBezTo>
                <a:cubicBezTo>
                  <a:pt x="946384" y="268661"/>
                  <a:pt x="946384" y="284132"/>
                  <a:pt x="937771" y="2951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8055056" y="1665660"/>
            <a:ext cx="481745" cy="286601"/>
          </a:xfrm>
          <a:custGeom>
            <a:rect b="b" l="l" r="r" t="t"/>
            <a:pathLst>
              <a:path extrusionOk="0" h="573203" w="963489">
                <a:moveTo>
                  <a:pt x="954940" y="261427"/>
                </a:moveTo>
                <a:lnTo>
                  <a:pt x="954746" y="261176"/>
                </a:lnTo>
                <a:cubicBezTo>
                  <a:pt x="914501" y="213374"/>
                  <a:pt x="868713" y="169681"/>
                  <a:pt x="818696" y="131408"/>
                </a:cubicBezTo>
                <a:cubicBezTo>
                  <a:pt x="708253" y="45642"/>
                  <a:pt x="592055" y="212"/>
                  <a:pt x="482597" y="0"/>
                </a:cubicBezTo>
                <a:lnTo>
                  <a:pt x="481882" y="0"/>
                </a:lnTo>
                <a:cubicBezTo>
                  <a:pt x="221214" y="0"/>
                  <a:pt x="17438" y="250702"/>
                  <a:pt x="8961" y="261292"/>
                </a:cubicBezTo>
                <a:cubicBezTo>
                  <a:pt x="-2993" y="275895"/>
                  <a:pt x="-3013" y="297173"/>
                  <a:pt x="9057" y="312027"/>
                </a:cubicBezTo>
                <a:cubicBezTo>
                  <a:pt x="49283" y="359732"/>
                  <a:pt x="95071" y="403407"/>
                  <a:pt x="145088" y="441795"/>
                </a:cubicBezTo>
                <a:cubicBezTo>
                  <a:pt x="255531" y="527561"/>
                  <a:pt x="371748" y="572991"/>
                  <a:pt x="481187" y="573203"/>
                </a:cubicBezTo>
                <a:lnTo>
                  <a:pt x="481902" y="573203"/>
                </a:lnTo>
                <a:cubicBezTo>
                  <a:pt x="541729" y="573203"/>
                  <a:pt x="603430" y="559873"/>
                  <a:pt x="665285" y="533561"/>
                </a:cubicBezTo>
                <a:cubicBezTo>
                  <a:pt x="714896" y="512476"/>
                  <a:pt x="764740" y="483019"/>
                  <a:pt x="813443" y="446020"/>
                </a:cubicBezTo>
                <a:cubicBezTo>
                  <a:pt x="899728" y="380489"/>
                  <a:pt x="951386" y="315345"/>
                  <a:pt x="954978" y="310715"/>
                </a:cubicBezTo>
                <a:lnTo>
                  <a:pt x="954978" y="310715"/>
                </a:lnTo>
                <a:cubicBezTo>
                  <a:pt x="966333" y="296150"/>
                  <a:pt x="966333" y="275876"/>
                  <a:pt x="954940" y="261427"/>
                </a:cubicBezTo>
                <a:close/>
                <a:moveTo>
                  <a:pt x="939741" y="298870"/>
                </a:moveTo>
                <a:lnTo>
                  <a:pt x="939548" y="299121"/>
                </a:lnTo>
                <a:cubicBezTo>
                  <a:pt x="937694" y="301668"/>
                  <a:pt x="738070" y="553912"/>
                  <a:pt x="481902" y="553912"/>
                </a:cubicBezTo>
                <a:lnTo>
                  <a:pt x="481207" y="553912"/>
                </a:lnTo>
                <a:cubicBezTo>
                  <a:pt x="376094" y="553720"/>
                  <a:pt x="263970" y="509679"/>
                  <a:pt x="156907" y="426536"/>
                </a:cubicBezTo>
                <a:cubicBezTo>
                  <a:pt x="107952" y="388958"/>
                  <a:pt x="63168" y="346248"/>
                  <a:pt x="23946" y="299739"/>
                </a:cubicBezTo>
                <a:cubicBezTo>
                  <a:pt x="17747" y="292099"/>
                  <a:pt x="17728" y="281065"/>
                  <a:pt x="23985" y="273426"/>
                </a:cubicBezTo>
                <a:cubicBezTo>
                  <a:pt x="26187" y="270687"/>
                  <a:pt x="78676" y="205600"/>
                  <a:pt x="162044" y="142423"/>
                </a:cubicBezTo>
                <a:cubicBezTo>
                  <a:pt x="209531" y="106427"/>
                  <a:pt x="258003" y="77819"/>
                  <a:pt x="306089" y="57390"/>
                </a:cubicBezTo>
                <a:cubicBezTo>
                  <a:pt x="365549" y="32100"/>
                  <a:pt x="424701" y="19291"/>
                  <a:pt x="481902" y="19291"/>
                </a:cubicBezTo>
                <a:lnTo>
                  <a:pt x="482597" y="19291"/>
                </a:lnTo>
                <a:cubicBezTo>
                  <a:pt x="587710" y="19484"/>
                  <a:pt x="699833" y="63524"/>
                  <a:pt x="806916" y="146686"/>
                </a:cubicBezTo>
                <a:cubicBezTo>
                  <a:pt x="855832" y="184129"/>
                  <a:pt x="900558" y="226781"/>
                  <a:pt x="939876" y="273484"/>
                </a:cubicBezTo>
                <a:cubicBezTo>
                  <a:pt x="945651" y="280930"/>
                  <a:pt x="945612" y="291347"/>
                  <a:pt x="939741" y="298870"/>
                </a:cubicBezTo>
                <a:close/>
                <a:moveTo>
                  <a:pt x="481709" y="62367"/>
                </a:moveTo>
                <a:cubicBezTo>
                  <a:pt x="357921" y="62367"/>
                  <a:pt x="257231" y="162968"/>
                  <a:pt x="257231" y="286602"/>
                </a:cubicBezTo>
                <a:cubicBezTo>
                  <a:pt x="257231" y="410255"/>
                  <a:pt x="357941" y="510836"/>
                  <a:pt x="481709" y="510836"/>
                </a:cubicBezTo>
                <a:cubicBezTo>
                  <a:pt x="605496" y="510836"/>
                  <a:pt x="706187" y="410235"/>
                  <a:pt x="706187" y="286602"/>
                </a:cubicBezTo>
                <a:cubicBezTo>
                  <a:pt x="706187" y="162948"/>
                  <a:pt x="605477" y="62367"/>
                  <a:pt x="481709" y="62367"/>
                </a:cubicBezTo>
                <a:close/>
                <a:moveTo>
                  <a:pt x="481709" y="491546"/>
                </a:moveTo>
                <a:cubicBezTo>
                  <a:pt x="368581" y="491546"/>
                  <a:pt x="276542" y="399606"/>
                  <a:pt x="276542" y="286602"/>
                </a:cubicBezTo>
                <a:cubicBezTo>
                  <a:pt x="276542" y="173597"/>
                  <a:pt x="368581" y="81657"/>
                  <a:pt x="481709" y="81657"/>
                </a:cubicBezTo>
                <a:cubicBezTo>
                  <a:pt x="594836" y="81657"/>
                  <a:pt x="686875" y="173597"/>
                  <a:pt x="686875" y="286602"/>
                </a:cubicBezTo>
                <a:cubicBezTo>
                  <a:pt x="686875" y="399606"/>
                  <a:pt x="594836" y="491546"/>
                  <a:pt x="481709" y="491546"/>
                </a:cubicBezTo>
                <a:close/>
                <a:moveTo>
                  <a:pt x="481709" y="156023"/>
                </a:moveTo>
                <a:cubicBezTo>
                  <a:pt x="409638" y="156023"/>
                  <a:pt x="351008" y="214589"/>
                  <a:pt x="351008" y="286582"/>
                </a:cubicBezTo>
                <a:cubicBezTo>
                  <a:pt x="351008" y="358575"/>
                  <a:pt x="409638" y="417142"/>
                  <a:pt x="481709" y="417142"/>
                </a:cubicBezTo>
                <a:cubicBezTo>
                  <a:pt x="553780" y="417142"/>
                  <a:pt x="612410" y="358575"/>
                  <a:pt x="612410" y="286582"/>
                </a:cubicBezTo>
                <a:cubicBezTo>
                  <a:pt x="612410" y="214609"/>
                  <a:pt x="553780" y="156023"/>
                  <a:pt x="481709" y="156023"/>
                </a:cubicBezTo>
                <a:close/>
                <a:moveTo>
                  <a:pt x="481709" y="397870"/>
                </a:moveTo>
                <a:cubicBezTo>
                  <a:pt x="420278" y="397870"/>
                  <a:pt x="370319" y="347946"/>
                  <a:pt x="370319" y="286602"/>
                </a:cubicBezTo>
                <a:cubicBezTo>
                  <a:pt x="370319" y="225257"/>
                  <a:pt x="420298" y="175333"/>
                  <a:pt x="481709" y="175333"/>
                </a:cubicBezTo>
                <a:cubicBezTo>
                  <a:pt x="543120" y="175333"/>
                  <a:pt x="593098" y="225257"/>
                  <a:pt x="593098" y="286602"/>
                </a:cubicBezTo>
                <a:cubicBezTo>
                  <a:pt x="593098" y="347946"/>
                  <a:pt x="543139" y="397870"/>
                  <a:pt x="481709" y="39787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4798157" y="2358974"/>
            <a:ext cx="396974" cy="396957"/>
          </a:xfrm>
          <a:custGeom>
            <a:rect b="b" l="l" r="r" t="t"/>
            <a:pathLst>
              <a:path extrusionOk="0" h="793914" w="793948">
                <a:moveTo>
                  <a:pt x="793949" y="132547"/>
                </a:moveTo>
                <a:cubicBezTo>
                  <a:pt x="793949" y="144367"/>
                  <a:pt x="789348" y="155473"/>
                  <a:pt x="780986" y="163835"/>
                </a:cubicBezTo>
                <a:lnTo>
                  <a:pt x="719205" y="225616"/>
                </a:lnTo>
                <a:cubicBezTo>
                  <a:pt x="718935" y="226029"/>
                  <a:pt x="718618" y="226410"/>
                  <a:pt x="718269" y="226759"/>
                </a:cubicBezTo>
                <a:cubicBezTo>
                  <a:pt x="717920" y="227108"/>
                  <a:pt x="717539" y="227425"/>
                  <a:pt x="717126" y="227695"/>
                </a:cubicBezTo>
                <a:lnTo>
                  <a:pt x="693375" y="251446"/>
                </a:lnTo>
                <a:cubicBezTo>
                  <a:pt x="692994" y="252207"/>
                  <a:pt x="692502" y="252905"/>
                  <a:pt x="691868" y="253540"/>
                </a:cubicBezTo>
                <a:cubicBezTo>
                  <a:pt x="691249" y="254159"/>
                  <a:pt x="690551" y="254651"/>
                  <a:pt x="689805" y="255016"/>
                </a:cubicBezTo>
                <a:lnTo>
                  <a:pt x="201122" y="743699"/>
                </a:lnTo>
                <a:cubicBezTo>
                  <a:pt x="200931" y="743890"/>
                  <a:pt x="200741" y="744064"/>
                  <a:pt x="200534" y="744223"/>
                </a:cubicBezTo>
                <a:cubicBezTo>
                  <a:pt x="200344" y="744397"/>
                  <a:pt x="200122" y="744540"/>
                  <a:pt x="199916" y="744683"/>
                </a:cubicBezTo>
                <a:cubicBezTo>
                  <a:pt x="199709" y="744826"/>
                  <a:pt x="199503" y="744953"/>
                  <a:pt x="199297" y="745064"/>
                </a:cubicBezTo>
                <a:cubicBezTo>
                  <a:pt x="199265" y="745080"/>
                  <a:pt x="199218" y="745111"/>
                  <a:pt x="199170" y="745127"/>
                </a:cubicBezTo>
                <a:cubicBezTo>
                  <a:pt x="198964" y="745238"/>
                  <a:pt x="198758" y="745334"/>
                  <a:pt x="198551" y="745413"/>
                </a:cubicBezTo>
                <a:cubicBezTo>
                  <a:pt x="198361" y="745492"/>
                  <a:pt x="198155" y="745572"/>
                  <a:pt x="197964" y="745635"/>
                </a:cubicBezTo>
                <a:cubicBezTo>
                  <a:pt x="197853" y="745667"/>
                  <a:pt x="197758" y="745698"/>
                  <a:pt x="197647" y="745730"/>
                </a:cubicBezTo>
                <a:lnTo>
                  <a:pt x="197615" y="745730"/>
                </a:lnTo>
                <a:lnTo>
                  <a:pt x="67595" y="782031"/>
                </a:lnTo>
                <a:lnTo>
                  <a:pt x="27581" y="793201"/>
                </a:lnTo>
                <a:cubicBezTo>
                  <a:pt x="25867" y="793693"/>
                  <a:pt x="24090" y="793915"/>
                  <a:pt x="22313" y="793915"/>
                </a:cubicBezTo>
                <a:cubicBezTo>
                  <a:pt x="16697" y="793915"/>
                  <a:pt x="11017" y="791567"/>
                  <a:pt x="6686" y="787235"/>
                </a:cubicBezTo>
                <a:cubicBezTo>
                  <a:pt x="990" y="781539"/>
                  <a:pt x="-1295" y="773527"/>
                  <a:pt x="720" y="766340"/>
                </a:cubicBezTo>
                <a:lnTo>
                  <a:pt x="11890" y="726326"/>
                </a:lnTo>
                <a:lnTo>
                  <a:pt x="48191" y="596274"/>
                </a:lnTo>
                <a:cubicBezTo>
                  <a:pt x="48286" y="595941"/>
                  <a:pt x="48397" y="595608"/>
                  <a:pt x="48540" y="595290"/>
                </a:cubicBezTo>
                <a:cubicBezTo>
                  <a:pt x="48619" y="595084"/>
                  <a:pt x="48714" y="594894"/>
                  <a:pt x="48809" y="594719"/>
                </a:cubicBezTo>
                <a:cubicBezTo>
                  <a:pt x="48921" y="594497"/>
                  <a:pt x="49047" y="594291"/>
                  <a:pt x="49174" y="594085"/>
                </a:cubicBezTo>
                <a:cubicBezTo>
                  <a:pt x="49222" y="594021"/>
                  <a:pt x="49270" y="593958"/>
                  <a:pt x="49301" y="593894"/>
                </a:cubicBezTo>
                <a:cubicBezTo>
                  <a:pt x="49571" y="593497"/>
                  <a:pt x="49888" y="593117"/>
                  <a:pt x="50221" y="592799"/>
                </a:cubicBezTo>
                <a:cubicBezTo>
                  <a:pt x="50333" y="592672"/>
                  <a:pt x="50459" y="592561"/>
                  <a:pt x="50571" y="592450"/>
                </a:cubicBezTo>
                <a:lnTo>
                  <a:pt x="540682" y="102339"/>
                </a:lnTo>
                <a:lnTo>
                  <a:pt x="567273" y="75763"/>
                </a:lnTo>
                <a:lnTo>
                  <a:pt x="630086" y="12935"/>
                </a:lnTo>
                <a:cubicBezTo>
                  <a:pt x="647332" y="-4312"/>
                  <a:pt x="675415" y="-4312"/>
                  <a:pt x="692645" y="12935"/>
                </a:cubicBezTo>
                <a:lnTo>
                  <a:pt x="780986" y="101276"/>
                </a:lnTo>
                <a:cubicBezTo>
                  <a:pt x="789348" y="109621"/>
                  <a:pt x="793949" y="120727"/>
                  <a:pt x="793949" y="132547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4806082" y="2366903"/>
            <a:ext cx="381115" cy="381103"/>
          </a:xfrm>
          <a:custGeom>
            <a:rect b="b" l="l" r="r" t="t"/>
            <a:pathLst>
              <a:path extrusionOk="0" h="762205" w="762230">
                <a:moveTo>
                  <a:pt x="104211" y="658000"/>
                </a:moveTo>
                <a:lnTo>
                  <a:pt x="164454" y="718243"/>
                </a:lnTo>
                <a:lnTo>
                  <a:pt x="51822" y="749689"/>
                </a:lnTo>
                <a:lnTo>
                  <a:pt x="12522" y="710389"/>
                </a:lnTo>
                <a:lnTo>
                  <a:pt x="43968" y="597757"/>
                </a:lnTo>
                <a:lnTo>
                  <a:pt x="104211" y="658000"/>
                </a:lnTo>
                <a:close/>
                <a:moveTo>
                  <a:pt x="147" y="754750"/>
                </a:moveTo>
                <a:cubicBezTo>
                  <a:pt x="-424" y="756765"/>
                  <a:pt x="766" y="758859"/>
                  <a:pt x="2067" y="760144"/>
                </a:cubicBezTo>
                <a:cubicBezTo>
                  <a:pt x="3352" y="761445"/>
                  <a:pt x="5462" y="762619"/>
                  <a:pt x="7461" y="762064"/>
                </a:cubicBezTo>
                <a:lnTo>
                  <a:pt x="34274" y="754575"/>
                </a:lnTo>
                <a:lnTo>
                  <a:pt x="7636" y="727937"/>
                </a:lnTo>
                <a:lnTo>
                  <a:pt x="147" y="754750"/>
                </a:lnTo>
                <a:close/>
                <a:moveTo>
                  <a:pt x="753917" y="96635"/>
                </a:moveTo>
                <a:lnTo>
                  <a:pt x="665576" y="8294"/>
                </a:lnTo>
                <a:cubicBezTo>
                  <a:pt x="654518" y="-2765"/>
                  <a:pt x="636526" y="-2765"/>
                  <a:pt x="625451" y="8294"/>
                </a:cubicBezTo>
                <a:lnTo>
                  <a:pt x="568239" y="65506"/>
                </a:lnTo>
                <a:lnTo>
                  <a:pt x="696705" y="193972"/>
                </a:lnTo>
                <a:lnTo>
                  <a:pt x="753917" y="136760"/>
                </a:lnTo>
                <a:cubicBezTo>
                  <a:pt x="756598" y="134078"/>
                  <a:pt x="758677" y="130953"/>
                  <a:pt x="760089" y="127557"/>
                </a:cubicBezTo>
                <a:cubicBezTo>
                  <a:pt x="761501" y="124162"/>
                  <a:pt x="762231" y="120481"/>
                  <a:pt x="762231" y="116689"/>
                </a:cubicBezTo>
                <a:cubicBezTo>
                  <a:pt x="762231" y="109121"/>
                  <a:pt x="759280" y="101982"/>
                  <a:pt x="753917" y="96635"/>
                </a:cubicBezTo>
                <a:close/>
                <a:moveTo>
                  <a:pt x="541664" y="92097"/>
                </a:moveTo>
                <a:lnTo>
                  <a:pt x="605810" y="156259"/>
                </a:lnTo>
                <a:cubicBezTo>
                  <a:pt x="605841" y="156275"/>
                  <a:pt x="605857" y="156290"/>
                  <a:pt x="605889" y="156322"/>
                </a:cubicBezTo>
                <a:cubicBezTo>
                  <a:pt x="605921" y="156354"/>
                  <a:pt x="605936" y="156370"/>
                  <a:pt x="605952" y="156401"/>
                </a:cubicBezTo>
                <a:lnTo>
                  <a:pt x="670114" y="220563"/>
                </a:lnTo>
                <a:lnTo>
                  <a:pt x="685488" y="205189"/>
                </a:lnTo>
                <a:lnTo>
                  <a:pt x="557022" y="76723"/>
                </a:lnTo>
                <a:lnTo>
                  <a:pt x="541664" y="92097"/>
                </a:lnTo>
                <a:close/>
                <a:moveTo>
                  <a:pt x="121045" y="652399"/>
                </a:moveTo>
                <a:lnTo>
                  <a:pt x="179653" y="711008"/>
                </a:lnTo>
                <a:lnTo>
                  <a:pt x="658897" y="231780"/>
                </a:lnTo>
                <a:lnTo>
                  <a:pt x="600272" y="173156"/>
                </a:lnTo>
                <a:lnTo>
                  <a:pt x="121045" y="652399"/>
                </a:lnTo>
                <a:close/>
                <a:moveTo>
                  <a:pt x="589055" y="161939"/>
                </a:moveTo>
                <a:lnTo>
                  <a:pt x="530447" y="103314"/>
                </a:lnTo>
                <a:lnTo>
                  <a:pt x="51203" y="582558"/>
                </a:lnTo>
                <a:lnTo>
                  <a:pt x="109827" y="641182"/>
                </a:lnTo>
                <a:lnTo>
                  <a:pt x="589055" y="161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4798157" y="2358974"/>
            <a:ext cx="396974" cy="396957"/>
          </a:xfrm>
          <a:custGeom>
            <a:rect b="b" l="l" r="r" t="t"/>
            <a:pathLst>
              <a:path extrusionOk="0" h="793914" w="793948">
                <a:moveTo>
                  <a:pt x="780986" y="101276"/>
                </a:moveTo>
                <a:lnTo>
                  <a:pt x="692645" y="12935"/>
                </a:lnTo>
                <a:cubicBezTo>
                  <a:pt x="675415" y="-4312"/>
                  <a:pt x="647332" y="-4312"/>
                  <a:pt x="630086" y="12935"/>
                </a:cubicBezTo>
                <a:lnTo>
                  <a:pt x="567273" y="75763"/>
                </a:lnTo>
                <a:lnTo>
                  <a:pt x="540682" y="102339"/>
                </a:lnTo>
                <a:lnTo>
                  <a:pt x="50571" y="592450"/>
                </a:lnTo>
                <a:cubicBezTo>
                  <a:pt x="50459" y="592561"/>
                  <a:pt x="50333" y="592672"/>
                  <a:pt x="50221" y="592799"/>
                </a:cubicBezTo>
                <a:cubicBezTo>
                  <a:pt x="49888" y="593117"/>
                  <a:pt x="49571" y="593497"/>
                  <a:pt x="49301" y="593894"/>
                </a:cubicBezTo>
                <a:cubicBezTo>
                  <a:pt x="49270" y="593958"/>
                  <a:pt x="49222" y="594021"/>
                  <a:pt x="49174" y="594085"/>
                </a:cubicBezTo>
                <a:cubicBezTo>
                  <a:pt x="49047" y="594291"/>
                  <a:pt x="48921" y="594497"/>
                  <a:pt x="48809" y="594719"/>
                </a:cubicBezTo>
                <a:cubicBezTo>
                  <a:pt x="48714" y="594894"/>
                  <a:pt x="48619" y="595084"/>
                  <a:pt x="48540" y="595290"/>
                </a:cubicBezTo>
                <a:cubicBezTo>
                  <a:pt x="48397" y="595608"/>
                  <a:pt x="48286" y="595941"/>
                  <a:pt x="48191" y="596274"/>
                </a:cubicBezTo>
                <a:lnTo>
                  <a:pt x="11890" y="726326"/>
                </a:lnTo>
                <a:lnTo>
                  <a:pt x="720" y="766340"/>
                </a:lnTo>
                <a:cubicBezTo>
                  <a:pt x="-1295" y="773527"/>
                  <a:pt x="990" y="781539"/>
                  <a:pt x="6686" y="787235"/>
                </a:cubicBezTo>
                <a:cubicBezTo>
                  <a:pt x="11017" y="791567"/>
                  <a:pt x="16697" y="793915"/>
                  <a:pt x="22313" y="793915"/>
                </a:cubicBezTo>
                <a:cubicBezTo>
                  <a:pt x="24090" y="793915"/>
                  <a:pt x="25867" y="793693"/>
                  <a:pt x="27581" y="793201"/>
                </a:cubicBezTo>
                <a:lnTo>
                  <a:pt x="67595" y="782031"/>
                </a:lnTo>
                <a:lnTo>
                  <a:pt x="197615" y="745730"/>
                </a:lnTo>
                <a:lnTo>
                  <a:pt x="197647" y="745730"/>
                </a:lnTo>
                <a:cubicBezTo>
                  <a:pt x="197758" y="745698"/>
                  <a:pt x="197853" y="745667"/>
                  <a:pt x="197964" y="745635"/>
                </a:cubicBezTo>
                <a:cubicBezTo>
                  <a:pt x="198155" y="745572"/>
                  <a:pt x="198361" y="745492"/>
                  <a:pt x="198551" y="745413"/>
                </a:cubicBezTo>
                <a:cubicBezTo>
                  <a:pt x="198758" y="745334"/>
                  <a:pt x="198964" y="745238"/>
                  <a:pt x="199170" y="745127"/>
                </a:cubicBezTo>
                <a:cubicBezTo>
                  <a:pt x="199218" y="745111"/>
                  <a:pt x="199265" y="745080"/>
                  <a:pt x="199297" y="745064"/>
                </a:cubicBezTo>
                <a:cubicBezTo>
                  <a:pt x="199503" y="744953"/>
                  <a:pt x="199709" y="744826"/>
                  <a:pt x="199916" y="744683"/>
                </a:cubicBezTo>
                <a:cubicBezTo>
                  <a:pt x="200122" y="744540"/>
                  <a:pt x="200344" y="744397"/>
                  <a:pt x="200534" y="744223"/>
                </a:cubicBezTo>
                <a:cubicBezTo>
                  <a:pt x="200741" y="744064"/>
                  <a:pt x="200931" y="743890"/>
                  <a:pt x="201122" y="743699"/>
                </a:cubicBezTo>
                <a:lnTo>
                  <a:pt x="689805" y="255016"/>
                </a:lnTo>
                <a:cubicBezTo>
                  <a:pt x="690551" y="254651"/>
                  <a:pt x="691249" y="254159"/>
                  <a:pt x="691868" y="253540"/>
                </a:cubicBezTo>
                <a:cubicBezTo>
                  <a:pt x="692502" y="252905"/>
                  <a:pt x="692994" y="252207"/>
                  <a:pt x="693375" y="251446"/>
                </a:cubicBezTo>
                <a:lnTo>
                  <a:pt x="717126" y="227695"/>
                </a:lnTo>
                <a:cubicBezTo>
                  <a:pt x="717539" y="227425"/>
                  <a:pt x="717920" y="227108"/>
                  <a:pt x="718269" y="226759"/>
                </a:cubicBezTo>
                <a:cubicBezTo>
                  <a:pt x="718618" y="226410"/>
                  <a:pt x="718935" y="226029"/>
                  <a:pt x="719205" y="225616"/>
                </a:cubicBezTo>
                <a:lnTo>
                  <a:pt x="780986" y="163835"/>
                </a:lnTo>
                <a:cubicBezTo>
                  <a:pt x="789348" y="155473"/>
                  <a:pt x="793949" y="144367"/>
                  <a:pt x="793949" y="132547"/>
                </a:cubicBezTo>
                <a:cubicBezTo>
                  <a:pt x="793949" y="120727"/>
                  <a:pt x="789348" y="109621"/>
                  <a:pt x="780986" y="101276"/>
                </a:cubicBezTo>
                <a:close/>
                <a:moveTo>
                  <a:pt x="712557" y="209830"/>
                </a:moveTo>
                <a:lnTo>
                  <a:pt x="584091" y="81364"/>
                </a:lnTo>
                <a:lnTo>
                  <a:pt x="641303" y="24152"/>
                </a:lnTo>
                <a:cubicBezTo>
                  <a:pt x="652378" y="13093"/>
                  <a:pt x="670370" y="13093"/>
                  <a:pt x="681428" y="24152"/>
                </a:cubicBezTo>
                <a:lnTo>
                  <a:pt x="769769" y="112493"/>
                </a:lnTo>
                <a:cubicBezTo>
                  <a:pt x="775132" y="117840"/>
                  <a:pt x="778083" y="124979"/>
                  <a:pt x="778083" y="132547"/>
                </a:cubicBezTo>
                <a:cubicBezTo>
                  <a:pt x="778083" y="136339"/>
                  <a:pt x="777353" y="140020"/>
                  <a:pt x="775941" y="143415"/>
                </a:cubicBezTo>
                <a:cubicBezTo>
                  <a:pt x="774529" y="146811"/>
                  <a:pt x="772450" y="149936"/>
                  <a:pt x="769769" y="152617"/>
                </a:cubicBezTo>
                <a:lnTo>
                  <a:pt x="712557" y="209830"/>
                </a:lnTo>
                <a:close/>
                <a:moveTo>
                  <a:pt x="685966" y="236421"/>
                </a:moveTo>
                <a:lnTo>
                  <a:pt x="621804" y="172259"/>
                </a:lnTo>
                <a:cubicBezTo>
                  <a:pt x="621788" y="172228"/>
                  <a:pt x="621773" y="172212"/>
                  <a:pt x="621741" y="172180"/>
                </a:cubicBezTo>
                <a:cubicBezTo>
                  <a:pt x="621709" y="172148"/>
                  <a:pt x="621693" y="172132"/>
                  <a:pt x="621661" y="172117"/>
                </a:cubicBezTo>
                <a:lnTo>
                  <a:pt x="557516" y="107955"/>
                </a:lnTo>
                <a:lnTo>
                  <a:pt x="572874" y="92581"/>
                </a:lnTo>
                <a:lnTo>
                  <a:pt x="701340" y="221047"/>
                </a:lnTo>
                <a:lnTo>
                  <a:pt x="685966" y="236421"/>
                </a:lnTo>
                <a:close/>
                <a:moveTo>
                  <a:pt x="546299" y="119172"/>
                </a:moveTo>
                <a:lnTo>
                  <a:pt x="604907" y="177797"/>
                </a:lnTo>
                <a:lnTo>
                  <a:pt x="125679" y="657040"/>
                </a:lnTo>
                <a:lnTo>
                  <a:pt x="67055" y="598416"/>
                </a:lnTo>
                <a:lnTo>
                  <a:pt x="546299" y="119172"/>
                </a:lnTo>
                <a:close/>
                <a:moveTo>
                  <a:pt x="195505" y="726866"/>
                </a:moveTo>
                <a:lnTo>
                  <a:pt x="136897" y="668257"/>
                </a:lnTo>
                <a:lnTo>
                  <a:pt x="616124" y="189014"/>
                </a:lnTo>
                <a:lnTo>
                  <a:pt x="674749" y="247638"/>
                </a:lnTo>
                <a:lnTo>
                  <a:pt x="195505" y="726866"/>
                </a:lnTo>
                <a:close/>
                <a:moveTo>
                  <a:pt x="23313" y="777922"/>
                </a:moveTo>
                <a:cubicBezTo>
                  <a:pt x="21314" y="778477"/>
                  <a:pt x="19204" y="777303"/>
                  <a:pt x="17919" y="776002"/>
                </a:cubicBezTo>
                <a:cubicBezTo>
                  <a:pt x="16618" y="774717"/>
                  <a:pt x="15428" y="772623"/>
                  <a:pt x="15999" y="770608"/>
                </a:cubicBezTo>
                <a:lnTo>
                  <a:pt x="23488" y="743795"/>
                </a:lnTo>
                <a:lnTo>
                  <a:pt x="50126" y="770433"/>
                </a:lnTo>
                <a:lnTo>
                  <a:pt x="23313" y="777922"/>
                </a:lnTo>
                <a:close/>
                <a:moveTo>
                  <a:pt x="67674" y="765547"/>
                </a:moveTo>
                <a:lnTo>
                  <a:pt x="28374" y="726247"/>
                </a:lnTo>
                <a:lnTo>
                  <a:pt x="59820" y="613615"/>
                </a:lnTo>
                <a:lnTo>
                  <a:pt x="120063" y="673858"/>
                </a:lnTo>
                <a:lnTo>
                  <a:pt x="180306" y="734101"/>
                </a:lnTo>
                <a:lnTo>
                  <a:pt x="67674" y="765547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4084354" y="2363636"/>
            <a:ext cx="451779" cy="387230"/>
          </a:xfrm>
          <a:custGeom>
            <a:rect b="b" l="l" r="r" t="t"/>
            <a:pathLst>
              <a:path extrusionOk="0" h="774460" w="903559">
                <a:moveTo>
                  <a:pt x="42875" y="761800"/>
                </a:moveTo>
                <a:cubicBezTo>
                  <a:pt x="61914" y="749956"/>
                  <a:pt x="116466" y="710937"/>
                  <a:pt x="147331" y="636515"/>
                </a:cubicBezTo>
                <a:cubicBezTo>
                  <a:pt x="149157" y="632125"/>
                  <a:pt x="147774" y="627014"/>
                  <a:pt x="143955" y="624192"/>
                </a:cubicBezTo>
                <a:cubicBezTo>
                  <a:pt x="55401" y="558422"/>
                  <a:pt x="0" y="464574"/>
                  <a:pt x="0" y="360413"/>
                </a:cubicBezTo>
                <a:cubicBezTo>
                  <a:pt x="0" y="161370"/>
                  <a:pt x="202271" y="0"/>
                  <a:pt x="451770" y="0"/>
                </a:cubicBezTo>
                <a:cubicBezTo>
                  <a:pt x="701288" y="0"/>
                  <a:pt x="903559" y="161370"/>
                  <a:pt x="903559" y="360413"/>
                </a:cubicBezTo>
                <a:cubicBezTo>
                  <a:pt x="903559" y="559474"/>
                  <a:pt x="701288" y="720826"/>
                  <a:pt x="451770" y="720826"/>
                </a:cubicBezTo>
                <a:cubicBezTo>
                  <a:pt x="395723" y="720826"/>
                  <a:pt x="342056" y="712690"/>
                  <a:pt x="292522" y="697802"/>
                </a:cubicBezTo>
                <a:cubicBezTo>
                  <a:pt x="289256" y="696824"/>
                  <a:pt x="285714" y="697488"/>
                  <a:pt x="283039" y="699591"/>
                </a:cubicBezTo>
                <a:cubicBezTo>
                  <a:pt x="164562" y="792351"/>
                  <a:pt x="70603" y="775858"/>
                  <a:pt x="43797" y="768294"/>
                </a:cubicBezTo>
                <a:cubicBezTo>
                  <a:pt x="40808" y="767445"/>
                  <a:pt x="40218" y="763461"/>
                  <a:pt x="42875" y="761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4079741" y="2359024"/>
            <a:ext cx="460994" cy="396452"/>
          </a:xfrm>
          <a:custGeom>
            <a:rect b="b" l="l" r="r" t="t"/>
            <a:pathLst>
              <a:path extrusionOk="0" h="792904" w="921989">
                <a:moveTo>
                  <a:pt x="786207" y="107574"/>
                </a:moveTo>
                <a:cubicBezTo>
                  <a:pt x="699259" y="38207"/>
                  <a:pt x="583752" y="0"/>
                  <a:pt x="460995" y="0"/>
                </a:cubicBezTo>
                <a:cubicBezTo>
                  <a:pt x="338237" y="0"/>
                  <a:pt x="222749" y="38207"/>
                  <a:pt x="135800" y="107574"/>
                </a:cubicBezTo>
                <a:cubicBezTo>
                  <a:pt x="48225" y="177439"/>
                  <a:pt x="0" y="270513"/>
                  <a:pt x="0" y="369637"/>
                </a:cubicBezTo>
                <a:cubicBezTo>
                  <a:pt x="0" y="422142"/>
                  <a:pt x="13431" y="472876"/>
                  <a:pt x="39941" y="520418"/>
                </a:cubicBezTo>
                <a:cubicBezTo>
                  <a:pt x="65437" y="566152"/>
                  <a:pt x="101670" y="606665"/>
                  <a:pt x="147681" y="640832"/>
                </a:cubicBezTo>
                <a:cubicBezTo>
                  <a:pt x="148087" y="641146"/>
                  <a:pt x="148235" y="641718"/>
                  <a:pt x="148032" y="642216"/>
                </a:cubicBezTo>
                <a:cubicBezTo>
                  <a:pt x="117813" y="715088"/>
                  <a:pt x="63242" y="753240"/>
                  <a:pt x="47229" y="763202"/>
                </a:cubicBezTo>
                <a:cubicBezTo>
                  <a:pt x="42930" y="765877"/>
                  <a:pt x="40605" y="770840"/>
                  <a:pt x="41325" y="775858"/>
                </a:cubicBezTo>
                <a:cubicBezTo>
                  <a:pt x="42044" y="780876"/>
                  <a:pt x="45660" y="785009"/>
                  <a:pt x="50531" y="786392"/>
                </a:cubicBezTo>
                <a:lnTo>
                  <a:pt x="50531" y="786392"/>
                </a:lnTo>
                <a:cubicBezTo>
                  <a:pt x="60604" y="789233"/>
                  <a:pt x="78204" y="792905"/>
                  <a:pt x="101836" y="792905"/>
                </a:cubicBezTo>
                <a:cubicBezTo>
                  <a:pt x="113127" y="792905"/>
                  <a:pt x="125820" y="792056"/>
                  <a:pt x="139693" y="789879"/>
                </a:cubicBezTo>
                <a:cubicBezTo>
                  <a:pt x="192751" y="781559"/>
                  <a:pt x="245994" y="756727"/>
                  <a:pt x="297927" y="716048"/>
                </a:cubicBezTo>
                <a:cubicBezTo>
                  <a:pt x="298259" y="715789"/>
                  <a:pt x="298683" y="715715"/>
                  <a:pt x="299071" y="715826"/>
                </a:cubicBezTo>
                <a:cubicBezTo>
                  <a:pt x="350782" y="731360"/>
                  <a:pt x="405261" y="739256"/>
                  <a:pt x="460976" y="739256"/>
                </a:cubicBezTo>
                <a:cubicBezTo>
                  <a:pt x="583733" y="739256"/>
                  <a:pt x="699240" y="701049"/>
                  <a:pt x="786189" y="631682"/>
                </a:cubicBezTo>
                <a:cubicBezTo>
                  <a:pt x="873765" y="561817"/>
                  <a:pt x="921989" y="468762"/>
                  <a:pt x="921989" y="369619"/>
                </a:cubicBezTo>
                <a:cubicBezTo>
                  <a:pt x="922008" y="270513"/>
                  <a:pt x="873783" y="177439"/>
                  <a:pt x="786207" y="107574"/>
                </a:cubicBezTo>
                <a:close/>
                <a:moveTo>
                  <a:pt x="55530" y="768645"/>
                </a:moveTo>
                <a:lnTo>
                  <a:pt x="55530" y="768645"/>
                </a:lnTo>
                <a:cubicBezTo>
                  <a:pt x="55530" y="768645"/>
                  <a:pt x="55549" y="768645"/>
                  <a:pt x="55549" y="768645"/>
                </a:cubicBezTo>
                <a:cubicBezTo>
                  <a:pt x="55549" y="768645"/>
                  <a:pt x="55530" y="768645"/>
                  <a:pt x="55530" y="768645"/>
                </a:cubicBezTo>
                <a:close/>
                <a:moveTo>
                  <a:pt x="460995" y="720826"/>
                </a:moveTo>
                <a:cubicBezTo>
                  <a:pt x="407069" y="720826"/>
                  <a:pt x="354380" y="713206"/>
                  <a:pt x="304403" y="698189"/>
                </a:cubicBezTo>
                <a:cubicBezTo>
                  <a:pt x="298278" y="696344"/>
                  <a:pt x="291599" y="697599"/>
                  <a:pt x="286563" y="701547"/>
                </a:cubicBezTo>
                <a:cubicBezTo>
                  <a:pt x="185852" y="780415"/>
                  <a:pt x="103811" y="778072"/>
                  <a:pt x="68020" y="771504"/>
                </a:cubicBezTo>
                <a:cubicBezTo>
                  <a:pt x="93885" y="753203"/>
                  <a:pt x="138033" y="714461"/>
                  <a:pt x="165060" y="649282"/>
                </a:cubicBezTo>
                <a:cubicBezTo>
                  <a:pt x="168510" y="640943"/>
                  <a:pt x="165890" y="631387"/>
                  <a:pt x="158658" y="626018"/>
                </a:cubicBezTo>
                <a:cubicBezTo>
                  <a:pt x="114769" y="593419"/>
                  <a:pt x="80252" y="554862"/>
                  <a:pt x="56029" y="511434"/>
                </a:cubicBezTo>
                <a:cubicBezTo>
                  <a:pt x="31104" y="466677"/>
                  <a:pt x="18449" y="418969"/>
                  <a:pt x="18449" y="369637"/>
                </a:cubicBezTo>
                <a:cubicBezTo>
                  <a:pt x="18449" y="176000"/>
                  <a:pt x="216974" y="18449"/>
                  <a:pt x="460995" y="18449"/>
                </a:cubicBezTo>
                <a:cubicBezTo>
                  <a:pt x="705033" y="18449"/>
                  <a:pt x="903559" y="176000"/>
                  <a:pt x="903559" y="369637"/>
                </a:cubicBezTo>
                <a:cubicBezTo>
                  <a:pt x="903559" y="563274"/>
                  <a:pt x="705033" y="720826"/>
                  <a:pt x="460995" y="720826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4053377" y="3083069"/>
            <a:ext cx="444148" cy="396799"/>
          </a:xfrm>
          <a:custGeom>
            <a:rect b="b" l="l" r="r" t="t"/>
            <a:pathLst>
              <a:path extrusionOk="0" h="793598" w="888296">
                <a:moveTo>
                  <a:pt x="855382" y="417283"/>
                </a:moveTo>
                <a:cubicBezTo>
                  <a:pt x="875020" y="428560"/>
                  <a:pt x="888296" y="449744"/>
                  <a:pt x="888296" y="473987"/>
                </a:cubicBezTo>
                <a:lnTo>
                  <a:pt x="888296" y="483450"/>
                </a:lnTo>
                <a:cubicBezTo>
                  <a:pt x="888296" y="507515"/>
                  <a:pt x="875216" y="528575"/>
                  <a:pt x="855808" y="539923"/>
                </a:cubicBezTo>
                <a:cubicBezTo>
                  <a:pt x="875216" y="551271"/>
                  <a:pt x="888296" y="572330"/>
                  <a:pt x="888296" y="596396"/>
                </a:cubicBezTo>
                <a:lnTo>
                  <a:pt x="888296" y="605841"/>
                </a:lnTo>
                <a:cubicBezTo>
                  <a:pt x="888296" y="638319"/>
                  <a:pt x="864499" y="665338"/>
                  <a:pt x="833433" y="670354"/>
                </a:cubicBezTo>
                <a:cubicBezTo>
                  <a:pt x="847740" y="682893"/>
                  <a:pt x="856786" y="701267"/>
                  <a:pt x="856786" y="721740"/>
                </a:cubicBezTo>
                <a:lnTo>
                  <a:pt x="856786" y="725279"/>
                </a:lnTo>
                <a:cubicBezTo>
                  <a:pt x="856786" y="762952"/>
                  <a:pt x="826164" y="793598"/>
                  <a:pt x="788522" y="793598"/>
                </a:cubicBezTo>
                <a:lnTo>
                  <a:pt x="611421" y="793598"/>
                </a:lnTo>
                <a:cubicBezTo>
                  <a:pt x="595355" y="793598"/>
                  <a:pt x="580266" y="788120"/>
                  <a:pt x="568092" y="778053"/>
                </a:cubicBezTo>
                <a:cubicBezTo>
                  <a:pt x="567293" y="778319"/>
                  <a:pt x="566457" y="778497"/>
                  <a:pt x="565569" y="778515"/>
                </a:cubicBezTo>
                <a:lnTo>
                  <a:pt x="396518" y="781361"/>
                </a:lnTo>
                <a:cubicBezTo>
                  <a:pt x="346383" y="781361"/>
                  <a:pt x="316934" y="753436"/>
                  <a:pt x="303818" y="736805"/>
                </a:cubicBezTo>
                <a:cubicBezTo>
                  <a:pt x="298220" y="729690"/>
                  <a:pt x="289707" y="725599"/>
                  <a:pt x="280483" y="725599"/>
                </a:cubicBezTo>
                <a:lnTo>
                  <a:pt x="219559" y="725599"/>
                </a:lnTo>
                <a:lnTo>
                  <a:pt x="219559" y="737570"/>
                </a:lnTo>
                <a:cubicBezTo>
                  <a:pt x="219559" y="768466"/>
                  <a:pt x="194447" y="793598"/>
                  <a:pt x="163576" y="793598"/>
                </a:cubicBezTo>
                <a:lnTo>
                  <a:pt x="56001" y="793598"/>
                </a:lnTo>
                <a:cubicBezTo>
                  <a:pt x="25130" y="793598"/>
                  <a:pt x="0" y="768466"/>
                  <a:pt x="0" y="737570"/>
                </a:cubicBezTo>
                <a:lnTo>
                  <a:pt x="0" y="385907"/>
                </a:lnTo>
                <a:cubicBezTo>
                  <a:pt x="0" y="355011"/>
                  <a:pt x="25130" y="329860"/>
                  <a:pt x="56001" y="329860"/>
                </a:cubicBezTo>
                <a:lnTo>
                  <a:pt x="163576" y="329860"/>
                </a:lnTo>
                <a:cubicBezTo>
                  <a:pt x="194447" y="329860"/>
                  <a:pt x="219559" y="355011"/>
                  <a:pt x="219559" y="385907"/>
                </a:cubicBezTo>
                <a:lnTo>
                  <a:pt x="219559" y="386209"/>
                </a:lnTo>
                <a:lnTo>
                  <a:pt x="302396" y="386227"/>
                </a:lnTo>
                <a:cubicBezTo>
                  <a:pt x="302414" y="386227"/>
                  <a:pt x="302414" y="386227"/>
                  <a:pt x="302432" y="386227"/>
                </a:cubicBezTo>
                <a:cubicBezTo>
                  <a:pt x="313166" y="386227"/>
                  <a:pt x="322639" y="379005"/>
                  <a:pt x="325465" y="368636"/>
                </a:cubicBezTo>
                <a:cubicBezTo>
                  <a:pt x="334795" y="334307"/>
                  <a:pt x="349439" y="290356"/>
                  <a:pt x="379990" y="254871"/>
                </a:cubicBezTo>
                <a:cubicBezTo>
                  <a:pt x="393959" y="238667"/>
                  <a:pt x="410292" y="224989"/>
                  <a:pt x="426091" y="211774"/>
                </a:cubicBezTo>
                <a:cubicBezTo>
                  <a:pt x="438177" y="201671"/>
                  <a:pt x="450671" y="191230"/>
                  <a:pt x="461689" y="179935"/>
                </a:cubicBezTo>
                <a:cubicBezTo>
                  <a:pt x="489361" y="151565"/>
                  <a:pt x="499402" y="116917"/>
                  <a:pt x="506120" y="83691"/>
                </a:cubicBezTo>
                <a:cubicBezTo>
                  <a:pt x="510723" y="60942"/>
                  <a:pt x="519414" y="28730"/>
                  <a:pt x="541469" y="11583"/>
                </a:cubicBezTo>
                <a:cubicBezTo>
                  <a:pt x="554745" y="1267"/>
                  <a:pt x="570332" y="-2326"/>
                  <a:pt x="585385" y="1480"/>
                </a:cubicBezTo>
                <a:cubicBezTo>
                  <a:pt x="602144" y="5714"/>
                  <a:pt x="616895" y="18983"/>
                  <a:pt x="624821" y="36965"/>
                </a:cubicBezTo>
                <a:cubicBezTo>
                  <a:pt x="659104" y="114889"/>
                  <a:pt x="652991" y="216719"/>
                  <a:pt x="611386" y="286229"/>
                </a:cubicBezTo>
                <a:lnTo>
                  <a:pt x="821810" y="286229"/>
                </a:lnTo>
                <a:cubicBezTo>
                  <a:pt x="858474" y="286229"/>
                  <a:pt x="888296" y="316094"/>
                  <a:pt x="888296" y="352788"/>
                </a:cubicBezTo>
                <a:lnTo>
                  <a:pt x="888296" y="359867"/>
                </a:lnTo>
                <a:cubicBezTo>
                  <a:pt x="888296" y="384306"/>
                  <a:pt x="875056" y="405703"/>
                  <a:pt x="855382" y="417283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4062263" y="3091957"/>
            <a:ext cx="426375" cy="379016"/>
          </a:xfrm>
          <a:custGeom>
            <a:rect b="b" l="l" r="r" t="t"/>
            <a:pathLst>
              <a:path extrusionOk="0" h="758033" w="852751">
                <a:moveTo>
                  <a:pt x="821241" y="703962"/>
                </a:moveTo>
                <a:lnTo>
                  <a:pt x="821241" y="707501"/>
                </a:lnTo>
                <a:cubicBezTo>
                  <a:pt x="821241" y="735373"/>
                  <a:pt x="798581" y="758034"/>
                  <a:pt x="770750" y="758034"/>
                </a:cubicBezTo>
                <a:lnTo>
                  <a:pt x="593649" y="758034"/>
                </a:lnTo>
                <a:cubicBezTo>
                  <a:pt x="579698" y="758034"/>
                  <a:pt x="566724" y="752466"/>
                  <a:pt x="557109" y="742363"/>
                </a:cubicBezTo>
                <a:cubicBezTo>
                  <a:pt x="548116" y="732936"/>
                  <a:pt x="543158" y="720557"/>
                  <a:pt x="543158" y="707501"/>
                </a:cubicBezTo>
                <a:lnTo>
                  <a:pt x="543158" y="703962"/>
                </a:lnTo>
                <a:cubicBezTo>
                  <a:pt x="543158" y="676108"/>
                  <a:pt x="565817" y="653429"/>
                  <a:pt x="593649" y="653429"/>
                </a:cubicBezTo>
                <a:lnTo>
                  <a:pt x="770750" y="653429"/>
                </a:lnTo>
                <a:cubicBezTo>
                  <a:pt x="798581" y="653429"/>
                  <a:pt x="821241" y="676108"/>
                  <a:pt x="821241" y="703962"/>
                </a:cubicBezTo>
                <a:close/>
                <a:moveTo>
                  <a:pt x="805211" y="531038"/>
                </a:moveTo>
                <a:lnTo>
                  <a:pt x="568199" y="531038"/>
                </a:lnTo>
                <a:cubicBezTo>
                  <a:pt x="541985" y="531038"/>
                  <a:pt x="520658" y="552382"/>
                  <a:pt x="520658" y="578618"/>
                </a:cubicBezTo>
                <a:lnTo>
                  <a:pt x="520658" y="588063"/>
                </a:lnTo>
                <a:cubicBezTo>
                  <a:pt x="520658" y="614298"/>
                  <a:pt x="541985" y="635643"/>
                  <a:pt x="568199" y="635643"/>
                </a:cubicBezTo>
                <a:lnTo>
                  <a:pt x="593649" y="635643"/>
                </a:lnTo>
                <a:lnTo>
                  <a:pt x="770750" y="635643"/>
                </a:lnTo>
                <a:lnTo>
                  <a:pt x="805211" y="635643"/>
                </a:lnTo>
                <a:cubicBezTo>
                  <a:pt x="831425" y="635643"/>
                  <a:pt x="852752" y="614298"/>
                  <a:pt x="852752" y="588063"/>
                </a:cubicBezTo>
                <a:lnTo>
                  <a:pt x="852752" y="578618"/>
                </a:lnTo>
                <a:cubicBezTo>
                  <a:pt x="852752" y="552382"/>
                  <a:pt x="831425" y="531038"/>
                  <a:pt x="805211" y="531038"/>
                </a:cubicBezTo>
                <a:close/>
                <a:moveTo>
                  <a:pt x="805211" y="408647"/>
                </a:moveTo>
                <a:lnTo>
                  <a:pt x="568199" y="408647"/>
                </a:lnTo>
                <a:cubicBezTo>
                  <a:pt x="541985" y="408647"/>
                  <a:pt x="520658" y="429991"/>
                  <a:pt x="520658" y="456209"/>
                </a:cubicBezTo>
                <a:lnTo>
                  <a:pt x="520658" y="465672"/>
                </a:lnTo>
                <a:cubicBezTo>
                  <a:pt x="520658" y="491907"/>
                  <a:pt x="541985" y="513251"/>
                  <a:pt x="568199" y="513251"/>
                </a:cubicBezTo>
                <a:lnTo>
                  <a:pt x="805211" y="513251"/>
                </a:lnTo>
                <a:cubicBezTo>
                  <a:pt x="831425" y="513251"/>
                  <a:pt x="852752" y="491907"/>
                  <a:pt x="852752" y="465672"/>
                </a:cubicBezTo>
                <a:lnTo>
                  <a:pt x="852752" y="456209"/>
                </a:lnTo>
                <a:cubicBezTo>
                  <a:pt x="852752" y="429991"/>
                  <a:pt x="831425" y="408647"/>
                  <a:pt x="805211" y="408647"/>
                </a:cubicBezTo>
                <a:close/>
                <a:moveTo>
                  <a:pt x="804038" y="286238"/>
                </a:moveTo>
                <a:lnTo>
                  <a:pt x="591889" y="286238"/>
                </a:lnTo>
                <a:cubicBezTo>
                  <a:pt x="587731" y="286238"/>
                  <a:pt x="583643" y="286754"/>
                  <a:pt x="579715" y="287768"/>
                </a:cubicBezTo>
                <a:cubicBezTo>
                  <a:pt x="558193" y="293318"/>
                  <a:pt x="543158" y="312741"/>
                  <a:pt x="543158" y="335010"/>
                </a:cubicBezTo>
                <a:lnTo>
                  <a:pt x="543158" y="342089"/>
                </a:lnTo>
                <a:cubicBezTo>
                  <a:pt x="543158" y="368983"/>
                  <a:pt x="565018" y="390860"/>
                  <a:pt x="591889" y="390860"/>
                </a:cubicBezTo>
                <a:lnTo>
                  <a:pt x="804038" y="390860"/>
                </a:lnTo>
                <a:cubicBezTo>
                  <a:pt x="830892" y="390860"/>
                  <a:pt x="852752" y="368983"/>
                  <a:pt x="852752" y="342089"/>
                </a:cubicBezTo>
                <a:lnTo>
                  <a:pt x="852752" y="335010"/>
                </a:lnTo>
                <a:cubicBezTo>
                  <a:pt x="852752" y="308116"/>
                  <a:pt x="830892" y="286238"/>
                  <a:pt x="804038" y="286238"/>
                </a:cubicBezTo>
                <a:close/>
                <a:moveTo>
                  <a:pt x="525385" y="703962"/>
                </a:moveTo>
                <a:cubicBezTo>
                  <a:pt x="525385" y="682618"/>
                  <a:pt x="535231" y="663532"/>
                  <a:pt x="550586" y="650993"/>
                </a:cubicBezTo>
                <a:cubicBezTo>
                  <a:pt x="523110" y="643291"/>
                  <a:pt x="502886" y="617998"/>
                  <a:pt x="502886" y="588063"/>
                </a:cubicBezTo>
                <a:lnTo>
                  <a:pt x="502886" y="578618"/>
                </a:lnTo>
                <a:cubicBezTo>
                  <a:pt x="502886" y="554552"/>
                  <a:pt x="515966" y="533493"/>
                  <a:pt x="535373" y="522145"/>
                </a:cubicBezTo>
                <a:cubicBezTo>
                  <a:pt x="515966" y="510797"/>
                  <a:pt x="502886" y="489737"/>
                  <a:pt x="502886" y="465672"/>
                </a:cubicBezTo>
                <a:lnTo>
                  <a:pt x="502886" y="456209"/>
                </a:lnTo>
                <a:cubicBezTo>
                  <a:pt x="502886" y="426594"/>
                  <a:pt x="522684" y="401515"/>
                  <a:pt x="549751" y="393528"/>
                </a:cubicBezTo>
                <a:cubicBezTo>
                  <a:pt x="534876" y="381309"/>
                  <a:pt x="525385" y="362793"/>
                  <a:pt x="525385" y="342089"/>
                </a:cubicBezTo>
                <a:lnTo>
                  <a:pt x="525385" y="335010"/>
                </a:lnTo>
                <a:cubicBezTo>
                  <a:pt x="525385" y="306498"/>
                  <a:pt x="543442" y="281418"/>
                  <a:pt x="569941" y="272169"/>
                </a:cubicBezTo>
                <a:cubicBezTo>
                  <a:pt x="569941" y="272151"/>
                  <a:pt x="569941" y="272151"/>
                  <a:pt x="569941" y="272151"/>
                </a:cubicBezTo>
                <a:cubicBezTo>
                  <a:pt x="616326" y="207710"/>
                  <a:pt x="625088" y="104333"/>
                  <a:pt x="590770" y="26373"/>
                </a:cubicBezTo>
                <a:cubicBezTo>
                  <a:pt x="585047" y="13353"/>
                  <a:pt x="574757" y="3855"/>
                  <a:pt x="563258" y="938"/>
                </a:cubicBezTo>
                <a:cubicBezTo>
                  <a:pt x="553501" y="-1517"/>
                  <a:pt x="543584" y="867"/>
                  <a:pt x="534609" y="7857"/>
                </a:cubicBezTo>
                <a:cubicBezTo>
                  <a:pt x="517210" y="21375"/>
                  <a:pt x="509817" y="49478"/>
                  <a:pt x="505765" y="69435"/>
                </a:cubicBezTo>
                <a:cubicBezTo>
                  <a:pt x="498496" y="105329"/>
                  <a:pt x="487530" y="142912"/>
                  <a:pt x="456642" y="174573"/>
                </a:cubicBezTo>
                <a:cubicBezTo>
                  <a:pt x="444983" y="186525"/>
                  <a:pt x="432152" y="197269"/>
                  <a:pt x="419729" y="207656"/>
                </a:cubicBezTo>
                <a:cubicBezTo>
                  <a:pt x="403769" y="220996"/>
                  <a:pt x="388698" y="233607"/>
                  <a:pt x="375689" y="248708"/>
                </a:cubicBezTo>
                <a:cubicBezTo>
                  <a:pt x="347449" y="281489"/>
                  <a:pt x="333675" y="323022"/>
                  <a:pt x="324825" y="355536"/>
                </a:cubicBezTo>
                <a:cubicBezTo>
                  <a:pt x="319902" y="373625"/>
                  <a:pt x="303391" y="386236"/>
                  <a:pt x="284659" y="386236"/>
                </a:cubicBezTo>
                <a:cubicBezTo>
                  <a:pt x="284641" y="386236"/>
                  <a:pt x="284624" y="386236"/>
                  <a:pt x="284606" y="386236"/>
                </a:cubicBezTo>
                <a:lnTo>
                  <a:pt x="201787" y="386218"/>
                </a:lnTo>
                <a:lnTo>
                  <a:pt x="201787" y="690035"/>
                </a:lnTo>
                <a:lnTo>
                  <a:pt x="262710" y="690035"/>
                </a:lnTo>
                <a:cubicBezTo>
                  <a:pt x="277408" y="690035"/>
                  <a:pt x="291004" y="696580"/>
                  <a:pt x="300015" y="707999"/>
                </a:cubicBezTo>
                <a:cubicBezTo>
                  <a:pt x="313575" y="725253"/>
                  <a:pt x="338225" y="745796"/>
                  <a:pt x="378604" y="745796"/>
                </a:cubicBezTo>
                <a:lnTo>
                  <a:pt x="535427" y="743164"/>
                </a:lnTo>
                <a:cubicBezTo>
                  <a:pt x="528904" y="732527"/>
                  <a:pt x="525385" y="720254"/>
                  <a:pt x="525385" y="707501"/>
                </a:cubicBezTo>
                <a:lnTo>
                  <a:pt x="525385" y="703962"/>
                </a:lnTo>
                <a:close/>
                <a:moveTo>
                  <a:pt x="145804" y="329869"/>
                </a:moveTo>
                <a:lnTo>
                  <a:pt x="38228" y="329869"/>
                </a:lnTo>
                <a:cubicBezTo>
                  <a:pt x="17150" y="329869"/>
                  <a:pt x="0" y="347034"/>
                  <a:pt x="0" y="368129"/>
                </a:cubicBezTo>
                <a:lnTo>
                  <a:pt x="0" y="719792"/>
                </a:lnTo>
                <a:cubicBezTo>
                  <a:pt x="0" y="740887"/>
                  <a:pt x="17150" y="758034"/>
                  <a:pt x="38228" y="758034"/>
                </a:cubicBezTo>
                <a:lnTo>
                  <a:pt x="145804" y="758034"/>
                </a:lnTo>
                <a:cubicBezTo>
                  <a:pt x="166882" y="758034"/>
                  <a:pt x="184015" y="740887"/>
                  <a:pt x="184015" y="719792"/>
                </a:cubicBezTo>
                <a:lnTo>
                  <a:pt x="184015" y="368129"/>
                </a:lnTo>
                <a:cubicBezTo>
                  <a:pt x="184015" y="347034"/>
                  <a:pt x="166882" y="329869"/>
                  <a:pt x="145804" y="3298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4053377" y="3083069"/>
            <a:ext cx="444148" cy="396799"/>
          </a:xfrm>
          <a:custGeom>
            <a:rect b="b" l="l" r="r" t="t"/>
            <a:pathLst>
              <a:path extrusionOk="0" h="793598" w="888296">
                <a:moveTo>
                  <a:pt x="888296" y="359867"/>
                </a:moveTo>
                <a:lnTo>
                  <a:pt x="888296" y="352788"/>
                </a:lnTo>
                <a:cubicBezTo>
                  <a:pt x="888296" y="316094"/>
                  <a:pt x="858474" y="286229"/>
                  <a:pt x="821810" y="286229"/>
                </a:cubicBezTo>
                <a:lnTo>
                  <a:pt x="611386" y="286229"/>
                </a:lnTo>
                <a:cubicBezTo>
                  <a:pt x="652991" y="216719"/>
                  <a:pt x="659104" y="114889"/>
                  <a:pt x="624821" y="36965"/>
                </a:cubicBezTo>
                <a:cubicBezTo>
                  <a:pt x="616895" y="18983"/>
                  <a:pt x="602144" y="5714"/>
                  <a:pt x="585385" y="1480"/>
                </a:cubicBezTo>
                <a:cubicBezTo>
                  <a:pt x="570332" y="-2326"/>
                  <a:pt x="554745" y="1267"/>
                  <a:pt x="541469" y="11583"/>
                </a:cubicBezTo>
                <a:cubicBezTo>
                  <a:pt x="519414" y="28730"/>
                  <a:pt x="510723" y="60942"/>
                  <a:pt x="506120" y="83691"/>
                </a:cubicBezTo>
                <a:cubicBezTo>
                  <a:pt x="499402" y="116917"/>
                  <a:pt x="489361" y="151565"/>
                  <a:pt x="461689" y="179935"/>
                </a:cubicBezTo>
                <a:cubicBezTo>
                  <a:pt x="450671" y="191230"/>
                  <a:pt x="438177" y="201671"/>
                  <a:pt x="426091" y="211774"/>
                </a:cubicBezTo>
                <a:cubicBezTo>
                  <a:pt x="410292" y="224989"/>
                  <a:pt x="393959" y="238667"/>
                  <a:pt x="379990" y="254871"/>
                </a:cubicBezTo>
                <a:cubicBezTo>
                  <a:pt x="349439" y="290356"/>
                  <a:pt x="334795" y="334307"/>
                  <a:pt x="325465" y="368636"/>
                </a:cubicBezTo>
                <a:cubicBezTo>
                  <a:pt x="322639" y="379005"/>
                  <a:pt x="313166" y="386227"/>
                  <a:pt x="302432" y="386227"/>
                </a:cubicBezTo>
                <a:cubicBezTo>
                  <a:pt x="302414" y="386227"/>
                  <a:pt x="302414" y="386227"/>
                  <a:pt x="302396" y="386227"/>
                </a:cubicBezTo>
                <a:lnTo>
                  <a:pt x="219559" y="386209"/>
                </a:lnTo>
                <a:lnTo>
                  <a:pt x="219559" y="385907"/>
                </a:lnTo>
                <a:cubicBezTo>
                  <a:pt x="219559" y="355011"/>
                  <a:pt x="194447" y="329860"/>
                  <a:pt x="163576" y="329860"/>
                </a:cubicBezTo>
                <a:lnTo>
                  <a:pt x="56001" y="329860"/>
                </a:lnTo>
                <a:cubicBezTo>
                  <a:pt x="25130" y="329860"/>
                  <a:pt x="0" y="355011"/>
                  <a:pt x="0" y="385907"/>
                </a:cubicBezTo>
                <a:lnTo>
                  <a:pt x="0" y="737570"/>
                </a:lnTo>
                <a:cubicBezTo>
                  <a:pt x="0" y="768466"/>
                  <a:pt x="25130" y="793598"/>
                  <a:pt x="56001" y="793598"/>
                </a:cubicBezTo>
                <a:lnTo>
                  <a:pt x="163576" y="793598"/>
                </a:lnTo>
                <a:cubicBezTo>
                  <a:pt x="194447" y="793598"/>
                  <a:pt x="219559" y="768466"/>
                  <a:pt x="219559" y="737570"/>
                </a:cubicBezTo>
                <a:lnTo>
                  <a:pt x="219559" y="725599"/>
                </a:lnTo>
                <a:lnTo>
                  <a:pt x="280483" y="725599"/>
                </a:lnTo>
                <a:cubicBezTo>
                  <a:pt x="289707" y="725599"/>
                  <a:pt x="298220" y="729690"/>
                  <a:pt x="303818" y="736805"/>
                </a:cubicBezTo>
                <a:cubicBezTo>
                  <a:pt x="316934" y="753436"/>
                  <a:pt x="346383" y="781361"/>
                  <a:pt x="396518" y="781361"/>
                </a:cubicBezTo>
                <a:lnTo>
                  <a:pt x="565569" y="778515"/>
                </a:lnTo>
                <a:cubicBezTo>
                  <a:pt x="566457" y="778497"/>
                  <a:pt x="567293" y="778319"/>
                  <a:pt x="568092" y="778053"/>
                </a:cubicBezTo>
                <a:cubicBezTo>
                  <a:pt x="580266" y="788120"/>
                  <a:pt x="595355" y="793598"/>
                  <a:pt x="611421" y="793598"/>
                </a:cubicBezTo>
                <a:lnTo>
                  <a:pt x="788522" y="793598"/>
                </a:lnTo>
                <a:cubicBezTo>
                  <a:pt x="826164" y="793598"/>
                  <a:pt x="856786" y="762952"/>
                  <a:pt x="856786" y="725279"/>
                </a:cubicBezTo>
                <a:lnTo>
                  <a:pt x="856786" y="721740"/>
                </a:lnTo>
                <a:cubicBezTo>
                  <a:pt x="856786" y="701267"/>
                  <a:pt x="847740" y="682893"/>
                  <a:pt x="833433" y="670354"/>
                </a:cubicBezTo>
                <a:cubicBezTo>
                  <a:pt x="864499" y="665338"/>
                  <a:pt x="888296" y="638319"/>
                  <a:pt x="888296" y="605841"/>
                </a:cubicBezTo>
                <a:lnTo>
                  <a:pt x="888296" y="596396"/>
                </a:lnTo>
                <a:cubicBezTo>
                  <a:pt x="888296" y="572330"/>
                  <a:pt x="875216" y="551271"/>
                  <a:pt x="855808" y="539923"/>
                </a:cubicBezTo>
                <a:cubicBezTo>
                  <a:pt x="875216" y="528575"/>
                  <a:pt x="888296" y="507515"/>
                  <a:pt x="888296" y="483450"/>
                </a:cubicBezTo>
                <a:lnTo>
                  <a:pt x="888296" y="473987"/>
                </a:lnTo>
                <a:cubicBezTo>
                  <a:pt x="888296" y="449744"/>
                  <a:pt x="875020" y="428560"/>
                  <a:pt x="855382" y="417283"/>
                </a:cubicBezTo>
                <a:cubicBezTo>
                  <a:pt x="875056" y="405703"/>
                  <a:pt x="888296" y="384306"/>
                  <a:pt x="888296" y="359867"/>
                </a:cubicBezTo>
                <a:close/>
                <a:moveTo>
                  <a:pt x="201787" y="737570"/>
                </a:moveTo>
                <a:cubicBezTo>
                  <a:pt x="201787" y="758665"/>
                  <a:pt x="184654" y="775812"/>
                  <a:pt x="163576" y="775812"/>
                </a:cubicBezTo>
                <a:lnTo>
                  <a:pt x="56001" y="775812"/>
                </a:lnTo>
                <a:cubicBezTo>
                  <a:pt x="34923" y="775812"/>
                  <a:pt x="17772" y="758665"/>
                  <a:pt x="17772" y="737570"/>
                </a:cubicBezTo>
                <a:lnTo>
                  <a:pt x="17772" y="385907"/>
                </a:lnTo>
                <a:cubicBezTo>
                  <a:pt x="17772" y="364812"/>
                  <a:pt x="34923" y="347647"/>
                  <a:pt x="56001" y="347647"/>
                </a:cubicBezTo>
                <a:lnTo>
                  <a:pt x="163576" y="347647"/>
                </a:lnTo>
                <a:cubicBezTo>
                  <a:pt x="184654" y="347647"/>
                  <a:pt x="201787" y="364812"/>
                  <a:pt x="201787" y="385907"/>
                </a:cubicBezTo>
                <a:lnTo>
                  <a:pt x="201787" y="737570"/>
                </a:lnTo>
                <a:close/>
                <a:moveTo>
                  <a:pt x="396376" y="763574"/>
                </a:moveTo>
                <a:cubicBezTo>
                  <a:pt x="355997" y="763574"/>
                  <a:pt x="331347" y="743030"/>
                  <a:pt x="317787" y="725777"/>
                </a:cubicBezTo>
                <a:cubicBezTo>
                  <a:pt x="308776" y="714358"/>
                  <a:pt x="295180" y="707813"/>
                  <a:pt x="280483" y="707813"/>
                </a:cubicBezTo>
                <a:lnTo>
                  <a:pt x="219559" y="707813"/>
                </a:lnTo>
                <a:lnTo>
                  <a:pt x="219559" y="403996"/>
                </a:lnTo>
                <a:lnTo>
                  <a:pt x="302378" y="404014"/>
                </a:lnTo>
                <a:cubicBezTo>
                  <a:pt x="302396" y="404014"/>
                  <a:pt x="302414" y="404014"/>
                  <a:pt x="302432" y="404014"/>
                </a:cubicBezTo>
                <a:cubicBezTo>
                  <a:pt x="321164" y="404014"/>
                  <a:pt x="337674" y="391403"/>
                  <a:pt x="342597" y="373314"/>
                </a:cubicBezTo>
                <a:cubicBezTo>
                  <a:pt x="351448" y="340799"/>
                  <a:pt x="365221" y="299267"/>
                  <a:pt x="393461" y="266486"/>
                </a:cubicBezTo>
                <a:cubicBezTo>
                  <a:pt x="406471" y="251385"/>
                  <a:pt x="421542" y="238774"/>
                  <a:pt x="437501" y="225434"/>
                </a:cubicBezTo>
                <a:cubicBezTo>
                  <a:pt x="449924" y="215047"/>
                  <a:pt x="462756" y="204303"/>
                  <a:pt x="474414" y="192351"/>
                </a:cubicBezTo>
                <a:cubicBezTo>
                  <a:pt x="505303" y="160690"/>
                  <a:pt x="516268" y="123107"/>
                  <a:pt x="523537" y="87213"/>
                </a:cubicBezTo>
                <a:cubicBezTo>
                  <a:pt x="527589" y="67256"/>
                  <a:pt x="534982" y="39153"/>
                  <a:pt x="552382" y="25635"/>
                </a:cubicBezTo>
                <a:cubicBezTo>
                  <a:pt x="561357" y="18645"/>
                  <a:pt x="571273" y="16261"/>
                  <a:pt x="581030" y="18716"/>
                </a:cubicBezTo>
                <a:cubicBezTo>
                  <a:pt x="592529" y="21633"/>
                  <a:pt x="602819" y="31131"/>
                  <a:pt x="608542" y="44151"/>
                </a:cubicBezTo>
                <a:cubicBezTo>
                  <a:pt x="642860" y="122110"/>
                  <a:pt x="634099" y="225487"/>
                  <a:pt x="587713" y="289929"/>
                </a:cubicBezTo>
                <a:cubicBezTo>
                  <a:pt x="587713" y="289929"/>
                  <a:pt x="587713" y="289929"/>
                  <a:pt x="587713" y="289947"/>
                </a:cubicBezTo>
                <a:cubicBezTo>
                  <a:pt x="561214" y="299196"/>
                  <a:pt x="543158" y="324275"/>
                  <a:pt x="543158" y="352788"/>
                </a:cubicBezTo>
                <a:lnTo>
                  <a:pt x="543158" y="359867"/>
                </a:lnTo>
                <a:cubicBezTo>
                  <a:pt x="543158" y="380571"/>
                  <a:pt x="552648" y="399087"/>
                  <a:pt x="567524" y="411306"/>
                </a:cubicBezTo>
                <a:cubicBezTo>
                  <a:pt x="540456" y="419293"/>
                  <a:pt x="520658" y="444372"/>
                  <a:pt x="520658" y="473987"/>
                </a:cubicBezTo>
                <a:lnTo>
                  <a:pt x="520658" y="483450"/>
                </a:lnTo>
                <a:cubicBezTo>
                  <a:pt x="520658" y="507515"/>
                  <a:pt x="533738" y="528575"/>
                  <a:pt x="553146" y="539923"/>
                </a:cubicBezTo>
                <a:cubicBezTo>
                  <a:pt x="533738" y="551271"/>
                  <a:pt x="520658" y="572330"/>
                  <a:pt x="520658" y="596396"/>
                </a:cubicBezTo>
                <a:lnTo>
                  <a:pt x="520658" y="605841"/>
                </a:lnTo>
                <a:cubicBezTo>
                  <a:pt x="520658" y="635776"/>
                  <a:pt x="540883" y="661069"/>
                  <a:pt x="568359" y="668770"/>
                </a:cubicBezTo>
                <a:cubicBezTo>
                  <a:pt x="553004" y="681310"/>
                  <a:pt x="543158" y="700395"/>
                  <a:pt x="543158" y="721740"/>
                </a:cubicBezTo>
                <a:lnTo>
                  <a:pt x="543158" y="725279"/>
                </a:lnTo>
                <a:cubicBezTo>
                  <a:pt x="543158" y="738032"/>
                  <a:pt x="546677" y="750305"/>
                  <a:pt x="553199" y="760942"/>
                </a:cubicBezTo>
                <a:lnTo>
                  <a:pt x="396376" y="763574"/>
                </a:lnTo>
                <a:close/>
                <a:moveTo>
                  <a:pt x="839013" y="721740"/>
                </a:moveTo>
                <a:lnTo>
                  <a:pt x="839013" y="725279"/>
                </a:lnTo>
                <a:cubicBezTo>
                  <a:pt x="839013" y="753151"/>
                  <a:pt x="816354" y="775812"/>
                  <a:pt x="788522" y="775812"/>
                </a:cubicBezTo>
                <a:lnTo>
                  <a:pt x="611421" y="775812"/>
                </a:lnTo>
                <a:cubicBezTo>
                  <a:pt x="597470" y="775812"/>
                  <a:pt x="584496" y="770244"/>
                  <a:pt x="574881" y="760141"/>
                </a:cubicBezTo>
                <a:cubicBezTo>
                  <a:pt x="565888" y="750714"/>
                  <a:pt x="560930" y="738335"/>
                  <a:pt x="560930" y="725279"/>
                </a:cubicBezTo>
                <a:lnTo>
                  <a:pt x="560930" y="721740"/>
                </a:lnTo>
                <a:cubicBezTo>
                  <a:pt x="560930" y="693885"/>
                  <a:pt x="583590" y="671207"/>
                  <a:pt x="611421" y="671207"/>
                </a:cubicBezTo>
                <a:lnTo>
                  <a:pt x="788522" y="671207"/>
                </a:lnTo>
                <a:cubicBezTo>
                  <a:pt x="816354" y="671207"/>
                  <a:pt x="839013" y="693885"/>
                  <a:pt x="839013" y="721740"/>
                </a:cubicBezTo>
                <a:close/>
                <a:moveTo>
                  <a:pt x="870524" y="596396"/>
                </a:moveTo>
                <a:lnTo>
                  <a:pt x="870524" y="605841"/>
                </a:lnTo>
                <a:cubicBezTo>
                  <a:pt x="870524" y="632076"/>
                  <a:pt x="849197" y="653420"/>
                  <a:pt x="822983" y="653420"/>
                </a:cubicBezTo>
                <a:lnTo>
                  <a:pt x="788522" y="653420"/>
                </a:lnTo>
                <a:lnTo>
                  <a:pt x="611421" y="653420"/>
                </a:lnTo>
                <a:lnTo>
                  <a:pt x="585971" y="653420"/>
                </a:lnTo>
                <a:cubicBezTo>
                  <a:pt x="559757" y="653420"/>
                  <a:pt x="538430" y="632076"/>
                  <a:pt x="538430" y="605841"/>
                </a:cubicBezTo>
                <a:lnTo>
                  <a:pt x="538430" y="596396"/>
                </a:lnTo>
                <a:cubicBezTo>
                  <a:pt x="538430" y="570160"/>
                  <a:pt x="559757" y="548816"/>
                  <a:pt x="585971" y="548816"/>
                </a:cubicBezTo>
                <a:lnTo>
                  <a:pt x="822983" y="548816"/>
                </a:lnTo>
                <a:cubicBezTo>
                  <a:pt x="849197" y="548816"/>
                  <a:pt x="870524" y="570160"/>
                  <a:pt x="870524" y="596396"/>
                </a:cubicBezTo>
                <a:close/>
                <a:moveTo>
                  <a:pt x="870524" y="473987"/>
                </a:moveTo>
                <a:lnTo>
                  <a:pt x="870524" y="483450"/>
                </a:lnTo>
                <a:cubicBezTo>
                  <a:pt x="870524" y="509685"/>
                  <a:pt x="849197" y="531029"/>
                  <a:pt x="822983" y="531029"/>
                </a:cubicBezTo>
                <a:lnTo>
                  <a:pt x="585971" y="531029"/>
                </a:lnTo>
                <a:cubicBezTo>
                  <a:pt x="559757" y="531029"/>
                  <a:pt x="538430" y="509685"/>
                  <a:pt x="538430" y="483450"/>
                </a:cubicBezTo>
                <a:lnTo>
                  <a:pt x="538430" y="473987"/>
                </a:lnTo>
                <a:cubicBezTo>
                  <a:pt x="538430" y="447769"/>
                  <a:pt x="559757" y="426425"/>
                  <a:pt x="585971" y="426425"/>
                </a:cubicBezTo>
                <a:lnTo>
                  <a:pt x="822983" y="426425"/>
                </a:lnTo>
                <a:cubicBezTo>
                  <a:pt x="849197" y="426425"/>
                  <a:pt x="870524" y="447769"/>
                  <a:pt x="870524" y="473987"/>
                </a:cubicBezTo>
                <a:close/>
                <a:moveTo>
                  <a:pt x="821810" y="408638"/>
                </a:moveTo>
                <a:lnTo>
                  <a:pt x="609662" y="408638"/>
                </a:lnTo>
                <a:cubicBezTo>
                  <a:pt x="582790" y="408638"/>
                  <a:pt x="560930" y="386761"/>
                  <a:pt x="560930" y="359867"/>
                </a:cubicBezTo>
                <a:lnTo>
                  <a:pt x="560930" y="352788"/>
                </a:lnTo>
                <a:cubicBezTo>
                  <a:pt x="560930" y="330519"/>
                  <a:pt x="575965" y="311095"/>
                  <a:pt x="597488" y="305546"/>
                </a:cubicBezTo>
                <a:cubicBezTo>
                  <a:pt x="601415" y="304532"/>
                  <a:pt x="605503" y="304016"/>
                  <a:pt x="609662" y="304016"/>
                </a:cubicBezTo>
                <a:lnTo>
                  <a:pt x="821810" y="304016"/>
                </a:lnTo>
                <a:cubicBezTo>
                  <a:pt x="848664" y="304016"/>
                  <a:pt x="870524" y="325894"/>
                  <a:pt x="870524" y="352788"/>
                </a:cubicBezTo>
                <a:lnTo>
                  <a:pt x="870524" y="359867"/>
                </a:lnTo>
                <a:cubicBezTo>
                  <a:pt x="870524" y="386761"/>
                  <a:pt x="848664" y="408638"/>
                  <a:pt x="821810" y="408638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5456488" y="2362998"/>
            <a:ext cx="388479" cy="388476"/>
          </a:xfrm>
          <a:custGeom>
            <a:rect b="b" l="l" r="r" t="t"/>
            <a:pathLst>
              <a:path extrusionOk="0" h="776953" w="776959">
                <a:moveTo>
                  <a:pt x="702266" y="435325"/>
                </a:moveTo>
                <a:cubicBezTo>
                  <a:pt x="602683" y="534908"/>
                  <a:pt x="441211" y="534908"/>
                  <a:pt x="341628" y="435325"/>
                </a:cubicBezTo>
                <a:cubicBezTo>
                  <a:pt x="242045" y="335742"/>
                  <a:pt x="242045" y="174270"/>
                  <a:pt x="341628" y="74687"/>
                </a:cubicBezTo>
                <a:cubicBezTo>
                  <a:pt x="441211" y="-24896"/>
                  <a:pt x="602683" y="-24896"/>
                  <a:pt x="702266" y="74687"/>
                </a:cubicBezTo>
                <a:cubicBezTo>
                  <a:pt x="801849" y="174270"/>
                  <a:pt x="801865" y="335742"/>
                  <a:pt x="702266" y="435325"/>
                </a:cubicBezTo>
                <a:close/>
                <a:moveTo>
                  <a:pt x="276225" y="494385"/>
                </a:moveTo>
                <a:cubicBezTo>
                  <a:pt x="251314" y="469473"/>
                  <a:pt x="210918" y="469473"/>
                  <a:pt x="186006" y="494385"/>
                </a:cubicBezTo>
                <a:lnTo>
                  <a:pt x="18684" y="661691"/>
                </a:lnTo>
                <a:cubicBezTo>
                  <a:pt x="-6228" y="686603"/>
                  <a:pt x="-6228" y="726999"/>
                  <a:pt x="18684" y="751910"/>
                </a:cubicBezTo>
                <a:lnTo>
                  <a:pt x="25043" y="758270"/>
                </a:lnTo>
                <a:cubicBezTo>
                  <a:pt x="49954" y="783181"/>
                  <a:pt x="90350" y="783181"/>
                  <a:pt x="115262" y="758270"/>
                </a:cubicBezTo>
                <a:lnTo>
                  <a:pt x="282584" y="590947"/>
                </a:lnTo>
                <a:cubicBezTo>
                  <a:pt x="307496" y="566035"/>
                  <a:pt x="307496" y="525639"/>
                  <a:pt x="282584" y="500728"/>
                </a:cubicBezTo>
                <a:lnTo>
                  <a:pt x="276225" y="4943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5452531" y="2359024"/>
            <a:ext cx="396350" cy="396431"/>
          </a:xfrm>
          <a:custGeom>
            <a:rect b="b" l="l" r="r" t="t"/>
            <a:pathLst>
              <a:path extrusionOk="0" h="792862" w="792701">
                <a:moveTo>
                  <a:pt x="715807" y="77024"/>
                </a:moveTo>
                <a:cubicBezTo>
                  <a:pt x="666143" y="27360"/>
                  <a:pt x="600104" y="0"/>
                  <a:pt x="529868" y="0"/>
                </a:cubicBezTo>
                <a:cubicBezTo>
                  <a:pt x="459632" y="0"/>
                  <a:pt x="393594" y="27360"/>
                  <a:pt x="343929" y="77024"/>
                </a:cubicBezTo>
                <a:cubicBezTo>
                  <a:pt x="294265" y="126688"/>
                  <a:pt x="266905" y="192727"/>
                  <a:pt x="266905" y="262963"/>
                </a:cubicBezTo>
                <a:cubicBezTo>
                  <a:pt x="266905" y="330544"/>
                  <a:pt x="292246" y="394230"/>
                  <a:pt x="338397" y="443194"/>
                </a:cubicBezTo>
                <a:lnTo>
                  <a:pt x="287254" y="494337"/>
                </a:lnTo>
                <a:cubicBezTo>
                  <a:pt x="259131" y="468774"/>
                  <a:pt x="215461" y="469568"/>
                  <a:pt x="188292" y="496722"/>
                </a:cubicBezTo>
                <a:lnTo>
                  <a:pt x="20985" y="664028"/>
                </a:lnTo>
                <a:cubicBezTo>
                  <a:pt x="-6995" y="691992"/>
                  <a:pt x="-6995" y="737523"/>
                  <a:pt x="20985" y="765487"/>
                </a:cubicBezTo>
                <a:lnTo>
                  <a:pt x="27344" y="771846"/>
                </a:lnTo>
                <a:lnTo>
                  <a:pt x="27344" y="771846"/>
                </a:lnTo>
                <a:cubicBezTo>
                  <a:pt x="40889" y="785391"/>
                  <a:pt x="58917" y="792863"/>
                  <a:pt x="78073" y="792863"/>
                </a:cubicBezTo>
                <a:cubicBezTo>
                  <a:pt x="97230" y="792863"/>
                  <a:pt x="115258" y="785407"/>
                  <a:pt x="128803" y="771846"/>
                </a:cubicBezTo>
                <a:lnTo>
                  <a:pt x="296125" y="604524"/>
                </a:lnTo>
                <a:cubicBezTo>
                  <a:pt x="323278" y="577370"/>
                  <a:pt x="324073" y="533684"/>
                  <a:pt x="298510" y="505577"/>
                </a:cubicBezTo>
                <a:lnTo>
                  <a:pt x="349653" y="454434"/>
                </a:lnTo>
                <a:cubicBezTo>
                  <a:pt x="400143" y="502000"/>
                  <a:pt x="465006" y="525798"/>
                  <a:pt x="529884" y="525798"/>
                </a:cubicBezTo>
                <a:cubicBezTo>
                  <a:pt x="597227" y="525798"/>
                  <a:pt x="664553" y="500171"/>
                  <a:pt x="715823" y="448902"/>
                </a:cubicBezTo>
                <a:cubicBezTo>
                  <a:pt x="818331" y="346378"/>
                  <a:pt x="818331" y="179548"/>
                  <a:pt x="715807" y="77024"/>
                </a:cubicBezTo>
                <a:close/>
                <a:moveTo>
                  <a:pt x="284870" y="593284"/>
                </a:moveTo>
                <a:lnTo>
                  <a:pt x="117547" y="760606"/>
                </a:lnTo>
                <a:cubicBezTo>
                  <a:pt x="95767" y="782370"/>
                  <a:pt x="60347" y="782386"/>
                  <a:pt x="38568" y="760606"/>
                </a:cubicBezTo>
                <a:cubicBezTo>
                  <a:pt x="38568" y="760606"/>
                  <a:pt x="38568" y="760606"/>
                  <a:pt x="38568" y="760606"/>
                </a:cubicBezTo>
                <a:lnTo>
                  <a:pt x="32209" y="754247"/>
                </a:lnTo>
                <a:cubicBezTo>
                  <a:pt x="21668" y="743707"/>
                  <a:pt x="15850" y="729670"/>
                  <a:pt x="15850" y="714758"/>
                </a:cubicBezTo>
                <a:cubicBezTo>
                  <a:pt x="15850" y="699846"/>
                  <a:pt x="21653" y="685808"/>
                  <a:pt x="32209" y="675268"/>
                </a:cubicBezTo>
                <a:lnTo>
                  <a:pt x="199531" y="507945"/>
                </a:lnTo>
                <a:cubicBezTo>
                  <a:pt x="210071" y="497405"/>
                  <a:pt x="224109" y="491587"/>
                  <a:pt x="239021" y="491587"/>
                </a:cubicBezTo>
                <a:cubicBezTo>
                  <a:pt x="253933" y="491587"/>
                  <a:pt x="267955" y="497389"/>
                  <a:pt x="278511" y="507945"/>
                </a:cubicBezTo>
                <a:lnTo>
                  <a:pt x="281690" y="511125"/>
                </a:lnTo>
                <a:cubicBezTo>
                  <a:pt x="281690" y="511125"/>
                  <a:pt x="281690" y="511125"/>
                  <a:pt x="281690" y="511125"/>
                </a:cubicBezTo>
                <a:cubicBezTo>
                  <a:pt x="281690" y="511125"/>
                  <a:pt x="281690" y="511125"/>
                  <a:pt x="281690" y="511125"/>
                </a:cubicBezTo>
                <a:lnTo>
                  <a:pt x="284870" y="514304"/>
                </a:lnTo>
                <a:cubicBezTo>
                  <a:pt x="306650" y="536084"/>
                  <a:pt x="306650" y="571520"/>
                  <a:pt x="284870" y="593284"/>
                </a:cubicBezTo>
                <a:close/>
                <a:moveTo>
                  <a:pt x="704567" y="437662"/>
                </a:moveTo>
                <a:cubicBezTo>
                  <a:pt x="608244" y="533986"/>
                  <a:pt x="451493" y="533986"/>
                  <a:pt x="355169" y="437662"/>
                </a:cubicBezTo>
                <a:cubicBezTo>
                  <a:pt x="308510" y="391002"/>
                  <a:pt x="282803" y="328954"/>
                  <a:pt x="282803" y="262963"/>
                </a:cubicBezTo>
                <a:cubicBezTo>
                  <a:pt x="282803" y="196972"/>
                  <a:pt x="308510" y="134923"/>
                  <a:pt x="355169" y="88264"/>
                </a:cubicBezTo>
                <a:cubicBezTo>
                  <a:pt x="401829" y="41604"/>
                  <a:pt x="463877" y="15898"/>
                  <a:pt x="529868" y="15898"/>
                </a:cubicBezTo>
                <a:cubicBezTo>
                  <a:pt x="595859" y="15898"/>
                  <a:pt x="657908" y="41604"/>
                  <a:pt x="704567" y="88264"/>
                </a:cubicBezTo>
                <a:cubicBezTo>
                  <a:pt x="800891" y="184587"/>
                  <a:pt x="800891" y="341322"/>
                  <a:pt x="704567" y="437662"/>
                </a:cubicBezTo>
                <a:close/>
                <a:moveTo>
                  <a:pt x="718128" y="262963"/>
                </a:moveTo>
                <a:cubicBezTo>
                  <a:pt x="718128" y="313247"/>
                  <a:pt x="698542" y="360527"/>
                  <a:pt x="662995" y="396090"/>
                </a:cubicBezTo>
                <a:cubicBezTo>
                  <a:pt x="627432" y="431653"/>
                  <a:pt x="580168" y="451238"/>
                  <a:pt x="529868" y="451238"/>
                </a:cubicBezTo>
                <a:cubicBezTo>
                  <a:pt x="525480" y="451238"/>
                  <a:pt x="521919" y="447677"/>
                  <a:pt x="521919" y="443290"/>
                </a:cubicBezTo>
                <a:cubicBezTo>
                  <a:pt x="521919" y="438902"/>
                  <a:pt x="525480" y="435341"/>
                  <a:pt x="529868" y="435341"/>
                </a:cubicBezTo>
                <a:cubicBezTo>
                  <a:pt x="575908" y="435341"/>
                  <a:pt x="619197" y="417408"/>
                  <a:pt x="651755" y="384850"/>
                </a:cubicBezTo>
                <a:cubicBezTo>
                  <a:pt x="684314" y="352276"/>
                  <a:pt x="702230" y="308986"/>
                  <a:pt x="702230" y="262963"/>
                </a:cubicBezTo>
                <a:cubicBezTo>
                  <a:pt x="702230" y="258575"/>
                  <a:pt x="705791" y="255014"/>
                  <a:pt x="710179" y="255014"/>
                </a:cubicBezTo>
                <a:cubicBezTo>
                  <a:pt x="714567" y="255014"/>
                  <a:pt x="718128" y="258575"/>
                  <a:pt x="718128" y="262963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6106640" y="2359024"/>
            <a:ext cx="395958" cy="397035"/>
          </a:xfrm>
          <a:custGeom>
            <a:rect b="b" l="l" r="r" t="t"/>
            <a:pathLst>
              <a:path extrusionOk="0" h="794070" w="791916">
                <a:moveTo>
                  <a:pt x="791916" y="257558"/>
                </a:moveTo>
                <a:cubicBezTo>
                  <a:pt x="791916" y="266015"/>
                  <a:pt x="788625" y="273980"/>
                  <a:pt x="782631" y="279957"/>
                </a:cubicBezTo>
                <a:lnTo>
                  <a:pt x="750829" y="311769"/>
                </a:lnTo>
                <a:cubicBezTo>
                  <a:pt x="744835" y="317762"/>
                  <a:pt x="736884" y="321053"/>
                  <a:pt x="728409" y="321053"/>
                </a:cubicBezTo>
                <a:cubicBezTo>
                  <a:pt x="719950" y="321053"/>
                  <a:pt x="711984" y="317762"/>
                  <a:pt x="705990" y="311769"/>
                </a:cubicBezTo>
                <a:lnTo>
                  <a:pt x="668957" y="274743"/>
                </a:lnTo>
                <a:lnTo>
                  <a:pt x="533182" y="410493"/>
                </a:lnTo>
                <a:cubicBezTo>
                  <a:pt x="538159" y="428886"/>
                  <a:pt x="540719" y="447884"/>
                  <a:pt x="540719" y="467009"/>
                </a:cubicBezTo>
                <a:cubicBezTo>
                  <a:pt x="540719" y="524670"/>
                  <a:pt x="518267" y="578865"/>
                  <a:pt x="477482" y="619626"/>
                </a:cubicBezTo>
                <a:lnTo>
                  <a:pt x="425757" y="671357"/>
                </a:lnTo>
                <a:cubicBezTo>
                  <a:pt x="421496" y="675618"/>
                  <a:pt x="415820" y="677971"/>
                  <a:pt x="409793" y="677971"/>
                </a:cubicBezTo>
                <a:cubicBezTo>
                  <a:pt x="403751" y="677971"/>
                  <a:pt x="398074" y="675618"/>
                  <a:pt x="393813" y="671357"/>
                </a:cubicBezTo>
                <a:lnTo>
                  <a:pt x="296438" y="573984"/>
                </a:lnTo>
                <a:lnTo>
                  <a:pt x="12803" y="792418"/>
                </a:lnTo>
                <a:cubicBezTo>
                  <a:pt x="11356" y="793515"/>
                  <a:pt x="9654" y="794071"/>
                  <a:pt x="7953" y="794071"/>
                </a:cubicBezTo>
                <a:cubicBezTo>
                  <a:pt x="5902" y="794071"/>
                  <a:pt x="3867" y="793276"/>
                  <a:pt x="2324" y="791734"/>
                </a:cubicBezTo>
                <a:cubicBezTo>
                  <a:pt x="-490" y="788904"/>
                  <a:pt x="-792" y="784437"/>
                  <a:pt x="1656" y="781258"/>
                </a:cubicBezTo>
                <a:lnTo>
                  <a:pt x="220115" y="497675"/>
                </a:lnTo>
                <a:lnTo>
                  <a:pt x="120450" y="398045"/>
                </a:lnTo>
                <a:cubicBezTo>
                  <a:pt x="111641" y="389238"/>
                  <a:pt x="111641" y="374914"/>
                  <a:pt x="120450" y="366107"/>
                </a:cubicBezTo>
                <a:lnTo>
                  <a:pt x="172190" y="314376"/>
                </a:lnTo>
                <a:cubicBezTo>
                  <a:pt x="226984" y="259608"/>
                  <a:pt x="306725" y="238512"/>
                  <a:pt x="381347" y="258702"/>
                </a:cubicBezTo>
                <a:lnTo>
                  <a:pt x="517138" y="122936"/>
                </a:lnTo>
                <a:lnTo>
                  <a:pt x="480106" y="85911"/>
                </a:lnTo>
                <a:cubicBezTo>
                  <a:pt x="467735" y="73558"/>
                  <a:pt x="467735" y="53448"/>
                  <a:pt x="480106" y="41095"/>
                </a:cubicBezTo>
                <a:lnTo>
                  <a:pt x="511907" y="9284"/>
                </a:lnTo>
                <a:cubicBezTo>
                  <a:pt x="517901" y="3307"/>
                  <a:pt x="525852" y="0"/>
                  <a:pt x="534327" y="0"/>
                </a:cubicBezTo>
                <a:cubicBezTo>
                  <a:pt x="542802" y="0"/>
                  <a:pt x="550752" y="3307"/>
                  <a:pt x="556747" y="9284"/>
                </a:cubicBezTo>
                <a:lnTo>
                  <a:pt x="782631" y="235142"/>
                </a:lnTo>
                <a:cubicBezTo>
                  <a:pt x="788625" y="241119"/>
                  <a:pt x="791916" y="249084"/>
                  <a:pt x="791916" y="257558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6132448" y="2366972"/>
            <a:ext cx="362200" cy="363276"/>
          </a:xfrm>
          <a:custGeom>
            <a:rect b="b" l="l" r="r" t="t"/>
            <a:pathLst>
              <a:path extrusionOk="0" h="726553" w="724399">
                <a:moveTo>
                  <a:pt x="179836" y="493113"/>
                </a:moveTo>
                <a:lnTo>
                  <a:pt x="233484" y="546767"/>
                </a:lnTo>
                <a:lnTo>
                  <a:pt x="0" y="726554"/>
                </a:lnTo>
                <a:lnTo>
                  <a:pt x="179836" y="493113"/>
                </a:lnTo>
                <a:close/>
                <a:moveTo>
                  <a:pt x="80075" y="361449"/>
                </a:moveTo>
                <a:cubicBezTo>
                  <a:pt x="77468" y="364056"/>
                  <a:pt x="77468" y="368301"/>
                  <a:pt x="80075" y="370908"/>
                </a:cubicBezTo>
                <a:lnTo>
                  <a:pt x="353439" y="644220"/>
                </a:lnTo>
                <a:cubicBezTo>
                  <a:pt x="354711" y="645476"/>
                  <a:pt x="356380" y="646175"/>
                  <a:pt x="358177" y="646175"/>
                </a:cubicBezTo>
                <a:cubicBezTo>
                  <a:pt x="359958" y="646175"/>
                  <a:pt x="361627" y="645476"/>
                  <a:pt x="362899" y="644220"/>
                </a:cubicBezTo>
                <a:lnTo>
                  <a:pt x="402603" y="604508"/>
                </a:lnTo>
                <a:lnTo>
                  <a:pt x="119795" y="321752"/>
                </a:lnTo>
                <a:lnTo>
                  <a:pt x="80075" y="361449"/>
                </a:lnTo>
                <a:close/>
                <a:moveTo>
                  <a:pt x="464838" y="391018"/>
                </a:moveTo>
                <a:cubicBezTo>
                  <a:pt x="464886" y="390780"/>
                  <a:pt x="464934" y="390525"/>
                  <a:pt x="464997" y="390287"/>
                </a:cubicBezTo>
                <a:cubicBezTo>
                  <a:pt x="465061" y="390033"/>
                  <a:pt x="465124" y="389794"/>
                  <a:pt x="465220" y="389556"/>
                </a:cubicBezTo>
                <a:cubicBezTo>
                  <a:pt x="465299" y="389317"/>
                  <a:pt x="465411" y="389079"/>
                  <a:pt x="465522" y="388840"/>
                </a:cubicBezTo>
                <a:cubicBezTo>
                  <a:pt x="465633" y="388618"/>
                  <a:pt x="465745" y="388379"/>
                  <a:pt x="465872" y="388157"/>
                </a:cubicBezTo>
                <a:cubicBezTo>
                  <a:pt x="465999" y="387950"/>
                  <a:pt x="466142" y="387759"/>
                  <a:pt x="466285" y="387553"/>
                </a:cubicBezTo>
                <a:cubicBezTo>
                  <a:pt x="466460" y="387314"/>
                  <a:pt x="466635" y="387092"/>
                  <a:pt x="466842" y="386885"/>
                </a:cubicBezTo>
                <a:cubicBezTo>
                  <a:pt x="466921" y="386805"/>
                  <a:pt x="466969" y="386710"/>
                  <a:pt x="467048" y="386615"/>
                </a:cubicBezTo>
                <a:lnTo>
                  <a:pt x="606099" y="247606"/>
                </a:lnTo>
                <a:lnTo>
                  <a:pt x="571388" y="212901"/>
                </a:lnTo>
                <a:lnTo>
                  <a:pt x="476748" y="118294"/>
                </a:lnTo>
                <a:lnTo>
                  <a:pt x="337713" y="257319"/>
                </a:lnTo>
                <a:cubicBezTo>
                  <a:pt x="337617" y="257399"/>
                  <a:pt x="337522" y="257462"/>
                  <a:pt x="337427" y="257542"/>
                </a:cubicBezTo>
                <a:cubicBezTo>
                  <a:pt x="337220" y="257732"/>
                  <a:pt x="337013" y="257907"/>
                  <a:pt x="336791" y="258066"/>
                </a:cubicBezTo>
                <a:cubicBezTo>
                  <a:pt x="336584" y="258225"/>
                  <a:pt x="336377" y="258368"/>
                  <a:pt x="336155" y="258496"/>
                </a:cubicBezTo>
                <a:cubicBezTo>
                  <a:pt x="335932" y="258623"/>
                  <a:pt x="335725" y="258734"/>
                  <a:pt x="335503" y="258845"/>
                </a:cubicBezTo>
                <a:cubicBezTo>
                  <a:pt x="335248" y="258957"/>
                  <a:pt x="335010" y="259068"/>
                  <a:pt x="334755" y="259147"/>
                </a:cubicBezTo>
                <a:cubicBezTo>
                  <a:pt x="334533" y="259243"/>
                  <a:pt x="334294" y="259306"/>
                  <a:pt x="334056" y="259354"/>
                </a:cubicBezTo>
                <a:cubicBezTo>
                  <a:pt x="333801" y="259434"/>
                  <a:pt x="333547" y="259481"/>
                  <a:pt x="333293" y="259529"/>
                </a:cubicBezTo>
                <a:cubicBezTo>
                  <a:pt x="333038" y="259561"/>
                  <a:pt x="332800" y="259577"/>
                  <a:pt x="332545" y="259592"/>
                </a:cubicBezTo>
                <a:cubicBezTo>
                  <a:pt x="332275" y="259608"/>
                  <a:pt x="332021" y="259624"/>
                  <a:pt x="331750" y="259608"/>
                </a:cubicBezTo>
                <a:cubicBezTo>
                  <a:pt x="331512" y="259592"/>
                  <a:pt x="331273" y="259577"/>
                  <a:pt x="331019" y="259545"/>
                </a:cubicBezTo>
                <a:cubicBezTo>
                  <a:pt x="330733" y="259497"/>
                  <a:pt x="330462" y="259449"/>
                  <a:pt x="330192" y="259386"/>
                </a:cubicBezTo>
                <a:cubicBezTo>
                  <a:pt x="330065" y="259354"/>
                  <a:pt x="329953" y="259354"/>
                  <a:pt x="329842" y="259322"/>
                </a:cubicBezTo>
                <a:cubicBezTo>
                  <a:pt x="259498" y="238624"/>
                  <a:pt x="183604" y="257939"/>
                  <a:pt x="131816" y="309734"/>
                </a:cubicBezTo>
                <a:lnTo>
                  <a:pt x="131037" y="310513"/>
                </a:lnTo>
                <a:lnTo>
                  <a:pt x="413845" y="593268"/>
                </a:lnTo>
                <a:lnTo>
                  <a:pt x="414624" y="592489"/>
                </a:lnTo>
                <a:cubicBezTo>
                  <a:pt x="452404" y="554732"/>
                  <a:pt x="473202" y="504527"/>
                  <a:pt x="473202" y="451111"/>
                </a:cubicBezTo>
                <a:cubicBezTo>
                  <a:pt x="473202" y="431907"/>
                  <a:pt x="470451" y="412846"/>
                  <a:pt x="465045" y="394484"/>
                </a:cubicBezTo>
                <a:cubicBezTo>
                  <a:pt x="465013" y="394373"/>
                  <a:pt x="465013" y="394245"/>
                  <a:pt x="464981" y="394134"/>
                </a:cubicBezTo>
                <a:cubicBezTo>
                  <a:pt x="464918" y="393864"/>
                  <a:pt x="464870" y="393594"/>
                  <a:pt x="464822" y="393308"/>
                </a:cubicBezTo>
                <a:cubicBezTo>
                  <a:pt x="464791" y="393069"/>
                  <a:pt x="464759" y="392815"/>
                  <a:pt x="464759" y="392560"/>
                </a:cubicBezTo>
                <a:cubicBezTo>
                  <a:pt x="464743" y="392306"/>
                  <a:pt x="464759" y="392052"/>
                  <a:pt x="464759" y="391797"/>
                </a:cubicBezTo>
                <a:cubicBezTo>
                  <a:pt x="464775" y="391543"/>
                  <a:pt x="464806" y="391289"/>
                  <a:pt x="464838" y="391018"/>
                </a:cubicBezTo>
                <a:close/>
                <a:moveTo>
                  <a:pt x="719773" y="230484"/>
                </a:moveTo>
                <a:lnTo>
                  <a:pt x="493889" y="4626"/>
                </a:lnTo>
                <a:cubicBezTo>
                  <a:pt x="490899" y="1653"/>
                  <a:pt x="486924" y="0"/>
                  <a:pt x="482711" y="0"/>
                </a:cubicBezTo>
                <a:cubicBezTo>
                  <a:pt x="478497" y="0"/>
                  <a:pt x="474522" y="1653"/>
                  <a:pt x="471532" y="4626"/>
                </a:cubicBezTo>
                <a:lnTo>
                  <a:pt x="439731" y="36437"/>
                </a:lnTo>
                <a:cubicBezTo>
                  <a:pt x="433562" y="42590"/>
                  <a:pt x="433562" y="52621"/>
                  <a:pt x="439731" y="58774"/>
                </a:cubicBezTo>
                <a:lnTo>
                  <a:pt x="582789" y="201820"/>
                </a:lnTo>
                <a:lnTo>
                  <a:pt x="622970" y="241978"/>
                </a:lnTo>
                <a:cubicBezTo>
                  <a:pt x="622970" y="241978"/>
                  <a:pt x="622986" y="241994"/>
                  <a:pt x="622986" y="242010"/>
                </a:cubicBezTo>
                <a:lnTo>
                  <a:pt x="665615" y="284631"/>
                </a:lnTo>
                <a:cubicBezTo>
                  <a:pt x="668604" y="287620"/>
                  <a:pt x="672580" y="289257"/>
                  <a:pt x="676793" y="289257"/>
                </a:cubicBezTo>
                <a:cubicBezTo>
                  <a:pt x="681007" y="289257"/>
                  <a:pt x="684982" y="287620"/>
                  <a:pt x="687971" y="284631"/>
                </a:cubicBezTo>
                <a:lnTo>
                  <a:pt x="719773" y="252820"/>
                </a:lnTo>
                <a:cubicBezTo>
                  <a:pt x="722762" y="249847"/>
                  <a:pt x="724400" y="245873"/>
                  <a:pt x="724400" y="241660"/>
                </a:cubicBezTo>
                <a:cubicBezTo>
                  <a:pt x="724400" y="237431"/>
                  <a:pt x="722762" y="233473"/>
                  <a:pt x="719773" y="2304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6106640" y="2359024"/>
            <a:ext cx="395958" cy="397035"/>
          </a:xfrm>
          <a:custGeom>
            <a:rect b="b" l="l" r="r" t="t"/>
            <a:pathLst>
              <a:path extrusionOk="0" h="794070" w="791916">
                <a:moveTo>
                  <a:pt x="782631" y="235142"/>
                </a:moveTo>
                <a:lnTo>
                  <a:pt x="556747" y="9284"/>
                </a:lnTo>
                <a:cubicBezTo>
                  <a:pt x="550752" y="3307"/>
                  <a:pt x="542802" y="0"/>
                  <a:pt x="534327" y="0"/>
                </a:cubicBezTo>
                <a:cubicBezTo>
                  <a:pt x="525852" y="0"/>
                  <a:pt x="517901" y="3307"/>
                  <a:pt x="511907" y="9284"/>
                </a:cubicBezTo>
                <a:lnTo>
                  <a:pt x="480106" y="41095"/>
                </a:lnTo>
                <a:cubicBezTo>
                  <a:pt x="467735" y="53448"/>
                  <a:pt x="467735" y="73558"/>
                  <a:pt x="480106" y="85911"/>
                </a:cubicBezTo>
                <a:lnTo>
                  <a:pt x="517138" y="122936"/>
                </a:lnTo>
                <a:lnTo>
                  <a:pt x="381347" y="258702"/>
                </a:lnTo>
                <a:cubicBezTo>
                  <a:pt x="306725" y="238512"/>
                  <a:pt x="226984" y="259608"/>
                  <a:pt x="172190" y="314376"/>
                </a:cubicBezTo>
                <a:lnTo>
                  <a:pt x="120450" y="366107"/>
                </a:lnTo>
                <a:cubicBezTo>
                  <a:pt x="111641" y="374914"/>
                  <a:pt x="111641" y="389238"/>
                  <a:pt x="120450" y="398045"/>
                </a:cubicBezTo>
                <a:lnTo>
                  <a:pt x="220115" y="497675"/>
                </a:lnTo>
                <a:lnTo>
                  <a:pt x="1656" y="781258"/>
                </a:lnTo>
                <a:cubicBezTo>
                  <a:pt x="-792" y="784437"/>
                  <a:pt x="-490" y="788904"/>
                  <a:pt x="2324" y="791734"/>
                </a:cubicBezTo>
                <a:cubicBezTo>
                  <a:pt x="3867" y="793276"/>
                  <a:pt x="5902" y="794071"/>
                  <a:pt x="7953" y="794071"/>
                </a:cubicBezTo>
                <a:cubicBezTo>
                  <a:pt x="9654" y="794071"/>
                  <a:pt x="11356" y="793515"/>
                  <a:pt x="12803" y="792418"/>
                </a:cubicBezTo>
                <a:lnTo>
                  <a:pt x="296438" y="573984"/>
                </a:lnTo>
                <a:lnTo>
                  <a:pt x="393813" y="671357"/>
                </a:lnTo>
                <a:cubicBezTo>
                  <a:pt x="398074" y="675618"/>
                  <a:pt x="403751" y="677971"/>
                  <a:pt x="409793" y="677971"/>
                </a:cubicBezTo>
                <a:cubicBezTo>
                  <a:pt x="415820" y="677971"/>
                  <a:pt x="421496" y="675618"/>
                  <a:pt x="425757" y="671357"/>
                </a:cubicBezTo>
                <a:lnTo>
                  <a:pt x="477482" y="619626"/>
                </a:lnTo>
                <a:cubicBezTo>
                  <a:pt x="518267" y="578865"/>
                  <a:pt x="540719" y="524670"/>
                  <a:pt x="540719" y="467009"/>
                </a:cubicBezTo>
                <a:cubicBezTo>
                  <a:pt x="540719" y="447884"/>
                  <a:pt x="538159" y="428886"/>
                  <a:pt x="533182" y="410493"/>
                </a:cubicBezTo>
                <a:lnTo>
                  <a:pt x="668957" y="274743"/>
                </a:lnTo>
                <a:lnTo>
                  <a:pt x="705990" y="311769"/>
                </a:lnTo>
                <a:cubicBezTo>
                  <a:pt x="711984" y="317762"/>
                  <a:pt x="719950" y="321053"/>
                  <a:pt x="728409" y="321053"/>
                </a:cubicBezTo>
                <a:cubicBezTo>
                  <a:pt x="736884" y="321053"/>
                  <a:pt x="744835" y="317762"/>
                  <a:pt x="750829" y="311769"/>
                </a:cubicBezTo>
                <a:lnTo>
                  <a:pt x="782631" y="279957"/>
                </a:lnTo>
                <a:cubicBezTo>
                  <a:pt x="788625" y="273980"/>
                  <a:pt x="791916" y="266015"/>
                  <a:pt x="791916" y="257558"/>
                </a:cubicBezTo>
                <a:cubicBezTo>
                  <a:pt x="791916" y="249084"/>
                  <a:pt x="788625" y="241119"/>
                  <a:pt x="782631" y="235142"/>
                </a:cubicBezTo>
                <a:close/>
                <a:moveTo>
                  <a:pt x="51616" y="742451"/>
                </a:moveTo>
                <a:lnTo>
                  <a:pt x="231452" y="509010"/>
                </a:lnTo>
                <a:lnTo>
                  <a:pt x="285101" y="562665"/>
                </a:lnTo>
                <a:lnTo>
                  <a:pt x="51616" y="742451"/>
                </a:lnTo>
                <a:close/>
                <a:moveTo>
                  <a:pt x="414516" y="660118"/>
                </a:moveTo>
                <a:cubicBezTo>
                  <a:pt x="413244" y="661373"/>
                  <a:pt x="411574" y="662073"/>
                  <a:pt x="409793" y="662073"/>
                </a:cubicBezTo>
                <a:cubicBezTo>
                  <a:pt x="407996" y="662073"/>
                  <a:pt x="406327" y="661373"/>
                  <a:pt x="405055" y="660118"/>
                </a:cubicBezTo>
                <a:lnTo>
                  <a:pt x="131692" y="386805"/>
                </a:lnTo>
                <a:cubicBezTo>
                  <a:pt x="129084" y="384198"/>
                  <a:pt x="129084" y="379953"/>
                  <a:pt x="131692" y="377346"/>
                </a:cubicBezTo>
                <a:lnTo>
                  <a:pt x="171411" y="337650"/>
                </a:lnTo>
                <a:lnTo>
                  <a:pt x="454219" y="620405"/>
                </a:lnTo>
                <a:lnTo>
                  <a:pt x="414516" y="660118"/>
                </a:lnTo>
                <a:close/>
                <a:moveTo>
                  <a:pt x="518665" y="402512"/>
                </a:moveTo>
                <a:cubicBezTo>
                  <a:pt x="518585" y="402608"/>
                  <a:pt x="518537" y="402703"/>
                  <a:pt x="518458" y="402783"/>
                </a:cubicBezTo>
                <a:cubicBezTo>
                  <a:pt x="518251" y="402989"/>
                  <a:pt x="518076" y="403212"/>
                  <a:pt x="517901" y="403450"/>
                </a:cubicBezTo>
                <a:cubicBezTo>
                  <a:pt x="517758" y="403657"/>
                  <a:pt x="517615" y="403848"/>
                  <a:pt x="517488" y="404054"/>
                </a:cubicBezTo>
                <a:cubicBezTo>
                  <a:pt x="517361" y="404277"/>
                  <a:pt x="517249" y="404515"/>
                  <a:pt x="517138" y="404738"/>
                </a:cubicBezTo>
                <a:cubicBezTo>
                  <a:pt x="517027" y="404976"/>
                  <a:pt x="516916" y="405215"/>
                  <a:pt x="516836" y="405453"/>
                </a:cubicBezTo>
                <a:cubicBezTo>
                  <a:pt x="516741" y="405692"/>
                  <a:pt x="516677" y="405930"/>
                  <a:pt x="516613" y="406185"/>
                </a:cubicBezTo>
                <a:cubicBezTo>
                  <a:pt x="516550" y="406423"/>
                  <a:pt x="516502" y="406677"/>
                  <a:pt x="516454" y="406916"/>
                </a:cubicBezTo>
                <a:cubicBezTo>
                  <a:pt x="516423" y="407186"/>
                  <a:pt x="516391" y="407441"/>
                  <a:pt x="516375" y="407695"/>
                </a:cubicBezTo>
                <a:cubicBezTo>
                  <a:pt x="516375" y="407949"/>
                  <a:pt x="516359" y="408204"/>
                  <a:pt x="516375" y="408458"/>
                </a:cubicBezTo>
                <a:cubicBezTo>
                  <a:pt x="516375" y="408712"/>
                  <a:pt x="516407" y="408967"/>
                  <a:pt x="516439" y="409205"/>
                </a:cubicBezTo>
                <a:cubicBezTo>
                  <a:pt x="516486" y="409491"/>
                  <a:pt x="516534" y="409762"/>
                  <a:pt x="516598" y="410032"/>
                </a:cubicBezTo>
                <a:cubicBezTo>
                  <a:pt x="516629" y="410143"/>
                  <a:pt x="516629" y="410270"/>
                  <a:pt x="516661" y="410382"/>
                </a:cubicBezTo>
                <a:cubicBezTo>
                  <a:pt x="522067" y="428743"/>
                  <a:pt x="524818" y="447805"/>
                  <a:pt x="524818" y="467009"/>
                </a:cubicBezTo>
                <a:cubicBezTo>
                  <a:pt x="524818" y="520425"/>
                  <a:pt x="504020" y="570630"/>
                  <a:pt x="466240" y="608387"/>
                </a:cubicBezTo>
                <a:lnTo>
                  <a:pt x="465461" y="609166"/>
                </a:lnTo>
                <a:lnTo>
                  <a:pt x="182653" y="326410"/>
                </a:lnTo>
                <a:lnTo>
                  <a:pt x="183432" y="325631"/>
                </a:lnTo>
                <a:cubicBezTo>
                  <a:pt x="235220" y="273837"/>
                  <a:pt x="311114" y="254521"/>
                  <a:pt x="381458" y="275220"/>
                </a:cubicBezTo>
                <a:cubicBezTo>
                  <a:pt x="381570" y="275252"/>
                  <a:pt x="381681" y="275252"/>
                  <a:pt x="381808" y="275283"/>
                </a:cubicBezTo>
                <a:cubicBezTo>
                  <a:pt x="382078" y="275347"/>
                  <a:pt x="382349" y="275395"/>
                  <a:pt x="382635" y="275442"/>
                </a:cubicBezTo>
                <a:cubicBezTo>
                  <a:pt x="382889" y="275474"/>
                  <a:pt x="383128" y="275490"/>
                  <a:pt x="383366" y="275506"/>
                </a:cubicBezTo>
                <a:cubicBezTo>
                  <a:pt x="383637" y="275522"/>
                  <a:pt x="383891" y="275506"/>
                  <a:pt x="384161" y="275490"/>
                </a:cubicBezTo>
                <a:cubicBezTo>
                  <a:pt x="384416" y="275474"/>
                  <a:pt x="384654" y="275458"/>
                  <a:pt x="384909" y="275427"/>
                </a:cubicBezTo>
                <a:cubicBezTo>
                  <a:pt x="385163" y="275379"/>
                  <a:pt x="385418" y="275331"/>
                  <a:pt x="385672" y="275252"/>
                </a:cubicBezTo>
                <a:cubicBezTo>
                  <a:pt x="385910" y="275204"/>
                  <a:pt x="386149" y="275140"/>
                  <a:pt x="386372" y="275045"/>
                </a:cubicBezTo>
                <a:cubicBezTo>
                  <a:pt x="386626" y="274966"/>
                  <a:pt x="386864" y="274854"/>
                  <a:pt x="387119" y="274743"/>
                </a:cubicBezTo>
                <a:cubicBezTo>
                  <a:pt x="387342" y="274632"/>
                  <a:pt x="387548" y="274520"/>
                  <a:pt x="387771" y="274393"/>
                </a:cubicBezTo>
                <a:cubicBezTo>
                  <a:pt x="387993" y="274266"/>
                  <a:pt x="388200" y="274123"/>
                  <a:pt x="388407" y="273964"/>
                </a:cubicBezTo>
                <a:cubicBezTo>
                  <a:pt x="388629" y="273805"/>
                  <a:pt x="388836" y="273630"/>
                  <a:pt x="389043" y="273439"/>
                </a:cubicBezTo>
                <a:cubicBezTo>
                  <a:pt x="389138" y="273360"/>
                  <a:pt x="389234" y="273296"/>
                  <a:pt x="389329" y="273217"/>
                </a:cubicBezTo>
                <a:lnTo>
                  <a:pt x="528364" y="134192"/>
                </a:lnTo>
                <a:lnTo>
                  <a:pt x="623004" y="228799"/>
                </a:lnTo>
                <a:lnTo>
                  <a:pt x="657715" y="263503"/>
                </a:lnTo>
                <a:lnTo>
                  <a:pt x="518665" y="402512"/>
                </a:lnTo>
                <a:close/>
                <a:moveTo>
                  <a:pt x="771389" y="268718"/>
                </a:moveTo>
                <a:lnTo>
                  <a:pt x="739588" y="300529"/>
                </a:lnTo>
                <a:cubicBezTo>
                  <a:pt x="736598" y="303518"/>
                  <a:pt x="732623" y="305155"/>
                  <a:pt x="728409" y="305155"/>
                </a:cubicBezTo>
                <a:cubicBezTo>
                  <a:pt x="724196" y="305155"/>
                  <a:pt x="720221" y="303518"/>
                  <a:pt x="717231" y="300529"/>
                </a:cubicBezTo>
                <a:lnTo>
                  <a:pt x="674602" y="257907"/>
                </a:lnTo>
                <a:cubicBezTo>
                  <a:pt x="674602" y="257891"/>
                  <a:pt x="674586" y="257876"/>
                  <a:pt x="674586" y="257876"/>
                </a:cubicBezTo>
                <a:lnTo>
                  <a:pt x="634405" y="217718"/>
                </a:lnTo>
                <a:lnTo>
                  <a:pt x="491347" y="74671"/>
                </a:lnTo>
                <a:cubicBezTo>
                  <a:pt x="485178" y="68519"/>
                  <a:pt x="485178" y="58487"/>
                  <a:pt x="491347" y="52335"/>
                </a:cubicBezTo>
                <a:lnTo>
                  <a:pt x="523149" y="20524"/>
                </a:lnTo>
                <a:cubicBezTo>
                  <a:pt x="526138" y="17551"/>
                  <a:pt x="530113" y="15898"/>
                  <a:pt x="534327" y="15898"/>
                </a:cubicBezTo>
                <a:cubicBezTo>
                  <a:pt x="538540" y="15898"/>
                  <a:pt x="542516" y="17551"/>
                  <a:pt x="545505" y="20524"/>
                </a:cubicBezTo>
                <a:lnTo>
                  <a:pt x="771389" y="246382"/>
                </a:lnTo>
                <a:cubicBezTo>
                  <a:pt x="774378" y="249370"/>
                  <a:pt x="776016" y="253329"/>
                  <a:pt x="776016" y="257558"/>
                </a:cubicBezTo>
                <a:cubicBezTo>
                  <a:pt x="776016" y="261770"/>
                  <a:pt x="774378" y="265745"/>
                  <a:pt x="771389" y="268718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6760027" y="2359021"/>
            <a:ext cx="431406" cy="396285"/>
          </a:xfrm>
          <a:custGeom>
            <a:rect b="b" l="l" r="r" t="t"/>
            <a:pathLst>
              <a:path extrusionOk="0" h="792570" w="862812">
                <a:moveTo>
                  <a:pt x="861847" y="380923"/>
                </a:moveTo>
                <a:cubicBezTo>
                  <a:pt x="859618" y="386885"/>
                  <a:pt x="854071" y="390740"/>
                  <a:pt x="847695" y="390740"/>
                </a:cubicBezTo>
                <a:lnTo>
                  <a:pt x="766980" y="390740"/>
                </a:lnTo>
                <a:lnTo>
                  <a:pt x="766980" y="777482"/>
                </a:lnTo>
                <a:cubicBezTo>
                  <a:pt x="766980" y="785796"/>
                  <a:pt x="760206" y="792570"/>
                  <a:pt x="751877" y="792570"/>
                </a:cubicBezTo>
                <a:lnTo>
                  <a:pt x="537276" y="792570"/>
                </a:lnTo>
                <a:cubicBezTo>
                  <a:pt x="532507" y="792570"/>
                  <a:pt x="528636" y="788699"/>
                  <a:pt x="528636" y="783929"/>
                </a:cubicBezTo>
                <a:lnTo>
                  <a:pt x="528636" y="551351"/>
                </a:lnTo>
                <a:lnTo>
                  <a:pt x="339834" y="551351"/>
                </a:lnTo>
                <a:lnTo>
                  <a:pt x="339834" y="783929"/>
                </a:lnTo>
                <a:cubicBezTo>
                  <a:pt x="339834" y="788699"/>
                  <a:pt x="335964" y="792570"/>
                  <a:pt x="331194" y="792570"/>
                </a:cubicBezTo>
                <a:lnTo>
                  <a:pt x="116576" y="792570"/>
                </a:lnTo>
                <a:cubicBezTo>
                  <a:pt x="108265" y="792570"/>
                  <a:pt x="101491" y="785796"/>
                  <a:pt x="101491" y="777482"/>
                </a:cubicBezTo>
                <a:lnTo>
                  <a:pt x="101491" y="390740"/>
                </a:lnTo>
                <a:lnTo>
                  <a:pt x="15125" y="390740"/>
                </a:lnTo>
                <a:cubicBezTo>
                  <a:pt x="8749" y="390740"/>
                  <a:pt x="3202" y="386885"/>
                  <a:pt x="973" y="380923"/>
                </a:cubicBezTo>
                <a:cubicBezTo>
                  <a:pt x="-1256" y="374960"/>
                  <a:pt x="420" y="368410"/>
                  <a:pt x="5241" y="364227"/>
                </a:cubicBezTo>
                <a:lnTo>
                  <a:pt x="421517" y="3668"/>
                </a:lnTo>
                <a:cubicBezTo>
                  <a:pt x="427168" y="-1223"/>
                  <a:pt x="435652" y="-1223"/>
                  <a:pt x="441285" y="3668"/>
                </a:cubicBezTo>
                <a:lnTo>
                  <a:pt x="588494" y="131165"/>
                </a:lnTo>
                <a:lnTo>
                  <a:pt x="588494" y="70951"/>
                </a:lnTo>
                <a:cubicBezTo>
                  <a:pt x="588494" y="62621"/>
                  <a:pt x="595268" y="55846"/>
                  <a:pt x="603580" y="55846"/>
                </a:cubicBezTo>
                <a:lnTo>
                  <a:pt x="706914" y="55846"/>
                </a:lnTo>
                <a:cubicBezTo>
                  <a:pt x="715243" y="55846"/>
                  <a:pt x="722000" y="62621"/>
                  <a:pt x="722000" y="70951"/>
                </a:cubicBezTo>
                <a:lnTo>
                  <a:pt x="722000" y="246806"/>
                </a:lnTo>
                <a:lnTo>
                  <a:pt x="857579" y="364227"/>
                </a:lnTo>
                <a:cubicBezTo>
                  <a:pt x="862400" y="368410"/>
                  <a:pt x="864059" y="374960"/>
                  <a:pt x="861847" y="380923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6770519" y="2368003"/>
            <a:ext cx="410426" cy="378663"/>
          </a:xfrm>
          <a:custGeom>
            <a:rect b="b" l="l" r="r" t="t"/>
            <a:pathLst>
              <a:path extrusionOk="0" h="757325" w="820853">
                <a:moveTo>
                  <a:pt x="683737" y="213878"/>
                </a:moveTo>
                <a:lnTo>
                  <a:pt x="584791" y="128171"/>
                </a:lnTo>
                <a:lnTo>
                  <a:pt x="584791" y="55167"/>
                </a:lnTo>
                <a:lnTo>
                  <a:pt x="683737" y="55167"/>
                </a:lnTo>
                <a:lnTo>
                  <a:pt x="683737" y="213878"/>
                </a:lnTo>
                <a:close/>
                <a:moveTo>
                  <a:pt x="410418" y="0"/>
                </a:moveTo>
                <a:lnTo>
                  <a:pt x="0" y="355495"/>
                </a:lnTo>
                <a:lnTo>
                  <a:pt x="89148" y="355495"/>
                </a:lnTo>
                <a:cubicBezTo>
                  <a:pt x="93917" y="355495"/>
                  <a:pt x="97788" y="359366"/>
                  <a:pt x="97788" y="364137"/>
                </a:cubicBezTo>
                <a:lnTo>
                  <a:pt x="97788" y="757326"/>
                </a:lnTo>
                <a:lnTo>
                  <a:pt x="301571" y="757326"/>
                </a:lnTo>
                <a:lnTo>
                  <a:pt x="301571" y="531195"/>
                </a:lnTo>
                <a:cubicBezTo>
                  <a:pt x="301571" y="522864"/>
                  <a:pt x="308345" y="516106"/>
                  <a:pt x="316657" y="516106"/>
                </a:cubicBezTo>
                <a:lnTo>
                  <a:pt x="509830" y="516106"/>
                </a:lnTo>
                <a:cubicBezTo>
                  <a:pt x="518159" y="516106"/>
                  <a:pt x="524933" y="522864"/>
                  <a:pt x="524933" y="531195"/>
                </a:cubicBezTo>
                <a:lnTo>
                  <a:pt x="524933" y="757326"/>
                </a:lnTo>
                <a:lnTo>
                  <a:pt x="728717" y="757326"/>
                </a:lnTo>
                <a:lnTo>
                  <a:pt x="728717" y="364137"/>
                </a:lnTo>
                <a:cubicBezTo>
                  <a:pt x="728717" y="359366"/>
                  <a:pt x="732587" y="355495"/>
                  <a:pt x="737357" y="355495"/>
                </a:cubicBezTo>
                <a:lnTo>
                  <a:pt x="820854" y="355495"/>
                </a:lnTo>
                <a:lnTo>
                  <a:pt x="4104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6760027" y="2359021"/>
            <a:ext cx="431406" cy="396285"/>
          </a:xfrm>
          <a:custGeom>
            <a:rect b="b" l="l" r="r" t="t"/>
            <a:pathLst>
              <a:path extrusionOk="0" h="792570" w="862812">
                <a:moveTo>
                  <a:pt x="857579" y="364227"/>
                </a:moveTo>
                <a:lnTo>
                  <a:pt x="722000" y="246806"/>
                </a:lnTo>
                <a:lnTo>
                  <a:pt x="722000" y="70951"/>
                </a:lnTo>
                <a:cubicBezTo>
                  <a:pt x="722000" y="62621"/>
                  <a:pt x="715243" y="55846"/>
                  <a:pt x="706914" y="55846"/>
                </a:cubicBezTo>
                <a:lnTo>
                  <a:pt x="603580" y="55846"/>
                </a:lnTo>
                <a:cubicBezTo>
                  <a:pt x="595268" y="55846"/>
                  <a:pt x="588494" y="62621"/>
                  <a:pt x="588494" y="70951"/>
                </a:cubicBezTo>
                <a:lnTo>
                  <a:pt x="588494" y="131165"/>
                </a:lnTo>
                <a:lnTo>
                  <a:pt x="441285" y="3668"/>
                </a:lnTo>
                <a:cubicBezTo>
                  <a:pt x="435652" y="-1223"/>
                  <a:pt x="427168" y="-1223"/>
                  <a:pt x="421517" y="3668"/>
                </a:cubicBezTo>
                <a:lnTo>
                  <a:pt x="5241" y="364227"/>
                </a:lnTo>
                <a:cubicBezTo>
                  <a:pt x="420" y="368410"/>
                  <a:pt x="-1256" y="374960"/>
                  <a:pt x="973" y="380923"/>
                </a:cubicBezTo>
                <a:cubicBezTo>
                  <a:pt x="3202" y="386885"/>
                  <a:pt x="8749" y="390740"/>
                  <a:pt x="15125" y="390740"/>
                </a:cubicBezTo>
                <a:lnTo>
                  <a:pt x="101491" y="390740"/>
                </a:lnTo>
                <a:lnTo>
                  <a:pt x="101491" y="777482"/>
                </a:lnTo>
                <a:cubicBezTo>
                  <a:pt x="101491" y="785796"/>
                  <a:pt x="108265" y="792570"/>
                  <a:pt x="116576" y="792570"/>
                </a:cubicBezTo>
                <a:lnTo>
                  <a:pt x="331194" y="792570"/>
                </a:lnTo>
                <a:cubicBezTo>
                  <a:pt x="335964" y="792570"/>
                  <a:pt x="339834" y="788699"/>
                  <a:pt x="339834" y="783929"/>
                </a:cubicBezTo>
                <a:lnTo>
                  <a:pt x="339834" y="551351"/>
                </a:lnTo>
                <a:lnTo>
                  <a:pt x="528636" y="551351"/>
                </a:lnTo>
                <a:lnTo>
                  <a:pt x="528636" y="783929"/>
                </a:lnTo>
                <a:cubicBezTo>
                  <a:pt x="528636" y="788699"/>
                  <a:pt x="532507" y="792570"/>
                  <a:pt x="537276" y="792570"/>
                </a:cubicBezTo>
                <a:lnTo>
                  <a:pt x="751877" y="792570"/>
                </a:lnTo>
                <a:cubicBezTo>
                  <a:pt x="760206" y="792570"/>
                  <a:pt x="766980" y="785796"/>
                  <a:pt x="766980" y="777482"/>
                </a:cubicBezTo>
                <a:lnTo>
                  <a:pt x="766980" y="390740"/>
                </a:lnTo>
                <a:lnTo>
                  <a:pt x="847695" y="390740"/>
                </a:lnTo>
                <a:cubicBezTo>
                  <a:pt x="854071" y="390740"/>
                  <a:pt x="859618" y="386885"/>
                  <a:pt x="861847" y="380923"/>
                </a:cubicBezTo>
                <a:cubicBezTo>
                  <a:pt x="864059" y="374960"/>
                  <a:pt x="862400" y="368410"/>
                  <a:pt x="857579" y="364227"/>
                </a:cubicBezTo>
                <a:close/>
                <a:moveTo>
                  <a:pt x="605774" y="73129"/>
                </a:moveTo>
                <a:lnTo>
                  <a:pt x="704720" y="73129"/>
                </a:lnTo>
                <a:lnTo>
                  <a:pt x="704720" y="231839"/>
                </a:lnTo>
                <a:lnTo>
                  <a:pt x="605774" y="146133"/>
                </a:lnTo>
                <a:lnTo>
                  <a:pt x="605774" y="73129"/>
                </a:lnTo>
                <a:close/>
                <a:moveTo>
                  <a:pt x="758340" y="373456"/>
                </a:moveTo>
                <a:cubicBezTo>
                  <a:pt x="753570" y="373456"/>
                  <a:pt x="749700" y="377328"/>
                  <a:pt x="749700" y="382098"/>
                </a:cubicBezTo>
                <a:lnTo>
                  <a:pt x="749700" y="775287"/>
                </a:lnTo>
                <a:lnTo>
                  <a:pt x="545916" y="775287"/>
                </a:lnTo>
                <a:lnTo>
                  <a:pt x="545916" y="549156"/>
                </a:lnTo>
                <a:cubicBezTo>
                  <a:pt x="545916" y="540826"/>
                  <a:pt x="539142" y="534068"/>
                  <a:pt x="530813" y="534068"/>
                </a:cubicBezTo>
                <a:lnTo>
                  <a:pt x="337640" y="534068"/>
                </a:lnTo>
                <a:cubicBezTo>
                  <a:pt x="329328" y="534068"/>
                  <a:pt x="322554" y="540826"/>
                  <a:pt x="322554" y="549156"/>
                </a:cubicBezTo>
                <a:lnTo>
                  <a:pt x="322554" y="775287"/>
                </a:lnTo>
                <a:lnTo>
                  <a:pt x="118771" y="775287"/>
                </a:lnTo>
                <a:lnTo>
                  <a:pt x="118771" y="382098"/>
                </a:lnTo>
                <a:cubicBezTo>
                  <a:pt x="118771" y="377328"/>
                  <a:pt x="114900" y="373456"/>
                  <a:pt x="110131" y="373456"/>
                </a:cubicBezTo>
                <a:lnTo>
                  <a:pt x="20983" y="373456"/>
                </a:lnTo>
                <a:lnTo>
                  <a:pt x="431401" y="17961"/>
                </a:lnTo>
                <a:lnTo>
                  <a:pt x="841837" y="373456"/>
                </a:lnTo>
                <a:lnTo>
                  <a:pt x="758340" y="373456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7448631" y="2360744"/>
            <a:ext cx="317189" cy="393444"/>
          </a:xfrm>
          <a:custGeom>
            <a:rect b="b" l="l" r="r" t="t"/>
            <a:pathLst>
              <a:path extrusionOk="0" h="786887" w="634378">
                <a:moveTo>
                  <a:pt x="606480" y="308451"/>
                </a:moveTo>
                <a:lnTo>
                  <a:pt x="520735" y="308451"/>
                </a:lnTo>
                <a:lnTo>
                  <a:pt x="520735" y="203633"/>
                </a:lnTo>
                <a:cubicBezTo>
                  <a:pt x="520735" y="91344"/>
                  <a:pt x="429430" y="0"/>
                  <a:pt x="317189" y="0"/>
                </a:cubicBezTo>
                <a:cubicBezTo>
                  <a:pt x="204948" y="0"/>
                  <a:pt x="113643" y="91344"/>
                  <a:pt x="113643" y="203633"/>
                </a:cubicBezTo>
                <a:lnTo>
                  <a:pt x="113643" y="308451"/>
                </a:lnTo>
                <a:lnTo>
                  <a:pt x="27899" y="308451"/>
                </a:lnTo>
                <a:cubicBezTo>
                  <a:pt x="12524" y="308451"/>
                  <a:pt x="0" y="320980"/>
                  <a:pt x="0" y="336362"/>
                </a:cubicBezTo>
                <a:lnTo>
                  <a:pt x="0" y="758977"/>
                </a:lnTo>
                <a:cubicBezTo>
                  <a:pt x="0" y="774375"/>
                  <a:pt x="12524" y="786888"/>
                  <a:pt x="27899" y="786888"/>
                </a:cubicBezTo>
                <a:lnTo>
                  <a:pt x="606480" y="786888"/>
                </a:lnTo>
                <a:cubicBezTo>
                  <a:pt x="621855" y="786888"/>
                  <a:pt x="634378" y="774375"/>
                  <a:pt x="634378" y="758977"/>
                </a:cubicBezTo>
                <a:lnTo>
                  <a:pt x="634378" y="336362"/>
                </a:lnTo>
                <a:cubicBezTo>
                  <a:pt x="634378" y="320980"/>
                  <a:pt x="621855" y="308451"/>
                  <a:pt x="606480" y="308451"/>
                </a:cubicBezTo>
                <a:close/>
                <a:moveTo>
                  <a:pt x="317189" y="83133"/>
                </a:moveTo>
                <a:cubicBezTo>
                  <a:pt x="384928" y="83133"/>
                  <a:pt x="440048" y="138277"/>
                  <a:pt x="440048" y="206044"/>
                </a:cubicBezTo>
                <a:lnTo>
                  <a:pt x="440048" y="308451"/>
                </a:lnTo>
                <a:lnTo>
                  <a:pt x="194331" y="308451"/>
                </a:lnTo>
                <a:lnTo>
                  <a:pt x="194331" y="206044"/>
                </a:lnTo>
                <a:cubicBezTo>
                  <a:pt x="194331" y="138277"/>
                  <a:pt x="249451" y="83133"/>
                  <a:pt x="317189" y="83133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>
            <a:off x="7456508" y="2368623"/>
            <a:ext cx="301436" cy="377684"/>
          </a:xfrm>
          <a:custGeom>
            <a:rect b="b" l="l" r="r" t="t"/>
            <a:pathLst>
              <a:path extrusionOk="0" h="755368" w="602872">
                <a:moveTo>
                  <a:pt x="344300" y="464237"/>
                </a:moveTo>
                <a:cubicBezTo>
                  <a:pt x="356509" y="476010"/>
                  <a:pt x="363236" y="491817"/>
                  <a:pt x="363236" y="508774"/>
                </a:cubicBezTo>
                <a:cubicBezTo>
                  <a:pt x="363236" y="532446"/>
                  <a:pt x="350034" y="553690"/>
                  <a:pt x="328799" y="564202"/>
                </a:cubicBezTo>
                <a:cubicBezTo>
                  <a:pt x="326121" y="565525"/>
                  <a:pt x="324420" y="568268"/>
                  <a:pt x="324420" y="571262"/>
                </a:cubicBezTo>
                <a:lnTo>
                  <a:pt x="324420" y="616871"/>
                </a:lnTo>
                <a:lnTo>
                  <a:pt x="278452" y="616871"/>
                </a:lnTo>
                <a:lnTo>
                  <a:pt x="278452" y="571262"/>
                </a:lnTo>
                <a:cubicBezTo>
                  <a:pt x="278452" y="568268"/>
                  <a:pt x="276751" y="565525"/>
                  <a:pt x="274073" y="564202"/>
                </a:cubicBezTo>
                <a:cubicBezTo>
                  <a:pt x="251373" y="552965"/>
                  <a:pt x="237935" y="529357"/>
                  <a:pt x="239810" y="504031"/>
                </a:cubicBezTo>
                <a:cubicBezTo>
                  <a:pt x="242110" y="473204"/>
                  <a:pt x="268118" y="448162"/>
                  <a:pt x="299057" y="446996"/>
                </a:cubicBezTo>
                <a:cubicBezTo>
                  <a:pt x="316055" y="446365"/>
                  <a:pt x="332107" y="452480"/>
                  <a:pt x="344300" y="464237"/>
                </a:cubicBezTo>
                <a:close/>
                <a:moveTo>
                  <a:pt x="602872" y="320602"/>
                </a:moveTo>
                <a:lnTo>
                  <a:pt x="602872" y="743217"/>
                </a:lnTo>
                <a:cubicBezTo>
                  <a:pt x="602872" y="749931"/>
                  <a:pt x="597422" y="755368"/>
                  <a:pt x="590727" y="755368"/>
                </a:cubicBezTo>
                <a:lnTo>
                  <a:pt x="12146" y="755368"/>
                </a:lnTo>
                <a:cubicBezTo>
                  <a:pt x="5451" y="755368"/>
                  <a:pt x="0" y="749931"/>
                  <a:pt x="0" y="743217"/>
                </a:cubicBezTo>
                <a:lnTo>
                  <a:pt x="0" y="320602"/>
                </a:lnTo>
                <a:cubicBezTo>
                  <a:pt x="0" y="313904"/>
                  <a:pt x="5451" y="308451"/>
                  <a:pt x="12146" y="308451"/>
                </a:cubicBezTo>
                <a:lnTo>
                  <a:pt x="105766" y="308451"/>
                </a:lnTo>
                <a:lnTo>
                  <a:pt x="170701" y="308451"/>
                </a:lnTo>
                <a:lnTo>
                  <a:pt x="432171" y="308451"/>
                </a:lnTo>
                <a:lnTo>
                  <a:pt x="497106" y="308451"/>
                </a:lnTo>
                <a:lnTo>
                  <a:pt x="590727" y="308451"/>
                </a:lnTo>
                <a:cubicBezTo>
                  <a:pt x="597422" y="308451"/>
                  <a:pt x="602872" y="313904"/>
                  <a:pt x="602872" y="320602"/>
                </a:cubicBezTo>
                <a:close/>
                <a:moveTo>
                  <a:pt x="378989" y="508774"/>
                </a:moveTo>
                <a:cubicBezTo>
                  <a:pt x="378989" y="487498"/>
                  <a:pt x="370545" y="467657"/>
                  <a:pt x="355233" y="452890"/>
                </a:cubicBezTo>
                <a:cubicBezTo>
                  <a:pt x="339921" y="438139"/>
                  <a:pt x="319757" y="430432"/>
                  <a:pt x="298459" y="431252"/>
                </a:cubicBezTo>
                <a:cubicBezTo>
                  <a:pt x="258997" y="432733"/>
                  <a:pt x="227034" y="463512"/>
                  <a:pt x="224104" y="502864"/>
                </a:cubicBezTo>
                <a:cubicBezTo>
                  <a:pt x="221867" y="532950"/>
                  <a:pt x="236896" y="561113"/>
                  <a:pt x="262699" y="575974"/>
                </a:cubicBezTo>
                <a:lnTo>
                  <a:pt x="262699" y="620590"/>
                </a:lnTo>
                <a:cubicBezTo>
                  <a:pt x="262699" y="627241"/>
                  <a:pt x="268102" y="632631"/>
                  <a:pt x="274735" y="632631"/>
                </a:cubicBezTo>
                <a:lnTo>
                  <a:pt x="328138" y="632631"/>
                </a:lnTo>
                <a:cubicBezTo>
                  <a:pt x="334770" y="632631"/>
                  <a:pt x="340173" y="627241"/>
                  <a:pt x="340173" y="620590"/>
                </a:cubicBezTo>
                <a:lnTo>
                  <a:pt x="340173" y="575974"/>
                </a:lnTo>
                <a:cubicBezTo>
                  <a:pt x="364244" y="562137"/>
                  <a:pt x="378989" y="536827"/>
                  <a:pt x="378989" y="508774"/>
                </a:cubicBezTo>
                <a:close/>
                <a:moveTo>
                  <a:pt x="162824" y="190284"/>
                </a:moveTo>
                <a:cubicBezTo>
                  <a:pt x="162824" y="113817"/>
                  <a:pt x="225002" y="51613"/>
                  <a:pt x="301436" y="51613"/>
                </a:cubicBezTo>
                <a:cubicBezTo>
                  <a:pt x="377870" y="51613"/>
                  <a:pt x="440048" y="113817"/>
                  <a:pt x="440048" y="190284"/>
                </a:cubicBezTo>
                <a:lnTo>
                  <a:pt x="440048" y="292691"/>
                </a:lnTo>
                <a:lnTo>
                  <a:pt x="489229" y="292691"/>
                </a:lnTo>
                <a:lnTo>
                  <a:pt x="489229" y="187873"/>
                </a:lnTo>
                <a:cubicBezTo>
                  <a:pt x="489229" y="84284"/>
                  <a:pt x="404981" y="0"/>
                  <a:pt x="301436" y="0"/>
                </a:cubicBezTo>
                <a:cubicBezTo>
                  <a:pt x="197891" y="0"/>
                  <a:pt x="113643" y="84284"/>
                  <a:pt x="113643" y="187873"/>
                </a:cubicBezTo>
                <a:lnTo>
                  <a:pt x="113643" y="292691"/>
                </a:lnTo>
                <a:lnTo>
                  <a:pt x="162824" y="292691"/>
                </a:lnTo>
                <a:lnTo>
                  <a:pt x="162824" y="1902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7448631" y="2360744"/>
            <a:ext cx="317189" cy="393444"/>
          </a:xfrm>
          <a:custGeom>
            <a:rect b="b" l="l" r="r" t="t"/>
            <a:pathLst>
              <a:path extrusionOk="0" h="786887" w="634378">
                <a:moveTo>
                  <a:pt x="606480" y="308451"/>
                </a:moveTo>
                <a:lnTo>
                  <a:pt x="520735" y="308451"/>
                </a:lnTo>
                <a:lnTo>
                  <a:pt x="520735" y="203633"/>
                </a:lnTo>
                <a:cubicBezTo>
                  <a:pt x="520735" y="91344"/>
                  <a:pt x="429430" y="0"/>
                  <a:pt x="317189" y="0"/>
                </a:cubicBezTo>
                <a:cubicBezTo>
                  <a:pt x="204948" y="0"/>
                  <a:pt x="113643" y="91344"/>
                  <a:pt x="113643" y="203633"/>
                </a:cubicBezTo>
                <a:lnTo>
                  <a:pt x="113643" y="308451"/>
                </a:lnTo>
                <a:lnTo>
                  <a:pt x="27899" y="308451"/>
                </a:lnTo>
                <a:cubicBezTo>
                  <a:pt x="12524" y="308451"/>
                  <a:pt x="0" y="320980"/>
                  <a:pt x="0" y="336362"/>
                </a:cubicBezTo>
                <a:lnTo>
                  <a:pt x="0" y="758977"/>
                </a:lnTo>
                <a:cubicBezTo>
                  <a:pt x="0" y="774375"/>
                  <a:pt x="12524" y="786888"/>
                  <a:pt x="27899" y="786888"/>
                </a:cubicBezTo>
                <a:lnTo>
                  <a:pt x="606480" y="786888"/>
                </a:lnTo>
                <a:cubicBezTo>
                  <a:pt x="621855" y="786888"/>
                  <a:pt x="634378" y="774375"/>
                  <a:pt x="634378" y="758977"/>
                </a:cubicBezTo>
                <a:lnTo>
                  <a:pt x="634378" y="336362"/>
                </a:lnTo>
                <a:cubicBezTo>
                  <a:pt x="634378" y="320980"/>
                  <a:pt x="621855" y="308451"/>
                  <a:pt x="606480" y="308451"/>
                </a:cubicBezTo>
                <a:close/>
                <a:moveTo>
                  <a:pt x="129396" y="203633"/>
                </a:moveTo>
                <a:cubicBezTo>
                  <a:pt x="129396" y="100043"/>
                  <a:pt x="213644" y="15760"/>
                  <a:pt x="317189" y="15760"/>
                </a:cubicBezTo>
                <a:cubicBezTo>
                  <a:pt x="420734" y="15760"/>
                  <a:pt x="504982" y="100043"/>
                  <a:pt x="504982" y="203633"/>
                </a:cubicBezTo>
                <a:lnTo>
                  <a:pt x="504982" y="308451"/>
                </a:lnTo>
                <a:lnTo>
                  <a:pt x="455801" y="308451"/>
                </a:lnTo>
                <a:lnTo>
                  <a:pt x="455801" y="206044"/>
                </a:lnTo>
                <a:cubicBezTo>
                  <a:pt x="455801" y="129577"/>
                  <a:pt x="393623" y="67373"/>
                  <a:pt x="317189" y="67373"/>
                </a:cubicBezTo>
                <a:cubicBezTo>
                  <a:pt x="240755" y="67373"/>
                  <a:pt x="178577" y="129577"/>
                  <a:pt x="178577" y="206044"/>
                </a:cubicBezTo>
                <a:lnTo>
                  <a:pt x="178577" y="308451"/>
                </a:lnTo>
                <a:lnTo>
                  <a:pt x="129396" y="308451"/>
                </a:lnTo>
                <a:lnTo>
                  <a:pt x="129396" y="203633"/>
                </a:lnTo>
                <a:close/>
                <a:moveTo>
                  <a:pt x="440048" y="206044"/>
                </a:moveTo>
                <a:lnTo>
                  <a:pt x="440048" y="308451"/>
                </a:lnTo>
                <a:lnTo>
                  <a:pt x="194331" y="308451"/>
                </a:lnTo>
                <a:lnTo>
                  <a:pt x="194331" y="206044"/>
                </a:lnTo>
                <a:cubicBezTo>
                  <a:pt x="194331" y="138277"/>
                  <a:pt x="249451" y="83133"/>
                  <a:pt x="317189" y="83133"/>
                </a:cubicBezTo>
                <a:cubicBezTo>
                  <a:pt x="384928" y="83133"/>
                  <a:pt x="440048" y="138277"/>
                  <a:pt x="440048" y="206044"/>
                </a:cubicBezTo>
                <a:close/>
                <a:moveTo>
                  <a:pt x="618625" y="758977"/>
                </a:moveTo>
                <a:cubicBezTo>
                  <a:pt x="618625" y="765691"/>
                  <a:pt x="613175" y="771128"/>
                  <a:pt x="606480" y="771128"/>
                </a:cubicBezTo>
                <a:lnTo>
                  <a:pt x="27899" y="771128"/>
                </a:lnTo>
                <a:cubicBezTo>
                  <a:pt x="21204" y="771128"/>
                  <a:pt x="15753" y="765691"/>
                  <a:pt x="15753" y="758977"/>
                </a:cubicBezTo>
                <a:lnTo>
                  <a:pt x="15753" y="336362"/>
                </a:lnTo>
                <a:cubicBezTo>
                  <a:pt x="15753" y="329664"/>
                  <a:pt x="21204" y="324211"/>
                  <a:pt x="27899" y="324211"/>
                </a:cubicBezTo>
                <a:lnTo>
                  <a:pt x="121520" y="324211"/>
                </a:lnTo>
                <a:lnTo>
                  <a:pt x="186454" y="324211"/>
                </a:lnTo>
                <a:lnTo>
                  <a:pt x="447924" y="324211"/>
                </a:lnTo>
                <a:lnTo>
                  <a:pt x="512859" y="324211"/>
                </a:lnTo>
                <a:lnTo>
                  <a:pt x="606480" y="324211"/>
                </a:lnTo>
                <a:cubicBezTo>
                  <a:pt x="613175" y="324211"/>
                  <a:pt x="618625" y="329664"/>
                  <a:pt x="618625" y="336362"/>
                </a:cubicBezTo>
                <a:lnTo>
                  <a:pt x="618625" y="758977"/>
                </a:lnTo>
                <a:close/>
                <a:moveTo>
                  <a:pt x="314212" y="447012"/>
                </a:moveTo>
                <a:cubicBezTo>
                  <a:pt x="274750" y="448493"/>
                  <a:pt x="242787" y="479272"/>
                  <a:pt x="239857" y="518624"/>
                </a:cubicBezTo>
                <a:cubicBezTo>
                  <a:pt x="237620" y="548710"/>
                  <a:pt x="252649" y="576872"/>
                  <a:pt x="278452" y="591734"/>
                </a:cubicBezTo>
                <a:lnTo>
                  <a:pt x="278452" y="636350"/>
                </a:lnTo>
                <a:cubicBezTo>
                  <a:pt x="278452" y="643001"/>
                  <a:pt x="283856" y="648391"/>
                  <a:pt x="290488" y="648391"/>
                </a:cubicBezTo>
                <a:lnTo>
                  <a:pt x="343891" y="648391"/>
                </a:lnTo>
                <a:cubicBezTo>
                  <a:pt x="350523" y="648391"/>
                  <a:pt x="355926" y="643001"/>
                  <a:pt x="355926" y="636350"/>
                </a:cubicBezTo>
                <a:lnTo>
                  <a:pt x="355926" y="591734"/>
                </a:lnTo>
                <a:cubicBezTo>
                  <a:pt x="379997" y="577897"/>
                  <a:pt x="394742" y="552587"/>
                  <a:pt x="394742" y="524534"/>
                </a:cubicBezTo>
                <a:cubicBezTo>
                  <a:pt x="394742" y="503258"/>
                  <a:pt x="386298" y="483417"/>
                  <a:pt x="370986" y="468650"/>
                </a:cubicBezTo>
                <a:cubicBezTo>
                  <a:pt x="355674" y="453899"/>
                  <a:pt x="335510" y="446192"/>
                  <a:pt x="314212" y="447012"/>
                </a:cubicBezTo>
                <a:close/>
                <a:moveTo>
                  <a:pt x="344552" y="579961"/>
                </a:moveTo>
                <a:cubicBezTo>
                  <a:pt x="341874" y="581285"/>
                  <a:pt x="340173" y="584027"/>
                  <a:pt x="340173" y="587022"/>
                </a:cubicBezTo>
                <a:lnTo>
                  <a:pt x="340173" y="632631"/>
                </a:lnTo>
                <a:lnTo>
                  <a:pt x="294205" y="632631"/>
                </a:lnTo>
                <a:lnTo>
                  <a:pt x="294205" y="587022"/>
                </a:lnTo>
                <a:cubicBezTo>
                  <a:pt x="294205" y="584027"/>
                  <a:pt x="292504" y="581285"/>
                  <a:pt x="289826" y="579961"/>
                </a:cubicBezTo>
                <a:cubicBezTo>
                  <a:pt x="267126" y="568725"/>
                  <a:pt x="253688" y="545116"/>
                  <a:pt x="255563" y="519790"/>
                </a:cubicBezTo>
                <a:cubicBezTo>
                  <a:pt x="257863" y="488964"/>
                  <a:pt x="283871" y="463922"/>
                  <a:pt x="314810" y="462756"/>
                </a:cubicBezTo>
                <a:cubicBezTo>
                  <a:pt x="331808" y="462125"/>
                  <a:pt x="347861" y="468240"/>
                  <a:pt x="360053" y="479997"/>
                </a:cubicBezTo>
                <a:cubicBezTo>
                  <a:pt x="372262" y="491769"/>
                  <a:pt x="378989" y="507577"/>
                  <a:pt x="378989" y="524534"/>
                </a:cubicBezTo>
                <a:cubicBezTo>
                  <a:pt x="378989" y="548205"/>
                  <a:pt x="365788" y="569450"/>
                  <a:pt x="344552" y="579961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8059598" y="2431669"/>
            <a:ext cx="444351" cy="251519"/>
          </a:xfrm>
          <a:custGeom>
            <a:rect b="b" l="l" r="r" t="t"/>
            <a:pathLst>
              <a:path extrusionOk="0" h="503038" w="888701">
                <a:moveTo>
                  <a:pt x="888701" y="14428"/>
                </a:moveTo>
                <a:lnTo>
                  <a:pt x="888701" y="488610"/>
                </a:lnTo>
                <a:cubicBezTo>
                  <a:pt x="888701" y="493057"/>
                  <a:pt x="886757" y="496995"/>
                  <a:pt x="883687" y="499663"/>
                </a:cubicBezTo>
                <a:cubicBezTo>
                  <a:pt x="881253" y="501768"/>
                  <a:pt x="878091" y="503038"/>
                  <a:pt x="874640" y="503038"/>
                </a:cubicBezTo>
                <a:lnTo>
                  <a:pt x="14062" y="503038"/>
                </a:lnTo>
                <a:cubicBezTo>
                  <a:pt x="10610" y="503038"/>
                  <a:pt x="7449" y="501768"/>
                  <a:pt x="4996" y="499663"/>
                </a:cubicBezTo>
                <a:cubicBezTo>
                  <a:pt x="1944" y="496995"/>
                  <a:pt x="0" y="493038"/>
                  <a:pt x="0" y="488610"/>
                </a:cubicBezTo>
                <a:lnTo>
                  <a:pt x="0" y="14428"/>
                </a:lnTo>
                <a:cubicBezTo>
                  <a:pt x="0" y="9982"/>
                  <a:pt x="1944" y="6043"/>
                  <a:pt x="4996" y="3376"/>
                </a:cubicBezTo>
                <a:cubicBezTo>
                  <a:pt x="7449" y="1270"/>
                  <a:pt x="10610" y="0"/>
                  <a:pt x="14062" y="0"/>
                </a:cubicBezTo>
                <a:lnTo>
                  <a:pt x="874640" y="0"/>
                </a:lnTo>
                <a:cubicBezTo>
                  <a:pt x="878091" y="0"/>
                  <a:pt x="881253" y="1270"/>
                  <a:pt x="883687" y="3376"/>
                </a:cubicBezTo>
                <a:cubicBezTo>
                  <a:pt x="886757" y="6043"/>
                  <a:pt x="888701" y="10000"/>
                  <a:pt x="888701" y="144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8055057" y="2427132"/>
            <a:ext cx="453425" cy="260593"/>
          </a:xfrm>
          <a:custGeom>
            <a:rect b="b" l="l" r="r" t="t"/>
            <a:pathLst>
              <a:path extrusionOk="0" h="521186" w="906850">
                <a:moveTo>
                  <a:pt x="898712" y="5590"/>
                </a:moveTo>
                <a:cubicBezTo>
                  <a:pt x="898185" y="5136"/>
                  <a:pt x="897658" y="4719"/>
                  <a:pt x="897095" y="4319"/>
                </a:cubicBezTo>
                <a:cubicBezTo>
                  <a:pt x="893225" y="1524"/>
                  <a:pt x="888538" y="0"/>
                  <a:pt x="883723" y="0"/>
                </a:cubicBezTo>
                <a:lnTo>
                  <a:pt x="23145" y="0"/>
                </a:lnTo>
                <a:cubicBezTo>
                  <a:pt x="17659" y="0"/>
                  <a:pt x="12336" y="1978"/>
                  <a:pt x="8157" y="5572"/>
                </a:cubicBezTo>
                <a:cubicBezTo>
                  <a:pt x="8157" y="5572"/>
                  <a:pt x="8139" y="5590"/>
                  <a:pt x="8139" y="5590"/>
                </a:cubicBezTo>
                <a:cubicBezTo>
                  <a:pt x="8121" y="5608"/>
                  <a:pt x="8103" y="5608"/>
                  <a:pt x="8103" y="5626"/>
                </a:cubicBezTo>
                <a:cubicBezTo>
                  <a:pt x="2943" y="10109"/>
                  <a:pt x="0" y="16642"/>
                  <a:pt x="0" y="23502"/>
                </a:cubicBezTo>
                <a:lnTo>
                  <a:pt x="0" y="497684"/>
                </a:lnTo>
                <a:cubicBezTo>
                  <a:pt x="0" y="504182"/>
                  <a:pt x="2671" y="510370"/>
                  <a:pt x="7376" y="514853"/>
                </a:cubicBezTo>
                <a:cubicBezTo>
                  <a:pt x="7612" y="515125"/>
                  <a:pt x="7885" y="515379"/>
                  <a:pt x="8157" y="515615"/>
                </a:cubicBezTo>
                <a:cubicBezTo>
                  <a:pt x="12336" y="519209"/>
                  <a:pt x="17659" y="521187"/>
                  <a:pt x="23145" y="521187"/>
                </a:cubicBezTo>
                <a:lnTo>
                  <a:pt x="883723" y="521187"/>
                </a:lnTo>
                <a:cubicBezTo>
                  <a:pt x="884414" y="521187"/>
                  <a:pt x="885104" y="521150"/>
                  <a:pt x="885776" y="521096"/>
                </a:cubicBezTo>
                <a:cubicBezTo>
                  <a:pt x="890536" y="520660"/>
                  <a:pt x="895078" y="518755"/>
                  <a:pt x="898712" y="515597"/>
                </a:cubicBezTo>
                <a:cubicBezTo>
                  <a:pt x="898712" y="515597"/>
                  <a:pt x="898712" y="515597"/>
                  <a:pt x="898712" y="515597"/>
                </a:cubicBezTo>
                <a:cubicBezTo>
                  <a:pt x="898712" y="515597"/>
                  <a:pt x="898712" y="515597"/>
                  <a:pt x="898712" y="515597"/>
                </a:cubicBezTo>
                <a:cubicBezTo>
                  <a:pt x="903889" y="511096"/>
                  <a:pt x="906851" y="504581"/>
                  <a:pt x="906851" y="497684"/>
                </a:cubicBezTo>
                <a:lnTo>
                  <a:pt x="906851" y="23502"/>
                </a:lnTo>
                <a:cubicBezTo>
                  <a:pt x="906869" y="16624"/>
                  <a:pt x="903908" y="10091"/>
                  <a:pt x="898712" y="5590"/>
                </a:cubicBezTo>
                <a:close/>
                <a:moveTo>
                  <a:pt x="868118" y="18148"/>
                </a:moveTo>
                <a:lnTo>
                  <a:pt x="460856" y="293170"/>
                </a:lnTo>
                <a:cubicBezTo>
                  <a:pt x="456350" y="296219"/>
                  <a:pt x="450519" y="296219"/>
                  <a:pt x="446013" y="293170"/>
                </a:cubicBezTo>
                <a:lnTo>
                  <a:pt x="386514" y="252989"/>
                </a:lnTo>
                <a:cubicBezTo>
                  <a:pt x="386514" y="252989"/>
                  <a:pt x="386514" y="252989"/>
                  <a:pt x="386514" y="252989"/>
                </a:cubicBezTo>
                <a:lnTo>
                  <a:pt x="38733" y="18148"/>
                </a:lnTo>
                <a:lnTo>
                  <a:pt x="868118" y="18148"/>
                </a:lnTo>
                <a:close/>
                <a:moveTo>
                  <a:pt x="18168" y="495017"/>
                </a:moveTo>
                <a:lnTo>
                  <a:pt x="18168" y="26170"/>
                </a:lnTo>
                <a:lnTo>
                  <a:pt x="365331" y="260593"/>
                </a:lnTo>
                <a:lnTo>
                  <a:pt x="18168" y="495017"/>
                </a:lnTo>
                <a:close/>
                <a:moveTo>
                  <a:pt x="38733" y="503038"/>
                </a:moveTo>
                <a:lnTo>
                  <a:pt x="381555" y="271555"/>
                </a:lnTo>
                <a:lnTo>
                  <a:pt x="435839" y="308215"/>
                </a:lnTo>
                <a:cubicBezTo>
                  <a:pt x="441180" y="311826"/>
                  <a:pt x="447303" y="313623"/>
                  <a:pt x="453444" y="313623"/>
                </a:cubicBezTo>
                <a:cubicBezTo>
                  <a:pt x="459566" y="313623"/>
                  <a:pt x="465688" y="311808"/>
                  <a:pt x="471030" y="308215"/>
                </a:cubicBezTo>
                <a:lnTo>
                  <a:pt x="525314" y="271555"/>
                </a:lnTo>
                <a:lnTo>
                  <a:pt x="868118" y="503056"/>
                </a:lnTo>
                <a:lnTo>
                  <a:pt x="38733" y="503056"/>
                </a:lnTo>
                <a:close/>
                <a:moveTo>
                  <a:pt x="888701" y="495035"/>
                </a:moveTo>
                <a:lnTo>
                  <a:pt x="541538" y="260593"/>
                </a:lnTo>
                <a:lnTo>
                  <a:pt x="888701" y="26152"/>
                </a:lnTo>
                <a:lnTo>
                  <a:pt x="888701" y="495035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4720148" y="3088729"/>
            <a:ext cx="278619" cy="385706"/>
          </a:xfrm>
          <a:custGeom>
            <a:rect b="b" l="l" r="r" t="t"/>
            <a:pathLst>
              <a:path extrusionOk="0" h="771411" w="557238">
                <a:moveTo>
                  <a:pt x="557238" y="41574"/>
                </a:moveTo>
                <a:lnTo>
                  <a:pt x="557238" y="330877"/>
                </a:lnTo>
                <a:cubicBezTo>
                  <a:pt x="557238" y="339120"/>
                  <a:pt x="549063" y="344951"/>
                  <a:pt x="541329" y="342114"/>
                </a:cubicBezTo>
                <a:cubicBezTo>
                  <a:pt x="378470" y="282321"/>
                  <a:pt x="215612" y="421796"/>
                  <a:pt x="52753" y="348607"/>
                </a:cubicBezTo>
                <a:lnTo>
                  <a:pt x="52753" y="750908"/>
                </a:lnTo>
                <a:cubicBezTo>
                  <a:pt x="52753" y="762239"/>
                  <a:pt x="43570" y="771412"/>
                  <a:pt x="32260" y="771412"/>
                </a:cubicBezTo>
                <a:lnTo>
                  <a:pt x="20493" y="771412"/>
                </a:lnTo>
                <a:cubicBezTo>
                  <a:pt x="9168" y="771412"/>
                  <a:pt x="0" y="762224"/>
                  <a:pt x="0" y="750908"/>
                </a:cubicBezTo>
                <a:lnTo>
                  <a:pt x="0" y="20504"/>
                </a:lnTo>
                <a:cubicBezTo>
                  <a:pt x="0" y="9188"/>
                  <a:pt x="9183" y="0"/>
                  <a:pt x="20493" y="0"/>
                </a:cubicBezTo>
                <a:lnTo>
                  <a:pt x="32260" y="0"/>
                </a:lnTo>
                <a:cubicBezTo>
                  <a:pt x="43585" y="0"/>
                  <a:pt x="52753" y="9188"/>
                  <a:pt x="52753" y="20504"/>
                </a:cubicBezTo>
                <a:lnTo>
                  <a:pt x="52753" y="33694"/>
                </a:lnTo>
                <a:cubicBezTo>
                  <a:pt x="218447" y="108160"/>
                  <a:pt x="384125" y="-37493"/>
                  <a:pt x="549819" y="30511"/>
                </a:cubicBezTo>
                <a:cubicBezTo>
                  <a:pt x="554308" y="32355"/>
                  <a:pt x="557238" y="36736"/>
                  <a:pt x="557238" y="41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4716211" y="3084790"/>
            <a:ext cx="286494" cy="393586"/>
          </a:xfrm>
          <a:custGeom>
            <a:rect b="b" l="l" r="r" t="t"/>
            <a:pathLst>
              <a:path extrusionOk="0" h="787171" w="572989">
                <a:moveTo>
                  <a:pt x="560688" y="31110"/>
                </a:moveTo>
                <a:cubicBezTo>
                  <a:pt x="476793" y="-3325"/>
                  <a:pt x="392584" y="15602"/>
                  <a:pt x="311147" y="33899"/>
                </a:cubicBezTo>
                <a:cubicBezTo>
                  <a:pt x="227615" y="52669"/>
                  <a:pt x="148603" y="70383"/>
                  <a:pt x="68521" y="36389"/>
                </a:cubicBezTo>
                <a:lnTo>
                  <a:pt x="68521" y="28383"/>
                </a:lnTo>
                <a:cubicBezTo>
                  <a:pt x="68521" y="12734"/>
                  <a:pt x="55793" y="0"/>
                  <a:pt x="40136" y="0"/>
                </a:cubicBezTo>
                <a:lnTo>
                  <a:pt x="28369" y="0"/>
                </a:lnTo>
                <a:cubicBezTo>
                  <a:pt x="12728" y="0"/>
                  <a:pt x="0" y="12734"/>
                  <a:pt x="0" y="28383"/>
                </a:cubicBezTo>
                <a:lnTo>
                  <a:pt x="0" y="758788"/>
                </a:lnTo>
                <a:cubicBezTo>
                  <a:pt x="0" y="774438"/>
                  <a:pt x="12728" y="787172"/>
                  <a:pt x="28369" y="787172"/>
                </a:cubicBezTo>
                <a:lnTo>
                  <a:pt x="40136" y="787172"/>
                </a:lnTo>
                <a:cubicBezTo>
                  <a:pt x="55777" y="787172"/>
                  <a:pt x="68505" y="774438"/>
                  <a:pt x="68505" y="758788"/>
                </a:cubicBezTo>
                <a:lnTo>
                  <a:pt x="68505" y="368323"/>
                </a:lnTo>
                <a:cubicBezTo>
                  <a:pt x="101442" y="381262"/>
                  <a:pt x="134411" y="386131"/>
                  <a:pt x="167238" y="386131"/>
                </a:cubicBezTo>
                <a:cubicBezTo>
                  <a:pt x="216903" y="386131"/>
                  <a:pt x="266222" y="375052"/>
                  <a:pt x="314596" y="364178"/>
                </a:cubicBezTo>
                <a:cubicBezTo>
                  <a:pt x="394458" y="346227"/>
                  <a:pt x="469894" y="329286"/>
                  <a:pt x="546495" y="357401"/>
                </a:cubicBezTo>
                <a:cubicBezTo>
                  <a:pt x="552497" y="359608"/>
                  <a:pt x="559223" y="358725"/>
                  <a:pt x="564500" y="355053"/>
                </a:cubicBezTo>
                <a:cubicBezTo>
                  <a:pt x="569824" y="351334"/>
                  <a:pt x="572990" y="345250"/>
                  <a:pt x="572990" y="338773"/>
                </a:cubicBezTo>
                <a:lnTo>
                  <a:pt x="572990" y="49454"/>
                </a:lnTo>
                <a:cubicBezTo>
                  <a:pt x="572990" y="41370"/>
                  <a:pt x="568170" y="34167"/>
                  <a:pt x="560688" y="31110"/>
                </a:cubicBezTo>
                <a:close/>
                <a:moveTo>
                  <a:pt x="52769" y="758804"/>
                </a:moveTo>
                <a:cubicBezTo>
                  <a:pt x="52769" y="765770"/>
                  <a:pt x="47114" y="771427"/>
                  <a:pt x="40152" y="771427"/>
                </a:cubicBezTo>
                <a:lnTo>
                  <a:pt x="28385" y="771427"/>
                </a:lnTo>
                <a:cubicBezTo>
                  <a:pt x="21423" y="771427"/>
                  <a:pt x="15768" y="765770"/>
                  <a:pt x="15768" y="758804"/>
                </a:cubicBezTo>
                <a:lnTo>
                  <a:pt x="15768" y="28383"/>
                </a:lnTo>
                <a:cubicBezTo>
                  <a:pt x="15768" y="21418"/>
                  <a:pt x="21423" y="15760"/>
                  <a:pt x="28385" y="15760"/>
                </a:cubicBezTo>
                <a:lnTo>
                  <a:pt x="40152" y="15760"/>
                </a:lnTo>
                <a:cubicBezTo>
                  <a:pt x="47114" y="15760"/>
                  <a:pt x="52769" y="21418"/>
                  <a:pt x="52769" y="28383"/>
                </a:cubicBezTo>
                <a:lnTo>
                  <a:pt x="52769" y="41574"/>
                </a:lnTo>
                <a:lnTo>
                  <a:pt x="52769" y="356487"/>
                </a:lnTo>
                <a:lnTo>
                  <a:pt x="52769" y="758804"/>
                </a:lnTo>
                <a:close/>
                <a:moveTo>
                  <a:pt x="557238" y="338773"/>
                </a:moveTo>
                <a:cubicBezTo>
                  <a:pt x="557238" y="340696"/>
                  <a:pt x="556009" y="341767"/>
                  <a:pt x="555474" y="342130"/>
                </a:cubicBezTo>
                <a:cubicBezTo>
                  <a:pt x="554844" y="342571"/>
                  <a:pt x="553552" y="343202"/>
                  <a:pt x="551914" y="342618"/>
                </a:cubicBezTo>
                <a:cubicBezTo>
                  <a:pt x="470949" y="312895"/>
                  <a:pt x="389701" y="331161"/>
                  <a:pt x="311131" y="348812"/>
                </a:cubicBezTo>
                <a:cubicBezTo>
                  <a:pt x="227615" y="367582"/>
                  <a:pt x="148603" y="385328"/>
                  <a:pt x="68521" y="351334"/>
                </a:cubicBezTo>
                <a:lnTo>
                  <a:pt x="68521" y="53442"/>
                </a:lnTo>
                <a:cubicBezTo>
                  <a:pt x="101474" y="66380"/>
                  <a:pt x="134426" y="71219"/>
                  <a:pt x="167253" y="71219"/>
                </a:cubicBezTo>
                <a:cubicBezTo>
                  <a:pt x="216919" y="71219"/>
                  <a:pt x="266238" y="60139"/>
                  <a:pt x="314612" y="49265"/>
                </a:cubicBezTo>
                <a:cubicBezTo>
                  <a:pt x="397309" y="30684"/>
                  <a:pt x="475407" y="13128"/>
                  <a:pt x="554718" y="45672"/>
                </a:cubicBezTo>
                <a:cubicBezTo>
                  <a:pt x="556262" y="46302"/>
                  <a:pt x="557254" y="47784"/>
                  <a:pt x="557254" y="49439"/>
                </a:cubicBezTo>
                <a:lnTo>
                  <a:pt x="557254" y="338773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5294116" y="3088722"/>
            <a:ext cx="223290" cy="385052"/>
          </a:xfrm>
          <a:custGeom>
            <a:rect b="b" l="l" r="r" t="t"/>
            <a:pathLst>
              <a:path extrusionOk="0" h="770104" w="446581">
                <a:moveTo>
                  <a:pt x="352885" y="688837"/>
                </a:moveTo>
                <a:lnTo>
                  <a:pt x="352885" y="753103"/>
                </a:lnTo>
                <a:cubicBezTo>
                  <a:pt x="352885" y="762492"/>
                  <a:pt x="345272" y="770105"/>
                  <a:pt x="335880" y="770105"/>
                </a:cubicBezTo>
                <a:lnTo>
                  <a:pt x="110701" y="770105"/>
                </a:lnTo>
                <a:cubicBezTo>
                  <a:pt x="101310" y="770105"/>
                  <a:pt x="93696" y="762492"/>
                  <a:pt x="93696" y="753103"/>
                </a:cubicBezTo>
                <a:lnTo>
                  <a:pt x="93696" y="688837"/>
                </a:lnTo>
                <a:cubicBezTo>
                  <a:pt x="93696" y="679447"/>
                  <a:pt x="101310" y="671834"/>
                  <a:pt x="110701" y="671834"/>
                </a:cubicBezTo>
                <a:lnTo>
                  <a:pt x="335896" y="671834"/>
                </a:lnTo>
                <a:cubicBezTo>
                  <a:pt x="345272" y="671819"/>
                  <a:pt x="352885" y="679431"/>
                  <a:pt x="352885" y="688837"/>
                </a:cubicBezTo>
                <a:close/>
                <a:moveTo>
                  <a:pt x="436403" y="0"/>
                </a:moveTo>
                <a:lnTo>
                  <a:pt x="10178" y="0"/>
                </a:lnTo>
                <a:cubicBezTo>
                  <a:pt x="4546" y="0"/>
                  <a:pt x="0" y="4561"/>
                  <a:pt x="0" y="10176"/>
                </a:cubicBezTo>
                <a:lnTo>
                  <a:pt x="0" y="300049"/>
                </a:lnTo>
                <a:cubicBezTo>
                  <a:pt x="0" y="405051"/>
                  <a:pt x="72506" y="493114"/>
                  <a:pt x="170197" y="516926"/>
                </a:cubicBezTo>
                <a:lnTo>
                  <a:pt x="170087" y="516926"/>
                </a:lnTo>
                <a:lnTo>
                  <a:pt x="148866" y="671819"/>
                </a:lnTo>
                <a:lnTo>
                  <a:pt x="297716" y="671819"/>
                </a:lnTo>
                <a:lnTo>
                  <a:pt x="276494" y="516926"/>
                </a:lnTo>
                <a:lnTo>
                  <a:pt x="276384" y="516926"/>
                </a:lnTo>
                <a:cubicBezTo>
                  <a:pt x="374076" y="493098"/>
                  <a:pt x="446581" y="405051"/>
                  <a:pt x="446581" y="300049"/>
                </a:cubicBezTo>
                <a:lnTo>
                  <a:pt x="446581" y="10176"/>
                </a:lnTo>
                <a:cubicBezTo>
                  <a:pt x="446581" y="4561"/>
                  <a:pt x="442019" y="0"/>
                  <a:pt x="4364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5221420" y="3084790"/>
            <a:ext cx="368706" cy="392917"/>
          </a:xfrm>
          <a:custGeom>
            <a:rect b="b" l="l" r="r" t="t"/>
            <a:pathLst>
              <a:path extrusionOk="0" h="785833" w="737411">
                <a:moveTo>
                  <a:pt x="713970" y="128500"/>
                </a:moveTo>
                <a:lnTo>
                  <a:pt x="599839" y="128500"/>
                </a:lnTo>
                <a:lnTo>
                  <a:pt x="599839" y="18040"/>
                </a:lnTo>
                <a:cubicBezTo>
                  <a:pt x="599839" y="8100"/>
                  <a:pt x="591737" y="0"/>
                  <a:pt x="581795" y="0"/>
                </a:cubicBezTo>
                <a:lnTo>
                  <a:pt x="155570" y="0"/>
                </a:lnTo>
                <a:cubicBezTo>
                  <a:pt x="145612" y="0"/>
                  <a:pt x="137526" y="8100"/>
                  <a:pt x="137526" y="18040"/>
                </a:cubicBezTo>
                <a:lnTo>
                  <a:pt x="137526" y="128500"/>
                </a:lnTo>
                <a:lnTo>
                  <a:pt x="23379" y="128500"/>
                </a:lnTo>
                <a:cubicBezTo>
                  <a:pt x="10511" y="128500"/>
                  <a:pt x="34" y="138975"/>
                  <a:pt x="3" y="151857"/>
                </a:cubicBezTo>
                <a:cubicBezTo>
                  <a:pt x="-343" y="335831"/>
                  <a:pt x="33699" y="448036"/>
                  <a:pt x="101187" y="485391"/>
                </a:cubicBezTo>
                <a:cubicBezTo>
                  <a:pt x="118774" y="495127"/>
                  <a:pt x="136503" y="498556"/>
                  <a:pt x="152738" y="498556"/>
                </a:cubicBezTo>
                <a:cubicBezTo>
                  <a:pt x="182266" y="498556"/>
                  <a:pt x="206838" y="487231"/>
                  <a:pt x="216733" y="481931"/>
                </a:cubicBezTo>
                <a:cubicBezTo>
                  <a:pt x="242391" y="504359"/>
                  <a:pt x="273036" y="521220"/>
                  <a:pt x="306764" y="530610"/>
                </a:cubicBezTo>
                <a:lnTo>
                  <a:pt x="287414" y="671834"/>
                </a:lnTo>
                <a:lnTo>
                  <a:pt x="256109" y="671834"/>
                </a:lnTo>
                <a:cubicBezTo>
                  <a:pt x="242391" y="671834"/>
                  <a:pt x="231238" y="682986"/>
                  <a:pt x="231238" y="696701"/>
                </a:cubicBezTo>
                <a:lnTo>
                  <a:pt x="231238" y="760967"/>
                </a:lnTo>
                <a:cubicBezTo>
                  <a:pt x="231238" y="774682"/>
                  <a:pt x="242391" y="785833"/>
                  <a:pt x="256109" y="785833"/>
                </a:cubicBezTo>
                <a:lnTo>
                  <a:pt x="481303" y="785833"/>
                </a:lnTo>
                <a:cubicBezTo>
                  <a:pt x="495021" y="785833"/>
                  <a:pt x="506174" y="774682"/>
                  <a:pt x="506174" y="760967"/>
                </a:cubicBezTo>
                <a:lnTo>
                  <a:pt x="506174" y="696701"/>
                </a:lnTo>
                <a:cubicBezTo>
                  <a:pt x="506174" y="682986"/>
                  <a:pt x="495021" y="671834"/>
                  <a:pt x="481303" y="671834"/>
                </a:cubicBezTo>
                <a:lnTo>
                  <a:pt x="449998" y="671834"/>
                </a:lnTo>
                <a:lnTo>
                  <a:pt x="430648" y="530610"/>
                </a:lnTo>
                <a:cubicBezTo>
                  <a:pt x="464376" y="521220"/>
                  <a:pt x="495021" y="504359"/>
                  <a:pt x="520679" y="481931"/>
                </a:cubicBezTo>
                <a:cubicBezTo>
                  <a:pt x="530574" y="487231"/>
                  <a:pt x="555146" y="498556"/>
                  <a:pt x="584674" y="498556"/>
                </a:cubicBezTo>
                <a:cubicBezTo>
                  <a:pt x="600909" y="498556"/>
                  <a:pt x="618622" y="495127"/>
                  <a:pt x="636225" y="485391"/>
                </a:cubicBezTo>
                <a:cubicBezTo>
                  <a:pt x="703713" y="448052"/>
                  <a:pt x="737755" y="335831"/>
                  <a:pt x="737409" y="151857"/>
                </a:cubicBezTo>
                <a:cubicBezTo>
                  <a:pt x="737331" y="138975"/>
                  <a:pt x="726838" y="128500"/>
                  <a:pt x="713970" y="128500"/>
                </a:cubicBezTo>
                <a:close/>
                <a:moveTo>
                  <a:pt x="490412" y="696701"/>
                </a:moveTo>
                <a:lnTo>
                  <a:pt x="490412" y="760967"/>
                </a:lnTo>
                <a:cubicBezTo>
                  <a:pt x="490412" y="766015"/>
                  <a:pt x="486306" y="770105"/>
                  <a:pt x="481272" y="770105"/>
                </a:cubicBezTo>
                <a:lnTo>
                  <a:pt x="256093" y="770105"/>
                </a:lnTo>
                <a:cubicBezTo>
                  <a:pt x="251043" y="770105"/>
                  <a:pt x="246953" y="766000"/>
                  <a:pt x="246953" y="760967"/>
                </a:cubicBezTo>
                <a:lnTo>
                  <a:pt x="246953" y="696701"/>
                </a:lnTo>
                <a:cubicBezTo>
                  <a:pt x="246953" y="691652"/>
                  <a:pt x="251059" y="687563"/>
                  <a:pt x="256093" y="687563"/>
                </a:cubicBezTo>
                <a:lnTo>
                  <a:pt x="481287" y="687563"/>
                </a:lnTo>
                <a:cubicBezTo>
                  <a:pt x="486321" y="687547"/>
                  <a:pt x="490412" y="691652"/>
                  <a:pt x="490412" y="696701"/>
                </a:cubicBezTo>
                <a:close/>
                <a:moveTo>
                  <a:pt x="155570" y="15728"/>
                </a:moveTo>
                <a:lnTo>
                  <a:pt x="581795" y="15728"/>
                </a:lnTo>
                <a:cubicBezTo>
                  <a:pt x="583069" y="15728"/>
                  <a:pt x="584107" y="16766"/>
                  <a:pt x="584107" y="18040"/>
                </a:cubicBezTo>
                <a:lnTo>
                  <a:pt x="584107" y="136317"/>
                </a:lnTo>
                <a:cubicBezTo>
                  <a:pt x="584107" y="136333"/>
                  <a:pt x="584107" y="136333"/>
                  <a:pt x="584107" y="136349"/>
                </a:cubicBezTo>
                <a:cubicBezTo>
                  <a:pt x="584107" y="136364"/>
                  <a:pt x="584107" y="136364"/>
                  <a:pt x="584107" y="136380"/>
                </a:cubicBezTo>
                <a:lnTo>
                  <a:pt x="584107" y="307913"/>
                </a:lnTo>
                <a:cubicBezTo>
                  <a:pt x="584107" y="426677"/>
                  <a:pt x="487470" y="523296"/>
                  <a:pt x="368682" y="523296"/>
                </a:cubicBezTo>
                <a:cubicBezTo>
                  <a:pt x="249895" y="523296"/>
                  <a:pt x="153257" y="426677"/>
                  <a:pt x="153257" y="307913"/>
                </a:cubicBezTo>
                <a:lnTo>
                  <a:pt x="153257" y="136396"/>
                </a:lnTo>
                <a:cubicBezTo>
                  <a:pt x="153257" y="136380"/>
                  <a:pt x="153257" y="136380"/>
                  <a:pt x="153257" y="136364"/>
                </a:cubicBezTo>
                <a:cubicBezTo>
                  <a:pt x="153257" y="136349"/>
                  <a:pt x="153257" y="136349"/>
                  <a:pt x="153257" y="136333"/>
                </a:cubicBezTo>
                <a:lnTo>
                  <a:pt x="153257" y="18056"/>
                </a:lnTo>
                <a:cubicBezTo>
                  <a:pt x="153257" y="16766"/>
                  <a:pt x="154296" y="15728"/>
                  <a:pt x="155570" y="15728"/>
                </a:cubicBezTo>
                <a:close/>
                <a:moveTo>
                  <a:pt x="108675" y="471550"/>
                </a:moveTo>
                <a:cubicBezTo>
                  <a:pt x="31450" y="428659"/>
                  <a:pt x="15514" y="274034"/>
                  <a:pt x="15734" y="151888"/>
                </a:cubicBezTo>
                <a:cubicBezTo>
                  <a:pt x="15734" y="147657"/>
                  <a:pt x="19179" y="144229"/>
                  <a:pt x="23379" y="144229"/>
                </a:cubicBezTo>
                <a:lnTo>
                  <a:pt x="137510" y="144229"/>
                </a:lnTo>
                <a:lnTo>
                  <a:pt x="137510" y="307929"/>
                </a:lnTo>
                <a:cubicBezTo>
                  <a:pt x="137510" y="371219"/>
                  <a:pt x="163089" y="428643"/>
                  <a:pt x="204447" y="470418"/>
                </a:cubicBezTo>
                <a:cubicBezTo>
                  <a:pt x="187316" y="478455"/>
                  <a:pt x="146839" y="492752"/>
                  <a:pt x="108675" y="471550"/>
                </a:cubicBezTo>
                <a:close/>
                <a:moveTo>
                  <a:pt x="434093" y="671819"/>
                </a:moveTo>
                <a:lnTo>
                  <a:pt x="303271" y="671819"/>
                </a:lnTo>
                <a:lnTo>
                  <a:pt x="322118" y="534322"/>
                </a:lnTo>
                <a:cubicBezTo>
                  <a:pt x="337157" y="537405"/>
                  <a:pt x="352747" y="539040"/>
                  <a:pt x="368682" y="539040"/>
                </a:cubicBezTo>
                <a:cubicBezTo>
                  <a:pt x="384634" y="539040"/>
                  <a:pt x="400208" y="537420"/>
                  <a:pt x="415247" y="534322"/>
                </a:cubicBezTo>
                <a:lnTo>
                  <a:pt x="434093" y="671819"/>
                </a:lnTo>
                <a:close/>
                <a:moveTo>
                  <a:pt x="628690" y="471550"/>
                </a:moveTo>
                <a:cubicBezTo>
                  <a:pt x="613950" y="479745"/>
                  <a:pt x="598863" y="482623"/>
                  <a:pt x="584894" y="482623"/>
                </a:cubicBezTo>
                <a:cubicBezTo>
                  <a:pt x="562729" y="482623"/>
                  <a:pt x="543426" y="475325"/>
                  <a:pt x="532886" y="470402"/>
                </a:cubicBezTo>
                <a:cubicBezTo>
                  <a:pt x="574244" y="428628"/>
                  <a:pt x="599839" y="371204"/>
                  <a:pt x="599839" y="307913"/>
                </a:cubicBezTo>
                <a:lnTo>
                  <a:pt x="599839" y="144229"/>
                </a:lnTo>
                <a:lnTo>
                  <a:pt x="713970" y="144229"/>
                </a:lnTo>
                <a:cubicBezTo>
                  <a:pt x="718186" y="144229"/>
                  <a:pt x="721615" y="147673"/>
                  <a:pt x="721615" y="151888"/>
                </a:cubicBezTo>
                <a:cubicBezTo>
                  <a:pt x="721851" y="274034"/>
                  <a:pt x="705915" y="428659"/>
                  <a:pt x="628690" y="471550"/>
                </a:cubicBezTo>
                <a:close/>
                <a:moveTo>
                  <a:pt x="323061" y="728834"/>
                </a:moveTo>
                <a:cubicBezTo>
                  <a:pt x="323061" y="724493"/>
                  <a:pt x="326585" y="720970"/>
                  <a:pt x="330927" y="720970"/>
                </a:cubicBezTo>
                <a:lnTo>
                  <a:pt x="406438" y="720970"/>
                </a:lnTo>
                <a:cubicBezTo>
                  <a:pt x="410779" y="720970"/>
                  <a:pt x="414303" y="724493"/>
                  <a:pt x="414303" y="728834"/>
                </a:cubicBezTo>
                <a:cubicBezTo>
                  <a:pt x="414303" y="733175"/>
                  <a:pt x="410779" y="736698"/>
                  <a:pt x="406438" y="736698"/>
                </a:cubicBezTo>
                <a:lnTo>
                  <a:pt x="330927" y="736698"/>
                </a:lnTo>
                <a:cubicBezTo>
                  <a:pt x="326585" y="736698"/>
                  <a:pt x="323061" y="733175"/>
                  <a:pt x="323061" y="728834"/>
                </a:cubicBezTo>
                <a:close/>
                <a:moveTo>
                  <a:pt x="304561" y="271628"/>
                </a:moveTo>
                <a:lnTo>
                  <a:pt x="293392" y="336774"/>
                </a:lnTo>
                <a:cubicBezTo>
                  <a:pt x="292637" y="341147"/>
                  <a:pt x="294399" y="345472"/>
                  <a:pt x="297986" y="348083"/>
                </a:cubicBezTo>
                <a:cubicBezTo>
                  <a:pt x="300015" y="349561"/>
                  <a:pt x="302391" y="350301"/>
                  <a:pt x="304766" y="350301"/>
                </a:cubicBezTo>
                <a:cubicBezTo>
                  <a:pt x="306606" y="350301"/>
                  <a:pt x="308447" y="349860"/>
                  <a:pt x="310162" y="348964"/>
                </a:cubicBezTo>
                <a:lnTo>
                  <a:pt x="368667" y="318215"/>
                </a:lnTo>
                <a:lnTo>
                  <a:pt x="427172" y="348964"/>
                </a:lnTo>
                <a:cubicBezTo>
                  <a:pt x="431089" y="351024"/>
                  <a:pt x="435761" y="350694"/>
                  <a:pt x="439348" y="348083"/>
                </a:cubicBezTo>
                <a:cubicBezTo>
                  <a:pt x="442934" y="345472"/>
                  <a:pt x="444696" y="341147"/>
                  <a:pt x="443941" y="336774"/>
                </a:cubicBezTo>
                <a:lnTo>
                  <a:pt x="432772" y="271628"/>
                </a:lnTo>
                <a:lnTo>
                  <a:pt x="480107" y="225497"/>
                </a:lnTo>
                <a:cubicBezTo>
                  <a:pt x="483285" y="222398"/>
                  <a:pt x="484402" y="217868"/>
                  <a:pt x="483034" y="213653"/>
                </a:cubicBezTo>
                <a:cubicBezTo>
                  <a:pt x="481665" y="209438"/>
                  <a:pt x="478094" y="206418"/>
                  <a:pt x="473705" y="205789"/>
                </a:cubicBezTo>
                <a:lnTo>
                  <a:pt x="408294" y="196289"/>
                </a:lnTo>
                <a:lnTo>
                  <a:pt x="379034" y="137025"/>
                </a:lnTo>
                <a:cubicBezTo>
                  <a:pt x="379034" y="137025"/>
                  <a:pt x="379034" y="137025"/>
                  <a:pt x="379034" y="137025"/>
                </a:cubicBezTo>
                <a:cubicBezTo>
                  <a:pt x="377067" y="133046"/>
                  <a:pt x="373103" y="130576"/>
                  <a:pt x="368667" y="130576"/>
                </a:cubicBezTo>
                <a:cubicBezTo>
                  <a:pt x="364230" y="130576"/>
                  <a:pt x="360266" y="133046"/>
                  <a:pt x="358300" y="137025"/>
                </a:cubicBezTo>
                <a:lnTo>
                  <a:pt x="329039" y="196289"/>
                </a:lnTo>
                <a:lnTo>
                  <a:pt x="263613" y="205789"/>
                </a:lnTo>
                <a:cubicBezTo>
                  <a:pt x="259224" y="206434"/>
                  <a:pt x="255653" y="209438"/>
                  <a:pt x="254284" y="213653"/>
                </a:cubicBezTo>
                <a:cubicBezTo>
                  <a:pt x="252915" y="217868"/>
                  <a:pt x="254032" y="222414"/>
                  <a:pt x="257210" y="225497"/>
                </a:cubicBezTo>
                <a:lnTo>
                  <a:pt x="304561" y="271628"/>
                </a:lnTo>
                <a:close/>
                <a:moveTo>
                  <a:pt x="335411" y="211247"/>
                </a:moveTo>
                <a:cubicBezTo>
                  <a:pt x="337975" y="210869"/>
                  <a:pt x="340193" y="209265"/>
                  <a:pt x="341341" y="206937"/>
                </a:cubicBezTo>
                <a:lnTo>
                  <a:pt x="368682" y="151542"/>
                </a:lnTo>
                <a:lnTo>
                  <a:pt x="396023" y="206937"/>
                </a:lnTo>
                <a:cubicBezTo>
                  <a:pt x="397172" y="209265"/>
                  <a:pt x="399390" y="210869"/>
                  <a:pt x="401938" y="211247"/>
                </a:cubicBezTo>
                <a:lnTo>
                  <a:pt x="463086" y="220133"/>
                </a:lnTo>
                <a:lnTo>
                  <a:pt x="418834" y="263260"/>
                </a:lnTo>
                <a:cubicBezTo>
                  <a:pt x="416978" y="265069"/>
                  <a:pt x="416128" y="267664"/>
                  <a:pt x="416569" y="270228"/>
                </a:cubicBezTo>
                <a:lnTo>
                  <a:pt x="427014" y="331112"/>
                </a:lnTo>
                <a:lnTo>
                  <a:pt x="372316" y="302361"/>
                </a:lnTo>
                <a:cubicBezTo>
                  <a:pt x="370020" y="301150"/>
                  <a:pt x="367282" y="301150"/>
                  <a:pt x="365001" y="302361"/>
                </a:cubicBezTo>
                <a:lnTo>
                  <a:pt x="310303" y="331112"/>
                </a:lnTo>
                <a:lnTo>
                  <a:pt x="320749" y="270228"/>
                </a:lnTo>
                <a:cubicBezTo>
                  <a:pt x="321189" y="267680"/>
                  <a:pt x="320340" y="265069"/>
                  <a:pt x="318484" y="263260"/>
                </a:cubicBezTo>
                <a:lnTo>
                  <a:pt x="274231" y="220133"/>
                </a:lnTo>
                <a:lnTo>
                  <a:pt x="335411" y="211247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5812280" y="3113313"/>
            <a:ext cx="243600" cy="336064"/>
          </a:xfrm>
          <a:custGeom>
            <a:rect b="b" l="l" r="r" t="t"/>
            <a:pathLst>
              <a:path extrusionOk="0" h="672128" w="487201">
                <a:moveTo>
                  <a:pt x="487202" y="672128"/>
                </a:moveTo>
                <a:lnTo>
                  <a:pt x="0" y="672128"/>
                </a:lnTo>
                <a:lnTo>
                  <a:pt x="0" y="0"/>
                </a:lnTo>
                <a:lnTo>
                  <a:pt x="345097" y="0"/>
                </a:lnTo>
                <a:cubicBezTo>
                  <a:pt x="400598" y="55432"/>
                  <a:pt x="431714" y="86510"/>
                  <a:pt x="487202" y="141928"/>
                </a:cubicBezTo>
                <a:lnTo>
                  <a:pt x="487202" y="672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5808846" y="3109890"/>
            <a:ext cx="250469" cy="342918"/>
          </a:xfrm>
          <a:custGeom>
            <a:rect b="b" l="l" r="r" t="t"/>
            <a:pathLst>
              <a:path extrusionOk="0" h="685835" w="500939">
                <a:moveTo>
                  <a:pt x="500802" y="147430"/>
                </a:moveTo>
                <a:cubicBezTo>
                  <a:pt x="500747" y="147156"/>
                  <a:pt x="500651" y="146895"/>
                  <a:pt x="500555" y="146621"/>
                </a:cubicBezTo>
                <a:cubicBezTo>
                  <a:pt x="500500" y="146470"/>
                  <a:pt x="500472" y="146305"/>
                  <a:pt x="500404" y="146141"/>
                </a:cubicBezTo>
                <a:cubicBezTo>
                  <a:pt x="500280" y="145852"/>
                  <a:pt x="500115" y="145578"/>
                  <a:pt x="499964" y="145304"/>
                </a:cubicBezTo>
                <a:cubicBezTo>
                  <a:pt x="499895" y="145194"/>
                  <a:pt x="499854" y="145070"/>
                  <a:pt x="499772" y="144961"/>
                </a:cubicBezTo>
                <a:cubicBezTo>
                  <a:pt x="499524" y="144590"/>
                  <a:pt x="499236" y="144247"/>
                  <a:pt x="498920" y="143918"/>
                </a:cubicBezTo>
                <a:lnTo>
                  <a:pt x="356829" y="2003"/>
                </a:lnTo>
                <a:cubicBezTo>
                  <a:pt x="356513" y="1688"/>
                  <a:pt x="356169" y="1400"/>
                  <a:pt x="355785" y="1153"/>
                </a:cubicBezTo>
                <a:cubicBezTo>
                  <a:pt x="355675" y="1084"/>
                  <a:pt x="355565" y="1043"/>
                  <a:pt x="355455" y="974"/>
                </a:cubicBezTo>
                <a:cubicBezTo>
                  <a:pt x="355180" y="810"/>
                  <a:pt x="354905" y="645"/>
                  <a:pt x="354603" y="521"/>
                </a:cubicBezTo>
                <a:cubicBezTo>
                  <a:pt x="354452" y="467"/>
                  <a:pt x="354301" y="439"/>
                  <a:pt x="354150" y="384"/>
                </a:cubicBezTo>
                <a:cubicBezTo>
                  <a:pt x="353875" y="288"/>
                  <a:pt x="353600" y="192"/>
                  <a:pt x="353312" y="137"/>
                </a:cubicBezTo>
                <a:cubicBezTo>
                  <a:pt x="352872" y="41"/>
                  <a:pt x="352419" y="0"/>
                  <a:pt x="351952" y="0"/>
                </a:cubicBezTo>
                <a:lnTo>
                  <a:pt x="6869" y="0"/>
                </a:lnTo>
                <a:cubicBezTo>
                  <a:pt x="3077" y="-14"/>
                  <a:pt x="0" y="3060"/>
                  <a:pt x="0" y="6847"/>
                </a:cubicBezTo>
                <a:lnTo>
                  <a:pt x="0" y="678975"/>
                </a:lnTo>
                <a:cubicBezTo>
                  <a:pt x="0" y="682762"/>
                  <a:pt x="3077" y="685835"/>
                  <a:pt x="6869" y="685835"/>
                </a:cubicBezTo>
                <a:lnTo>
                  <a:pt x="494071" y="685835"/>
                </a:lnTo>
                <a:cubicBezTo>
                  <a:pt x="497862" y="685835"/>
                  <a:pt x="500939" y="682762"/>
                  <a:pt x="500939" y="678975"/>
                </a:cubicBezTo>
                <a:lnTo>
                  <a:pt x="500939" y="148775"/>
                </a:lnTo>
                <a:cubicBezTo>
                  <a:pt x="500939" y="148322"/>
                  <a:pt x="500898" y="147869"/>
                  <a:pt x="500802" y="147430"/>
                </a:cubicBezTo>
                <a:close/>
                <a:moveTo>
                  <a:pt x="358834" y="141914"/>
                </a:moveTo>
                <a:lnTo>
                  <a:pt x="358834" y="23408"/>
                </a:lnTo>
                <a:lnTo>
                  <a:pt x="477489" y="141914"/>
                </a:lnTo>
                <a:lnTo>
                  <a:pt x="358834" y="141914"/>
                </a:lnTo>
                <a:close/>
                <a:moveTo>
                  <a:pt x="13738" y="672114"/>
                </a:moveTo>
                <a:lnTo>
                  <a:pt x="13738" y="13707"/>
                </a:lnTo>
                <a:lnTo>
                  <a:pt x="345097" y="13707"/>
                </a:lnTo>
                <a:lnTo>
                  <a:pt x="345097" y="148775"/>
                </a:lnTo>
                <a:cubicBezTo>
                  <a:pt x="345097" y="152562"/>
                  <a:pt x="348174" y="155635"/>
                  <a:pt x="351965" y="155635"/>
                </a:cubicBezTo>
                <a:lnTo>
                  <a:pt x="487202" y="155635"/>
                </a:lnTo>
                <a:lnTo>
                  <a:pt x="487202" y="672101"/>
                </a:lnTo>
                <a:lnTo>
                  <a:pt x="13738" y="672101"/>
                </a:lnTo>
                <a:close/>
                <a:moveTo>
                  <a:pt x="85944" y="154593"/>
                </a:moveTo>
                <a:cubicBezTo>
                  <a:pt x="85944" y="150806"/>
                  <a:pt x="89022" y="147732"/>
                  <a:pt x="92813" y="147732"/>
                </a:cubicBezTo>
                <a:lnTo>
                  <a:pt x="229684" y="147732"/>
                </a:lnTo>
                <a:cubicBezTo>
                  <a:pt x="233476" y="147732"/>
                  <a:pt x="236553" y="150806"/>
                  <a:pt x="236553" y="154593"/>
                </a:cubicBezTo>
                <a:cubicBezTo>
                  <a:pt x="236553" y="158379"/>
                  <a:pt x="233476" y="161453"/>
                  <a:pt x="229684" y="161453"/>
                </a:cubicBezTo>
                <a:lnTo>
                  <a:pt x="92813" y="161453"/>
                </a:lnTo>
                <a:cubicBezTo>
                  <a:pt x="89022" y="161453"/>
                  <a:pt x="85944" y="158379"/>
                  <a:pt x="85944" y="154593"/>
                </a:cubicBezTo>
                <a:close/>
                <a:moveTo>
                  <a:pt x="236553" y="564708"/>
                </a:moveTo>
                <a:cubicBezTo>
                  <a:pt x="236553" y="568495"/>
                  <a:pt x="233476" y="571568"/>
                  <a:pt x="229684" y="571568"/>
                </a:cubicBezTo>
                <a:lnTo>
                  <a:pt x="92813" y="571568"/>
                </a:lnTo>
                <a:cubicBezTo>
                  <a:pt x="89022" y="571568"/>
                  <a:pt x="85944" y="568495"/>
                  <a:pt x="85944" y="564708"/>
                </a:cubicBezTo>
                <a:cubicBezTo>
                  <a:pt x="85944" y="560921"/>
                  <a:pt x="89022" y="557847"/>
                  <a:pt x="92813" y="557847"/>
                </a:cubicBezTo>
                <a:lnTo>
                  <a:pt x="229684" y="557847"/>
                </a:lnTo>
                <a:cubicBezTo>
                  <a:pt x="233490" y="557847"/>
                  <a:pt x="236553" y="560921"/>
                  <a:pt x="236553" y="564708"/>
                </a:cubicBezTo>
                <a:close/>
                <a:moveTo>
                  <a:pt x="414995" y="236616"/>
                </a:moveTo>
                <a:cubicBezTo>
                  <a:pt x="414995" y="240403"/>
                  <a:pt x="411918" y="243476"/>
                  <a:pt x="408126" y="243476"/>
                </a:cubicBezTo>
                <a:lnTo>
                  <a:pt x="92813" y="243476"/>
                </a:lnTo>
                <a:cubicBezTo>
                  <a:pt x="89022" y="243476"/>
                  <a:pt x="85944" y="240403"/>
                  <a:pt x="85944" y="236616"/>
                </a:cubicBezTo>
                <a:cubicBezTo>
                  <a:pt x="85944" y="232829"/>
                  <a:pt x="89022" y="229755"/>
                  <a:pt x="92813" y="229755"/>
                </a:cubicBezTo>
                <a:lnTo>
                  <a:pt x="408126" y="229755"/>
                </a:lnTo>
                <a:cubicBezTo>
                  <a:pt x="411918" y="229755"/>
                  <a:pt x="414995" y="232829"/>
                  <a:pt x="414995" y="236616"/>
                </a:cubicBezTo>
                <a:close/>
                <a:moveTo>
                  <a:pt x="414995" y="318639"/>
                </a:moveTo>
                <a:cubicBezTo>
                  <a:pt x="414995" y="322426"/>
                  <a:pt x="411918" y="325499"/>
                  <a:pt x="408126" y="325499"/>
                </a:cubicBezTo>
                <a:lnTo>
                  <a:pt x="92813" y="325499"/>
                </a:lnTo>
                <a:cubicBezTo>
                  <a:pt x="89022" y="325499"/>
                  <a:pt x="85944" y="322426"/>
                  <a:pt x="85944" y="318639"/>
                </a:cubicBezTo>
                <a:cubicBezTo>
                  <a:pt x="85944" y="314852"/>
                  <a:pt x="89022" y="311778"/>
                  <a:pt x="92813" y="311778"/>
                </a:cubicBezTo>
                <a:lnTo>
                  <a:pt x="408126" y="311778"/>
                </a:lnTo>
                <a:cubicBezTo>
                  <a:pt x="411918" y="311778"/>
                  <a:pt x="414995" y="314852"/>
                  <a:pt x="414995" y="318639"/>
                </a:cubicBezTo>
                <a:close/>
                <a:moveTo>
                  <a:pt x="414995" y="400662"/>
                </a:moveTo>
                <a:cubicBezTo>
                  <a:pt x="414995" y="404449"/>
                  <a:pt x="411918" y="407522"/>
                  <a:pt x="408126" y="407522"/>
                </a:cubicBezTo>
                <a:lnTo>
                  <a:pt x="92813" y="407522"/>
                </a:lnTo>
                <a:cubicBezTo>
                  <a:pt x="89022" y="407522"/>
                  <a:pt x="85944" y="404449"/>
                  <a:pt x="85944" y="400662"/>
                </a:cubicBezTo>
                <a:cubicBezTo>
                  <a:pt x="85944" y="396875"/>
                  <a:pt x="89022" y="393801"/>
                  <a:pt x="92813" y="393801"/>
                </a:cubicBezTo>
                <a:lnTo>
                  <a:pt x="408126" y="393801"/>
                </a:lnTo>
                <a:cubicBezTo>
                  <a:pt x="411918" y="393801"/>
                  <a:pt x="414995" y="396875"/>
                  <a:pt x="414995" y="400662"/>
                </a:cubicBezTo>
                <a:close/>
                <a:moveTo>
                  <a:pt x="414995" y="482685"/>
                </a:moveTo>
                <a:cubicBezTo>
                  <a:pt x="414995" y="486472"/>
                  <a:pt x="411918" y="489545"/>
                  <a:pt x="408126" y="489545"/>
                </a:cubicBezTo>
                <a:lnTo>
                  <a:pt x="92813" y="489545"/>
                </a:lnTo>
                <a:cubicBezTo>
                  <a:pt x="89022" y="489545"/>
                  <a:pt x="85944" y="486472"/>
                  <a:pt x="85944" y="482685"/>
                </a:cubicBezTo>
                <a:cubicBezTo>
                  <a:pt x="85944" y="478898"/>
                  <a:pt x="89022" y="475824"/>
                  <a:pt x="92813" y="475824"/>
                </a:cubicBezTo>
                <a:lnTo>
                  <a:pt x="408126" y="475824"/>
                </a:lnTo>
                <a:cubicBezTo>
                  <a:pt x="411918" y="475824"/>
                  <a:pt x="414995" y="478898"/>
                  <a:pt x="414995" y="482685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/>
          <p:nvPr/>
        </p:nvSpPr>
        <p:spPr>
          <a:xfrm>
            <a:off x="6278089" y="3146491"/>
            <a:ext cx="448676" cy="269769"/>
          </a:xfrm>
          <a:custGeom>
            <a:rect b="b" l="l" r="r" t="t"/>
            <a:pathLst>
              <a:path extrusionOk="0" h="539538" w="897351">
                <a:moveTo>
                  <a:pt x="897352" y="79503"/>
                </a:moveTo>
                <a:lnTo>
                  <a:pt x="897352" y="530545"/>
                </a:lnTo>
                <a:cubicBezTo>
                  <a:pt x="897352" y="535527"/>
                  <a:pt x="893345" y="539538"/>
                  <a:pt x="888367" y="539538"/>
                </a:cubicBezTo>
                <a:lnTo>
                  <a:pt x="8984" y="539538"/>
                </a:lnTo>
                <a:cubicBezTo>
                  <a:pt x="4007" y="539538"/>
                  <a:pt x="0" y="535527"/>
                  <a:pt x="0" y="530545"/>
                </a:cubicBezTo>
                <a:lnTo>
                  <a:pt x="0" y="79503"/>
                </a:lnTo>
                <a:cubicBezTo>
                  <a:pt x="0" y="74538"/>
                  <a:pt x="4007" y="70509"/>
                  <a:pt x="8984" y="70509"/>
                </a:cubicBezTo>
                <a:lnTo>
                  <a:pt x="68892" y="70509"/>
                </a:lnTo>
                <a:lnTo>
                  <a:pt x="68892" y="8994"/>
                </a:lnTo>
                <a:cubicBezTo>
                  <a:pt x="68892" y="4029"/>
                  <a:pt x="72917" y="0"/>
                  <a:pt x="77876" y="0"/>
                </a:cubicBezTo>
                <a:lnTo>
                  <a:pt x="341817" y="0"/>
                </a:lnTo>
                <a:cubicBezTo>
                  <a:pt x="388517" y="0"/>
                  <a:pt x="430761" y="28383"/>
                  <a:pt x="448676" y="71193"/>
                </a:cubicBezTo>
                <a:cubicBezTo>
                  <a:pt x="466591" y="28401"/>
                  <a:pt x="508835" y="0"/>
                  <a:pt x="555535" y="0"/>
                </a:cubicBezTo>
                <a:lnTo>
                  <a:pt x="819476" y="0"/>
                </a:lnTo>
                <a:cubicBezTo>
                  <a:pt x="824435" y="0"/>
                  <a:pt x="828460" y="4029"/>
                  <a:pt x="828460" y="8994"/>
                </a:cubicBezTo>
                <a:lnTo>
                  <a:pt x="828460" y="70509"/>
                </a:lnTo>
                <a:lnTo>
                  <a:pt x="888367" y="70509"/>
                </a:lnTo>
                <a:cubicBezTo>
                  <a:pt x="893345" y="70509"/>
                  <a:pt x="897352" y="74538"/>
                  <a:pt x="897352" y="79503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6287073" y="3155485"/>
            <a:ext cx="430707" cy="251782"/>
          </a:xfrm>
          <a:custGeom>
            <a:rect b="b" l="l" r="r" t="t"/>
            <a:pathLst>
              <a:path extrusionOk="0" h="503564" w="861414">
                <a:moveTo>
                  <a:pt x="419746" y="503564"/>
                </a:moveTo>
                <a:lnTo>
                  <a:pt x="0" y="503564"/>
                </a:lnTo>
                <a:lnTo>
                  <a:pt x="0" y="70509"/>
                </a:lnTo>
                <a:lnTo>
                  <a:pt x="50923" y="70509"/>
                </a:lnTo>
                <a:lnTo>
                  <a:pt x="50923" y="422551"/>
                </a:lnTo>
                <a:cubicBezTo>
                  <a:pt x="50923" y="427515"/>
                  <a:pt x="54948" y="431544"/>
                  <a:pt x="59907" y="431544"/>
                </a:cubicBezTo>
                <a:lnTo>
                  <a:pt x="326040" y="431544"/>
                </a:lnTo>
                <a:cubicBezTo>
                  <a:pt x="370441" y="431544"/>
                  <a:pt x="409001" y="461870"/>
                  <a:pt x="419746" y="503564"/>
                </a:cubicBezTo>
                <a:close/>
                <a:moveTo>
                  <a:pt x="810492" y="70509"/>
                </a:moveTo>
                <a:lnTo>
                  <a:pt x="810492" y="422551"/>
                </a:lnTo>
                <a:cubicBezTo>
                  <a:pt x="810492" y="427515"/>
                  <a:pt x="806467" y="431544"/>
                  <a:pt x="801507" y="431544"/>
                </a:cubicBezTo>
                <a:lnTo>
                  <a:pt x="535374" y="431544"/>
                </a:lnTo>
                <a:cubicBezTo>
                  <a:pt x="490974" y="431544"/>
                  <a:pt x="452413" y="461870"/>
                  <a:pt x="441668" y="503564"/>
                </a:cubicBezTo>
                <a:lnTo>
                  <a:pt x="861415" y="503564"/>
                </a:lnTo>
                <a:lnTo>
                  <a:pt x="861415" y="70509"/>
                </a:lnTo>
                <a:lnTo>
                  <a:pt x="810492" y="70509"/>
                </a:lnTo>
                <a:close/>
                <a:moveTo>
                  <a:pt x="439692" y="464676"/>
                </a:moveTo>
                <a:lnTo>
                  <a:pt x="439692" y="97975"/>
                </a:lnTo>
                <a:cubicBezTo>
                  <a:pt x="439692" y="86535"/>
                  <a:pt x="441650" y="75294"/>
                  <a:pt x="445531" y="64591"/>
                </a:cubicBezTo>
                <a:cubicBezTo>
                  <a:pt x="459529" y="25955"/>
                  <a:pt x="496508" y="0"/>
                  <a:pt x="537567" y="0"/>
                </a:cubicBezTo>
                <a:lnTo>
                  <a:pt x="792523" y="0"/>
                </a:lnTo>
                <a:lnTo>
                  <a:pt x="792523" y="413557"/>
                </a:lnTo>
                <a:lnTo>
                  <a:pt x="535374" y="413557"/>
                </a:lnTo>
                <a:cubicBezTo>
                  <a:pt x="495969" y="413557"/>
                  <a:pt x="460427" y="433739"/>
                  <a:pt x="439692" y="464676"/>
                </a:cubicBezTo>
                <a:close/>
                <a:moveTo>
                  <a:pt x="504181" y="92291"/>
                </a:moveTo>
                <a:cubicBezTo>
                  <a:pt x="504181" y="97256"/>
                  <a:pt x="508206" y="101285"/>
                  <a:pt x="513165" y="101285"/>
                </a:cubicBezTo>
                <a:lnTo>
                  <a:pt x="723308" y="101285"/>
                </a:lnTo>
                <a:cubicBezTo>
                  <a:pt x="728267" y="101285"/>
                  <a:pt x="732292" y="97256"/>
                  <a:pt x="732292" y="92291"/>
                </a:cubicBezTo>
                <a:cubicBezTo>
                  <a:pt x="732292" y="87327"/>
                  <a:pt x="728267" y="83298"/>
                  <a:pt x="723308" y="83298"/>
                </a:cubicBezTo>
                <a:lnTo>
                  <a:pt x="513165" y="83298"/>
                </a:lnTo>
                <a:cubicBezTo>
                  <a:pt x="508206" y="83298"/>
                  <a:pt x="504181" y="87327"/>
                  <a:pt x="504181" y="92291"/>
                </a:cubicBezTo>
                <a:close/>
                <a:moveTo>
                  <a:pt x="504181" y="169797"/>
                </a:moveTo>
                <a:cubicBezTo>
                  <a:pt x="504181" y="174762"/>
                  <a:pt x="508206" y="178791"/>
                  <a:pt x="513165" y="178791"/>
                </a:cubicBezTo>
                <a:lnTo>
                  <a:pt x="723308" y="178791"/>
                </a:lnTo>
                <a:cubicBezTo>
                  <a:pt x="728267" y="178791"/>
                  <a:pt x="732292" y="174762"/>
                  <a:pt x="732292" y="169797"/>
                </a:cubicBezTo>
                <a:cubicBezTo>
                  <a:pt x="732292" y="164833"/>
                  <a:pt x="728267" y="160804"/>
                  <a:pt x="723308" y="160804"/>
                </a:cubicBezTo>
                <a:lnTo>
                  <a:pt x="513165" y="160804"/>
                </a:lnTo>
                <a:cubicBezTo>
                  <a:pt x="508206" y="160804"/>
                  <a:pt x="504181" y="164833"/>
                  <a:pt x="504181" y="169797"/>
                </a:cubicBezTo>
                <a:close/>
                <a:moveTo>
                  <a:pt x="504181" y="247285"/>
                </a:moveTo>
                <a:cubicBezTo>
                  <a:pt x="504181" y="252250"/>
                  <a:pt x="508206" y="256279"/>
                  <a:pt x="513165" y="256279"/>
                </a:cubicBezTo>
                <a:lnTo>
                  <a:pt x="723308" y="256279"/>
                </a:lnTo>
                <a:cubicBezTo>
                  <a:pt x="728267" y="256279"/>
                  <a:pt x="732292" y="252250"/>
                  <a:pt x="732292" y="247285"/>
                </a:cubicBezTo>
                <a:cubicBezTo>
                  <a:pt x="732292" y="242321"/>
                  <a:pt x="728267" y="238292"/>
                  <a:pt x="723308" y="238292"/>
                </a:cubicBezTo>
                <a:lnTo>
                  <a:pt x="513165" y="238292"/>
                </a:lnTo>
                <a:cubicBezTo>
                  <a:pt x="508206" y="238292"/>
                  <a:pt x="504181" y="242321"/>
                  <a:pt x="504181" y="247285"/>
                </a:cubicBezTo>
                <a:close/>
                <a:moveTo>
                  <a:pt x="504181" y="324791"/>
                </a:moveTo>
                <a:cubicBezTo>
                  <a:pt x="504181" y="329756"/>
                  <a:pt x="508206" y="333785"/>
                  <a:pt x="513165" y="333785"/>
                </a:cubicBezTo>
                <a:lnTo>
                  <a:pt x="723308" y="333785"/>
                </a:lnTo>
                <a:cubicBezTo>
                  <a:pt x="728267" y="333785"/>
                  <a:pt x="732292" y="329756"/>
                  <a:pt x="732292" y="324791"/>
                </a:cubicBezTo>
                <a:cubicBezTo>
                  <a:pt x="732292" y="319827"/>
                  <a:pt x="728267" y="315798"/>
                  <a:pt x="723308" y="315798"/>
                </a:cubicBezTo>
                <a:lnTo>
                  <a:pt x="513165" y="315798"/>
                </a:lnTo>
                <a:cubicBezTo>
                  <a:pt x="508206" y="315798"/>
                  <a:pt x="504181" y="319827"/>
                  <a:pt x="504181" y="324791"/>
                </a:cubicBezTo>
                <a:close/>
                <a:moveTo>
                  <a:pt x="415883" y="64591"/>
                </a:moveTo>
                <a:cubicBezTo>
                  <a:pt x="419764" y="75294"/>
                  <a:pt x="421723" y="86535"/>
                  <a:pt x="421723" y="97975"/>
                </a:cubicBezTo>
                <a:lnTo>
                  <a:pt x="421723" y="464676"/>
                </a:lnTo>
                <a:cubicBezTo>
                  <a:pt x="400987" y="433739"/>
                  <a:pt x="365445" y="413557"/>
                  <a:pt x="326040" y="413557"/>
                </a:cubicBezTo>
                <a:lnTo>
                  <a:pt x="68892" y="413557"/>
                </a:lnTo>
                <a:lnTo>
                  <a:pt x="68892" y="0"/>
                </a:lnTo>
                <a:lnTo>
                  <a:pt x="323848" y="0"/>
                </a:lnTo>
                <a:cubicBezTo>
                  <a:pt x="364906" y="0"/>
                  <a:pt x="401886" y="25955"/>
                  <a:pt x="415883" y="64591"/>
                </a:cubicBezTo>
                <a:close/>
                <a:moveTo>
                  <a:pt x="357234" y="324791"/>
                </a:moveTo>
                <a:cubicBezTo>
                  <a:pt x="357234" y="319827"/>
                  <a:pt x="353209" y="315798"/>
                  <a:pt x="348249" y="315798"/>
                </a:cubicBezTo>
                <a:lnTo>
                  <a:pt x="138107" y="315798"/>
                </a:lnTo>
                <a:cubicBezTo>
                  <a:pt x="133147" y="315798"/>
                  <a:pt x="129122" y="319827"/>
                  <a:pt x="129122" y="324791"/>
                </a:cubicBezTo>
                <a:cubicBezTo>
                  <a:pt x="129122" y="329756"/>
                  <a:pt x="133147" y="333785"/>
                  <a:pt x="138107" y="333785"/>
                </a:cubicBezTo>
                <a:lnTo>
                  <a:pt x="348249" y="333785"/>
                </a:lnTo>
                <a:cubicBezTo>
                  <a:pt x="353209" y="333785"/>
                  <a:pt x="357234" y="329756"/>
                  <a:pt x="357234" y="324791"/>
                </a:cubicBezTo>
                <a:close/>
                <a:moveTo>
                  <a:pt x="357234" y="247285"/>
                </a:moveTo>
                <a:cubicBezTo>
                  <a:pt x="357234" y="242321"/>
                  <a:pt x="353209" y="238292"/>
                  <a:pt x="348249" y="238292"/>
                </a:cubicBezTo>
                <a:lnTo>
                  <a:pt x="138107" y="238292"/>
                </a:lnTo>
                <a:cubicBezTo>
                  <a:pt x="133147" y="238292"/>
                  <a:pt x="129122" y="242321"/>
                  <a:pt x="129122" y="247285"/>
                </a:cubicBezTo>
                <a:cubicBezTo>
                  <a:pt x="129122" y="252250"/>
                  <a:pt x="133147" y="256279"/>
                  <a:pt x="138107" y="256279"/>
                </a:cubicBezTo>
                <a:lnTo>
                  <a:pt x="348249" y="256279"/>
                </a:lnTo>
                <a:cubicBezTo>
                  <a:pt x="353209" y="256279"/>
                  <a:pt x="357234" y="252250"/>
                  <a:pt x="357234" y="247285"/>
                </a:cubicBezTo>
                <a:close/>
                <a:moveTo>
                  <a:pt x="357234" y="169797"/>
                </a:moveTo>
                <a:cubicBezTo>
                  <a:pt x="357234" y="164833"/>
                  <a:pt x="353209" y="160804"/>
                  <a:pt x="348249" y="160804"/>
                </a:cubicBezTo>
                <a:lnTo>
                  <a:pt x="138107" y="160804"/>
                </a:lnTo>
                <a:cubicBezTo>
                  <a:pt x="133147" y="160804"/>
                  <a:pt x="129122" y="164833"/>
                  <a:pt x="129122" y="169797"/>
                </a:cubicBezTo>
                <a:cubicBezTo>
                  <a:pt x="129122" y="174762"/>
                  <a:pt x="133147" y="178791"/>
                  <a:pt x="138107" y="178791"/>
                </a:cubicBezTo>
                <a:lnTo>
                  <a:pt x="348249" y="178791"/>
                </a:lnTo>
                <a:cubicBezTo>
                  <a:pt x="353209" y="178791"/>
                  <a:pt x="357234" y="174762"/>
                  <a:pt x="357234" y="169797"/>
                </a:cubicBezTo>
                <a:close/>
                <a:moveTo>
                  <a:pt x="357234" y="92291"/>
                </a:moveTo>
                <a:cubicBezTo>
                  <a:pt x="357234" y="87327"/>
                  <a:pt x="353209" y="83298"/>
                  <a:pt x="348249" y="83298"/>
                </a:cubicBezTo>
                <a:lnTo>
                  <a:pt x="138107" y="83298"/>
                </a:lnTo>
                <a:cubicBezTo>
                  <a:pt x="133147" y="83298"/>
                  <a:pt x="129122" y="87327"/>
                  <a:pt x="129122" y="92291"/>
                </a:cubicBezTo>
                <a:cubicBezTo>
                  <a:pt x="129122" y="97256"/>
                  <a:pt x="133147" y="101285"/>
                  <a:pt x="138107" y="101285"/>
                </a:cubicBezTo>
                <a:lnTo>
                  <a:pt x="348249" y="101285"/>
                </a:lnTo>
                <a:cubicBezTo>
                  <a:pt x="353209" y="101285"/>
                  <a:pt x="357234" y="97256"/>
                  <a:pt x="357234" y="922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6278089" y="3146491"/>
            <a:ext cx="448676" cy="269769"/>
          </a:xfrm>
          <a:custGeom>
            <a:rect b="b" l="l" r="r" t="t"/>
            <a:pathLst>
              <a:path extrusionOk="0" h="539538" w="897351">
                <a:moveTo>
                  <a:pt x="888367" y="70509"/>
                </a:moveTo>
                <a:lnTo>
                  <a:pt x="828460" y="70509"/>
                </a:lnTo>
                <a:lnTo>
                  <a:pt x="828460" y="8994"/>
                </a:lnTo>
                <a:cubicBezTo>
                  <a:pt x="828460" y="4029"/>
                  <a:pt x="824435" y="0"/>
                  <a:pt x="819476" y="0"/>
                </a:cubicBezTo>
                <a:lnTo>
                  <a:pt x="555535" y="0"/>
                </a:lnTo>
                <a:cubicBezTo>
                  <a:pt x="508835" y="0"/>
                  <a:pt x="466591" y="28401"/>
                  <a:pt x="448676" y="71193"/>
                </a:cubicBezTo>
                <a:cubicBezTo>
                  <a:pt x="430761" y="28383"/>
                  <a:pt x="388517" y="0"/>
                  <a:pt x="341817" y="0"/>
                </a:cubicBezTo>
                <a:lnTo>
                  <a:pt x="77876" y="0"/>
                </a:lnTo>
                <a:cubicBezTo>
                  <a:pt x="72917" y="0"/>
                  <a:pt x="68892" y="4029"/>
                  <a:pt x="68892" y="8994"/>
                </a:cubicBezTo>
                <a:lnTo>
                  <a:pt x="68892" y="70509"/>
                </a:lnTo>
                <a:lnTo>
                  <a:pt x="8984" y="70509"/>
                </a:lnTo>
                <a:cubicBezTo>
                  <a:pt x="4007" y="70509"/>
                  <a:pt x="0" y="74538"/>
                  <a:pt x="0" y="79503"/>
                </a:cubicBezTo>
                <a:lnTo>
                  <a:pt x="0" y="530545"/>
                </a:lnTo>
                <a:cubicBezTo>
                  <a:pt x="0" y="535527"/>
                  <a:pt x="4007" y="539538"/>
                  <a:pt x="8984" y="539538"/>
                </a:cubicBezTo>
                <a:lnTo>
                  <a:pt x="888367" y="539538"/>
                </a:lnTo>
                <a:cubicBezTo>
                  <a:pt x="893345" y="539538"/>
                  <a:pt x="897352" y="535527"/>
                  <a:pt x="897352" y="530545"/>
                </a:cubicBezTo>
                <a:lnTo>
                  <a:pt x="897352" y="79503"/>
                </a:lnTo>
                <a:cubicBezTo>
                  <a:pt x="897352" y="74538"/>
                  <a:pt x="893345" y="70509"/>
                  <a:pt x="888367" y="70509"/>
                </a:cubicBezTo>
                <a:close/>
                <a:moveTo>
                  <a:pt x="17969" y="521551"/>
                </a:moveTo>
                <a:lnTo>
                  <a:pt x="17969" y="88496"/>
                </a:lnTo>
                <a:lnTo>
                  <a:pt x="68892" y="88496"/>
                </a:lnTo>
                <a:lnTo>
                  <a:pt x="68892" y="440538"/>
                </a:lnTo>
                <a:cubicBezTo>
                  <a:pt x="68892" y="445502"/>
                  <a:pt x="72917" y="449531"/>
                  <a:pt x="77876" y="449531"/>
                </a:cubicBezTo>
                <a:lnTo>
                  <a:pt x="344009" y="449531"/>
                </a:lnTo>
                <a:cubicBezTo>
                  <a:pt x="388409" y="449531"/>
                  <a:pt x="426970" y="479857"/>
                  <a:pt x="437715" y="521551"/>
                </a:cubicBezTo>
                <a:lnTo>
                  <a:pt x="17969" y="521551"/>
                </a:lnTo>
                <a:close/>
                <a:moveTo>
                  <a:pt x="439692" y="482663"/>
                </a:moveTo>
                <a:cubicBezTo>
                  <a:pt x="418956" y="451726"/>
                  <a:pt x="383414" y="431544"/>
                  <a:pt x="344009" y="431544"/>
                </a:cubicBezTo>
                <a:lnTo>
                  <a:pt x="86860" y="431544"/>
                </a:lnTo>
                <a:lnTo>
                  <a:pt x="86860" y="17987"/>
                </a:lnTo>
                <a:lnTo>
                  <a:pt x="341817" y="17987"/>
                </a:lnTo>
                <a:cubicBezTo>
                  <a:pt x="382875" y="17987"/>
                  <a:pt x="419854" y="43942"/>
                  <a:pt x="433852" y="82578"/>
                </a:cubicBezTo>
                <a:cubicBezTo>
                  <a:pt x="437733" y="93281"/>
                  <a:pt x="439692" y="104522"/>
                  <a:pt x="439692" y="115962"/>
                </a:cubicBezTo>
                <a:lnTo>
                  <a:pt x="439692" y="482663"/>
                </a:lnTo>
                <a:close/>
                <a:moveTo>
                  <a:pt x="457660" y="115962"/>
                </a:moveTo>
                <a:cubicBezTo>
                  <a:pt x="457660" y="104522"/>
                  <a:pt x="459619" y="93281"/>
                  <a:pt x="463500" y="82578"/>
                </a:cubicBezTo>
                <a:cubicBezTo>
                  <a:pt x="477497" y="43942"/>
                  <a:pt x="514477" y="17987"/>
                  <a:pt x="555535" y="17987"/>
                </a:cubicBezTo>
                <a:lnTo>
                  <a:pt x="810492" y="17987"/>
                </a:lnTo>
                <a:lnTo>
                  <a:pt x="810492" y="431544"/>
                </a:lnTo>
                <a:lnTo>
                  <a:pt x="553343" y="431544"/>
                </a:lnTo>
                <a:cubicBezTo>
                  <a:pt x="513938" y="431544"/>
                  <a:pt x="478396" y="451726"/>
                  <a:pt x="457660" y="482663"/>
                </a:cubicBezTo>
                <a:lnTo>
                  <a:pt x="457660" y="115962"/>
                </a:lnTo>
                <a:close/>
                <a:moveTo>
                  <a:pt x="879383" y="521551"/>
                </a:moveTo>
                <a:lnTo>
                  <a:pt x="459637" y="521551"/>
                </a:lnTo>
                <a:cubicBezTo>
                  <a:pt x="470382" y="479857"/>
                  <a:pt x="508943" y="449531"/>
                  <a:pt x="553343" y="449531"/>
                </a:cubicBezTo>
                <a:lnTo>
                  <a:pt x="819476" y="449531"/>
                </a:lnTo>
                <a:cubicBezTo>
                  <a:pt x="824435" y="449531"/>
                  <a:pt x="828460" y="445502"/>
                  <a:pt x="828460" y="440538"/>
                </a:cubicBezTo>
                <a:lnTo>
                  <a:pt x="828460" y="88496"/>
                </a:lnTo>
                <a:lnTo>
                  <a:pt x="879383" y="88496"/>
                </a:lnTo>
                <a:lnTo>
                  <a:pt x="879383" y="521551"/>
                </a:lnTo>
                <a:close/>
                <a:moveTo>
                  <a:pt x="522149" y="110278"/>
                </a:moveTo>
                <a:cubicBezTo>
                  <a:pt x="522149" y="105314"/>
                  <a:pt x="526174" y="101285"/>
                  <a:pt x="531134" y="101285"/>
                </a:cubicBezTo>
                <a:lnTo>
                  <a:pt x="741277" y="101285"/>
                </a:lnTo>
                <a:cubicBezTo>
                  <a:pt x="746236" y="101285"/>
                  <a:pt x="750261" y="105314"/>
                  <a:pt x="750261" y="110278"/>
                </a:cubicBezTo>
                <a:cubicBezTo>
                  <a:pt x="750261" y="115243"/>
                  <a:pt x="746236" y="119272"/>
                  <a:pt x="741277" y="119272"/>
                </a:cubicBezTo>
                <a:lnTo>
                  <a:pt x="531134" y="119272"/>
                </a:lnTo>
                <a:cubicBezTo>
                  <a:pt x="526174" y="119272"/>
                  <a:pt x="522149" y="115243"/>
                  <a:pt x="522149" y="110278"/>
                </a:cubicBezTo>
                <a:close/>
                <a:moveTo>
                  <a:pt x="522149" y="187784"/>
                </a:moveTo>
                <a:cubicBezTo>
                  <a:pt x="522149" y="182820"/>
                  <a:pt x="526174" y="178791"/>
                  <a:pt x="531134" y="178791"/>
                </a:cubicBezTo>
                <a:lnTo>
                  <a:pt x="741277" y="178791"/>
                </a:lnTo>
                <a:cubicBezTo>
                  <a:pt x="746236" y="178791"/>
                  <a:pt x="750261" y="182820"/>
                  <a:pt x="750261" y="187784"/>
                </a:cubicBezTo>
                <a:cubicBezTo>
                  <a:pt x="750261" y="192749"/>
                  <a:pt x="746236" y="196778"/>
                  <a:pt x="741277" y="196778"/>
                </a:cubicBezTo>
                <a:lnTo>
                  <a:pt x="531134" y="196778"/>
                </a:lnTo>
                <a:cubicBezTo>
                  <a:pt x="526174" y="196778"/>
                  <a:pt x="522149" y="192749"/>
                  <a:pt x="522149" y="187784"/>
                </a:cubicBezTo>
                <a:close/>
                <a:moveTo>
                  <a:pt x="522149" y="265272"/>
                </a:moveTo>
                <a:cubicBezTo>
                  <a:pt x="522149" y="260308"/>
                  <a:pt x="526174" y="256279"/>
                  <a:pt x="531134" y="256279"/>
                </a:cubicBezTo>
                <a:lnTo>
                  <a:pt x="741277" y="256279"/>
                </a:lnTo>
                <a:cubicBezTo>
                  <a:pt x="746236" y="256279"/>
                  <a:pt x="750261" y="260308"/>
                  <a:pt x="750261" y="265272"/>
                </a:cubicBezTo>
                <a:cubicBezTo>
                  <a:pt x="750261" y="270237"/>
                  <a:pt x="746236" y="274266"/>
                  <a:pt x="741277" y="274266"/>
                </a:cubicBezTo>
                <a:lnTo>
                  <a:pt x="531134" y="274266"/>
                </a:lnTo>
                <a:cubicBezTo>
                  <a:pt x="526174" y="274266"/>
                  <a:pt x="522149" y="270237"/>
                  <a:pt x="522149" y="265272"/>
                </a:cubicBezTo>
                <a:close/>
                <a:moveTo>
                  <a:pt x="522149" y="342778"/>
                </a:moveTo>
                <a:cubicBezTo>
                  <a:pt x="522149" y="337814"/>
                  <a:pt x="526174" y="333785"/>
                  <a:pt x="531134" y="333785"/>
                </a:cubicBezTo>
                <a:lnTo>
                  <a:pt x="741277" y="333785"/>
                </a:lnTo>
                <a:cubicBezTo>
                  <a:pt x="746236" y="333785"/>
                  <a:pt x="750261" y="337814"/>
                  <a:pt x="750261" y="342778"/>
                </a:cubicBezTo>
                <a:cubicBezTo>
                  <a:pt x="750261" y="347743"/>
                  <a:pt x="746236" y="351772"/>
                  <a:pt x="741277" y="351772"/>
                </a:cubicBezTo>
                <a:lnTo>
                  <a:pt x="531134" y="351772"/>
                </a:lnTo>
                <a:cubicBezTo>
                  <a:pt x="526174" y="351772"/>
                  <a:pt x="522149" y="347743"/>
                  <a:pt x="522149" y="342778"/>
                </a:cubicBezTo>
                <a:close/>
                <a:moveTo>
                  <a:pt x="375202" y="110278"/>
                </a:moveTo>
                <a:cubicBezTo>
                  <a:pt x="375202" y="115243"/>
                  <a:pt x="371177" y="119272"/>
                  <a:pt x="366218" y="119272"/>
                </a:cubicBezTo>
                <a:lnTo>
                  <a:pt x="156075" y="119272"/>
                </a:lnTo>
                <a:cubicBezTo>
                  <a:pt x="151116" y="119272"/>
                  <a:pt x="147091" y="115243"/>
                  <a:pt x="147091" y="110278"/>
                </a:cubicBezTo>
                <a:cubicBezTo>
                  <a:pt x="147091" y="105314"/>
                  <a:pt x="151116" y="101285"/>
                  <a:pt x="156075" y="101285"/>
                </a:cubicBezTo>
                <a:lnTo>
                  <a:pt x="366218" y="101285"/>
                </a:lnTo>
                <a:cubicBezTo>
                  <a:pt x="371177" y="101285"/>
                  <a:pt x="375202" y="105314"/>
                  <a:pt x="375202" y="110278"/>
                </a:cubicBezTo>
                <a:close/>
                <a:moveTo>
                  <a:pt x="375202" y="187784"/>
                </a:moveTo>
                <a:cubicBezTo>
                  <a:pt x="375202" y="192749"/>
                  <a:pt x="371177" y="196778"/>
                  <a:pt x="366218" y="196778"/>
                </a:cubicBezTo>
                <a:lnTo>
                  <a:pt x="156075" y="196778"/>
                </a:lnTo>
                <a:cubicBezTo>
                  <a:pt x="151116" y="196778"/>
                  <a:pt x="147091" y="192749"/>
                  <a:pt x="147091" y="187784"/>
                </a:cubicBezTo>
                <a:cubicBezTo>
                  <a:pt x="147091" y="182820"/>
                  <a:pt x="151116" y="178791"/>
                  <a:pt x="156075" y="178791"/>
                </a:cubicBezTo>
                <a:lnTo>
                  <a:pt x="366218" y="178791"/>
                </a:lnTo>
                <a:cubicBezTo>
                  <a:pt x="371177" y="178791"/>
                  <a:pt x="375202" y="182820"/>
                  <a:pt x="375202" y="187784"/>
                </a:cubicBezTo>
                <a:close/>
                <a:moveTo>
                  <a:pt x="375202" y="265272"/>
                </a:moveTo>
                <a:cubicBezTo>
                  <a:pt x="375202" y="270237"/>
                  <a:pt x="371177" y="274266"/>
                  <a:pt x="366218" y="274266"/>
                </a:cubicBezTo>
                <a:lnTo>
                  <a:pt x="156075" y="274266"/>
                </a:lnTo>
                <a:cubicBezTo>
                  <a:pt x="151116" y="274266"/>
                  <a:pt x="147091" y="270237"/>
                  <a:pt x="147091" y="265272"/>
                </a:cubicBezTo>
                <a:cubicBezTo>
                  <a:pt x="147091" y="260308"/>
                  <a:pt x="151116" y="256279"/>
                  <a:pt x="156075" y="256279"/>
                </a:cubicBezTo>
                <a:lnTo>
                  <a:pt x="366218" y="256279"/>
                </a:lnTo>
                <a:cubicBezTo>
                  <a:pt x="371177" y="256279"/>
                  <a:pt x="375202" y="260308"/>
                  <a:pt x="375202" y="265272"/>
                </a:cubicBezTo>
                <a:close/>
                <a:moveTo>
                  <a:pt x="375202" y="342778"/>
                </a:moveTo>
                <a:cubicBezTo>
                  <a:pt x="375202" y="347743"/>
                  <a:pt x="371177" y="351772"/>
                  <a:pt x="366218" y="351772"/>
                </a:cubicBezTo>
                <a:lnTo>
                  <a:pt x="156075" y="351772"/>
                </a:lnTo>
                <a:cubicBezTo>
                  <a:pt x="151116" y="351772"/>
                  <a:pt x="147091" y="347743"/>
                  <a:pt x="147091" y="342778"/>
                </a:cubicBezTo>
                <a:cubicBezTo>
                  <a:pt x="147091" y="337814"/>
                  <a:pt x="151116" y="333785"/>
                  <a:pt x="156075" y="333785"/>
                </a:cubicBezTo>
                <a:lnTo>
                  <a:pt x="366218" y="333785"/>
                </a:lnTo>
                <a:cubicBezTo>
                  <a:pt x="371177" y="333785"/>
                  <a:pt x="375202" y="337814"/>
                  <a:pt x="375202" y="342778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6944931" y="3109884"/>
            <a:ext cx="434582" cy="342864"/>
          </a:xfrm>
          <a:custGeom>
            <a:rect b="b" l="l" r="r" t="t"/>
            <a:pathLst>
              <a:path extrusionOk="0" h="685727" w="869163">
                <a:moveTo>
                  <a:pt x="869163" y="8654"/>
                </a:moveTo>
                <a:cubicBezTo>
                  <a:pt x="869163" y="8671"/>
                  <a:pt x="869163" y="8689"/>
                  <a:pt x="869163" y="8706"/>
                </a:cubicBezTo>
                <a:lnTo>
                  <a:pt x="869163" y="550156"/>
                </a:lnTo>
                <a:cubicBezTo>
                  <a:pt x="869163" y="550208"/>
                  <a:pt x="869163" y="550243"/>
                  <a:pt x="869163" y="550295"/>
                </a:cubicBezTo>
                <a:lnTo>
                  <a:pt x="869163" y="550383"/>
                </a:lnTo>
                <a:cubicBezTo>
                  <a:pt x="869163" y="550487"/>
                  <a:pt x="869128" y="550574"/>
                  <a:pt x="869128" y="550679"/>
                </a:cubicBezTo>
                <a:cubicBezTo>
                  <a:pt x="869111" y="551149"/>
                  <a:pt x="869076" y="551601"/>
                  <a:pt x="868989" y="552054"/>
                </a:cubicBezTo>
                <a:cubicBezTo>
                  <a:pt x="868954" y="552228"/>
                  <a:pt x="868884" y="552402"/>
                  <a:pt x="868849" y="552594"/>
                </a:cubicBezTo>
                <a:cubicBezTo>
                  <a:pt x="868745" y="552960"/>
                  <a:pt x="868658" y="553325"/>
                  <a:pt x="868518" y="553673"/>
                </a:cubicBezTo>
                <a:cubicBezTo>
                  <a:pt x="868431" y="553848"/>
                  <a:pt x="868327" y="554022"/>
                  <a:pt x="868240" y="554196"/>
                </a:cubicBezTo>
                <a:cubicBezTo>
                  <a:pt x="868083" y="554527"/>
                  <a:pt x="867926" y="554857"/>
                  <a:pt x="867717" y="555153"/>
                </a:cubicBezTo>
                <a:cubicBezTo>
                  <a:pt x="867630" y="555310"/>
                  <a:pt x="867508" y="555449"/>
                  <a:pt x="867403" y="555589"/>
                </a:cubicBezTo>
                <a:cubicBezTo>
                  <a:pt x="867177" y="555885"/>
                  <a:pt x="866933" y="556198"/>
                  <a:pt x="866672" y="556477"/>
                </a:cubicBezTo>
                <a:cubicBezTo>
                  <a:pt x="866550" y="556599"/>
                  <a:pt x="866410" y="556703"/>
                  <a:pt x="866288" y="556808"/>
                </a:cubicBezTo>
                <a:cubicBezTo>
                  <a:pt x="865992" y="557069"/>
                  <a:pt x="865713" y="557330"/>
                  <a:pt x="865382" y="557556"/>
                </a:cubicBezTo>
                <a:cubicBezTo>
                  <a:pt x="865208" y="557678"/>
                  <a:pt x="865016" y="557748"/>
                  <a:pt x="864842" y="557852"/>
                </a:cubicBezTo>
                <a:cubicBezTo>
                  <a:pt x="864563" y="558026"/>
                  <a:pt x="864302" y="558201"/>
                  <a:pt x="864006" y="558340"/>
                </a:cubicBezTo>
                <a:lnTo>
                  <a:pt x="580098" y="684961"/>
                </a:lnTo>
                <a:cubicBezTo>
                  <a:pt x="580081" y="684979"/>
                  <a:pt x="580046" y="684979"/>
                  <a:pt x="580029" y="684996"/>
                </a:cubicBezTo>
                <a:cubicBezTo>
                  <a:pt x="579924" y="685031"/>
                  <a:pt x="579837" y="685066"/>
                  <a:pt x="579732" y="685101"/>
                </a:cubicBezTo>
                <a:cubicBezTo>
                  <a:pt x="579506" y="685188"/>
                  <a:pt x="579297" y="685275"/>
                  <a:pt x="579070" y="685345"/>
                </a:cubicBezTo>
                <a:cubicBezTo>
                  <a:pt x="578983" y="685362"/>
                  <a:pt x="578896" y="685379"/>
                  <a:pt x="578809" y="685414"/>
                </a:cubicBezTo>
                <a:cubicBezTo>
                  <a:pt x="578670" y="685449"/>
                  <a:pt x="578513" y="685501"/>
                  <a:pt x="578373" y="685536"/>
                </a:cubicBezTo>
                <a:cubicBezTo>
                  <a:pt x="578304" y="685536"/>
                  <a:pt x="578234" y="685553"/>
                  <a:pt x="578182" y="685571"/>
                </a:cubicBezTo>
                <a:cubicBezTo>
                  <a:pt x="578095" y="685571"/>
                  <a:pt x="578025" y="685588"/>
                  <a:pt x="577938" y="685606"/>
                </a:cubicBezTo>
                <a:cubicBezTo>
                  <a:pt x="577851" y="685623"/>
                  <a:pt x="577764" y="685623"/>
                  <a:pt x="577659" y="685641"/>
                </a:cubicBezTo>
                <a:cubicBezTo>
                  <a:pt x="577311" y="685693"/>
                  <a:pt x="576962" y="685710"/>
                  <a:pt x="576614" y="685728"/>
                </a:cubicBezTo>
                <a:cubicBezTo>
                  <a:pt x="576579" y="685728"/>
                  <a:pt x="576562" y="685728"/>
                  <a:pt x="576544" y="685728"/>
                </a:cubicBezTo>
                <a:cubicBezTo>
                  <a:pt x="576527" y="685728"/>
                  <a:pt x="576509" y="685728"/>
                  <a:pt x="576474" y="685728"/>
                </a:cubicBezTo>
                <a:cubicBezTo>
                  <a:pt x="576126" y="685710"/>
                  <a:pt x="575777" y="685693"/>
                  <a:pt x="575429" y="685641"/>
                </a:cubicBezTo>
                <a:cubicBezTo>
                  <a:pt x="575324" y="685623"/>
                  <a:pt x="575237" y="685623"/>
                  <a:pt x="575150" y="685606"/>
                </a:cubicBezTo>
                <a:cubicBezTo>
                  <a:pt x="575063" y="685588"/>
                  <a:pt x="574993" y="685571"/>
                  <a:pt x="574906" y="685571"/>
                </a:cubicBezTo>
                <a:cubicBezTo>
                  <a:pt x="574854" y="685553"/>
                  <a:pt x="574784" y="685536"/>
                  <a:pt x="574715" y="685536"/>
                </a:cubicBezTo>
                <a:cubicBezTo>
                  <a:pt x="574575" y="685501"/>
                  <a:pt x="574418" y="685449"/>
                  <a:pt x="574279" y="685414"/>
                </a:cubicBezTo>
                <a:cubicBezTo>
                  <a:pt x="574192" y="685379"/>
                  <a:pt x="574105" y="685362"/>
                  <a:pt x="574018" y="685345"/>
                </a:cubicBezTo>
                <a:cubicBezTo>
                  <a:pt x="573791" y="685275"/>
                  <a:pt x="573582" y="685188"/>
                  <a:pt x="573356" y="685101"/>
                </a:cubicBezTo>
                <a:cubicBezTo>
                  <a:pt x="573251" y="685066"/>
                  <a:pt x="573164" y="685031"/>
                  <a:pt x="573059" y="684996"/>
                </a:cubicBezTo>
                <a:cubicBezTo>
                  <a:pt x="573042" y="684979"/>
                  <a:pt x="573007" y="684979"/>
                  <a:pt x="572990" y="684961"/>
                </a:cubicBezTo>
                <a:lnTo>
                  <a:pt x="292636" y="559924"/>
                </a:lnTo>
                <a:lnTo>
                  <a:pt x="12266" y="684961"/>
                </a:lnTo>
                <a:cubicBezTo>
                  <a:pt x="12231" y="684979"/>
                  <a:pt x="12214" y="684996"/>
                  <a:pt x="12179" y="684996"/>
                </a:cubicBezTo>
                <a:cubicBezTo>
                  <a:pt x="12092" y="685031"/>
                  <a:pt x="12022" y="685066"/>
                  <a:pt x="11935" y="685101"/>
                </a:cubicBezTo>
                <a:cubicBezTo>
                  <a:pt x="11464" y="685275"/>
                  <a:pt x="10994" y="685432"/>
                  <a:pt x="10506" y="685536"/>
                </a:cubicBezTo>
                <a:cubicBezTo>
                  <a:pt x="10454" y="685553"/>
                  <a:pt x="10402" y="685553"/>
                  <a:pt x="10367" y="685553"/>
                </a:cubicBezTo>
                <a:cubicBezTo>
                  <a:pt x="9827" y="685658"/>
                  <a:pt x="9304" y="685728"/>
                  <a:pt x="8764" y="685728"/>
                </a:cubicBezTo>
                <a:cubicBezTo>
                  <a:pt x="8746" y="685728"/>
                  <a:pt x="8729" y="685728"/>
                  <a:pt x="8711" y="685728"/>
                </a:cubicBezTo>
                <a:cubicBezTo>
                  <a:pt x="8659" y="685728"/>
                  <a:pt x="8607" y="685710"/>
                  <a:pt x="8572" y="685710"/>
                </a:cubicBezTo>
                <a:cubicBezTo>
                  <a:pt x="8102" y="685710"/>
                  <a:pt x="7666" y="685658"/>
                  <a:pt x="7213" y="685571"/>
                </a:cubicBezTo>
                <a:cubicBezTo>
                  <a:pt x="7021" y="685536"/>
                  <a:pt x="6830" y="685501"/>
                  <a:pt x="6638" y="685449"/>
                </a:cubicBezTo>
                <a:cubicBezTo>
                  <a:pt x="6325" y="685379"/>
                  <a:pt x="6028" y="685275"/>
                  <a:pt x="5715" y="685170"/>
                </a:cubicBezTo>
                <a:cubicBezTo>
                  <a:pt x="5541" y="685101"/>
                  <a:pt x="5349" y="685049"/>
                  <a:pt x="5175" y="684961"/>
                </a:cubicBezTo>
                <a:cubicBezTo>
                  <a:pt x="4756" y="684787"/>
                  <a:pt x="4356" y="684561"/>
                  <a:pt x="3972" y="684317"/>
                </a:cubicBezTo>
                <a:cubicBezTo>
                  <a:pt x="3816" y="684213"/>
                  <a:pt x="3676" y="684091"/>
                  <a:pt x="3519" y="683986"/>
                </a:cubicBezTo>
                <a:cubicBezTo>
                  <a:pt x="3276" y="683795"/>
                  <a:pt x="3032" y="683586"/>
                  <a:pt x="2788" y="683377"/>
                </a:cubicBezTo>
                <a:cubicBezTo>
                  <a:pt x="2648" y="683238"/>
                  <a:pt x="2509" y="683098"/>
                  <a:pt x="2370" y="682959"/>
                </a:cubicBezTo>
                <a:cubicBezTo>
                  <a:pt x="2143" y="682715"/>
                  <a:pt x="1951" y="682472"/>
                  <a:pt x="1760" y="682228"/>
                </a:cubicBezTo>
                <a:cubicBezTo>
                  <a:pt x="1655" y="682071"/>
                  <a:pt x="1533" y="681932"/>
                  <a:pt x="1429" y="681758"/>
                </a:cubicBezTo>
                <a:cubicBezTo>
                  <a:pt x="1167" y="681392"/>
                  <a:pt x="958" y="680992"/>
                  <a:pt x="767" y="680574"/>
                </a:cubicBezTo>
                <a:cubicBezTo>
                  <a:pt x="767" y="680556"/>
                  <a:pt x="749" y="680556"/>
                  <a:pt x="749" y="680539"/>
                </a:cubicBezTo>
                <a:cubicBezTo>
                  <a:pt x="540" y="680069"/>
                  <a:pt x="383" y="679564"/>
                  <a:pt x="261" y="679059"/>
                </a:cubicBezTo>
                <a:cubicBezTo>
                  <a:pt x="244" y="678989"/>
                  <a:pt x="226" y="678937"/>
                  <a:pt x="209" y="678867"/>
                </a:cubicBezTo>
                <a:cubicBezTo>
                  <a:pt x="122" y="678519"/>
                  <a:pt x="105" y="678153"/>
                  <a:pt x="70" y="677770"/>
                </a:cubicBezTo>
                <a:cubicBezTo>
                  <a:pt x="52" y="677561"/>
                  <a:pt x="17" y="677352"/>
                  <a:pt x="17" y="677126"/>
                </a:cubicBezTo>
                <a:cubicBezTo>
                  <a:pt x="17" y="677091"/>
                  <a:pt x="0" y="677056"/>
                  <a:pt x="0" y="677022"/>
                </a:cubicBezTo>
                <a:lnTo>
                  <a:pt x="0" y="135328"/>
                </a:lnTo>
                <a:cubicBezTo>
                  <a:pt x="0" y="135032"/>
                  <a:pt x="52" y="134753"/>
                  <a:pt x="87" y="134474"/>
                </a:cubicBezTo>
                <a:cubicBezTo>
                  <a:pt x="105" y="134231"/>
                  <a:pt x="122" y="133987"/>
                  <a:pt x="157" y="133743"/>
                </a:cubicBezTo>
                <a:cubicBezTo>
                  <a:pt x="226" y="133378"/>
                  <a:pt x="331" y="133047"/>
                  <a:pt x="453" y="132716"/>
                </a:cubicBezTo>
                <a:cubicBezTo>
                  <a:pt x="505" y="132507"/>
                  <a:pt x="558" y="132315"/>
                  <a:pt x="627" y="132124"/>
                </a:cubicBezTo>
                <a:cubicBezTo>
                  <a:pt x="749" y="131793"/>
                  <a:pt x="923" y="131497"/>
                  <a:pt x="1098" y="131184"/>
                </a:cubicBezTo>
                <a:cubicBezTo>
                  <a:pt x="1202" y="130992"/>
                  <a:pt x="1289" y="130801"/>
                  <a:pt x="1394" y="130626"/>
                </a:cubicBezTo>
                <a:cubicBezTo>
                  <a:pt x="1585" y="130348"/>
                  <a:pt x="1795" y="130104"/>
                  <a:pt x="2004" y="129843"/>
                </a:cubicBezTo>
                <a:cubicBezTo>
                  <a:pt x="2143" y="129651"/>
                  <a:pt x="2282" y="129460"/>
                  <a:pt x="2457" y="129303"/>
                </a:cubicBezTo>
                <a:cubicBezTo>
                  <a:pt x="2683" y="129059"/>
                  <a:pt x="2944" y="128850"/>
                  <a:pt x="3188" y="128641"/>
                </a:cubicBezTo>
                <a:cubicBezTo>
                  <a:pt x="3380" y="128502"/>
                  <a:pt x="3537" y="128328"/>
                  <a:pt x="3729" y="128206"/>
                </a:cubicBezTo>
                <a:cubicBezTo>
                  <a:pt x="4060" y="127962"/>
                  <a:pt x="4408" y="127788"/>
                  <a:pt x="4774" y="127597"/>
                </a:cubicBezTo>
                <a:cubicBezTo>
                  <a:pt x="4913" y="127527"/>
                  <a:pt x="5018" y="127440"/>
                  <a:pt x="5175" y="127370"/>
                </a:cubicBezTo>
                <a:lnTo>
                  <a:pt x="5297" y="127318"/>
                </a:lnTo>
                <a:cubicBezTo>
                  <a:pt x="5314" y="127318"/>
                  <a:pt x="5331" y="127301"/>
                  <a:pt x="5349" y="127301"/>
                </a:cubicBezTo>
                <a:lnTo>
                  <a:pt x="289082" y="749"/>
                </a:lnTo>
                <a:cubicBezTo>
                  <a:pt x="289117" y="731"/>
                  <a:pt x="289169" y="731"/>
                  <a:pt x="289204" y="714"/>
                </a:cubicBezTo>
                <a:cubicBezTo>
                  <a:pt x="289239" y="696"/>
                  <a:pt x="289291" y="679"/>
                  <a:pt x="289344" y="662"/>
                </a:cubicBezTo>
                <a:cubicBezTo>
                  <a:pt x="289622" y="540"/>
                  <a:pt x="289901" y="470"/>
                  <a:pt x="290197" y="383"/>
                </a:cubicBezTo>
                <a:cubicBezTo>
                  <a:pt x="290424" y="313"/>
                  <a:pt x="290650" y="226"/>
                  <a:pt x="290877" y="174"/>
                </a:cubicBezTo>
                <a:cubicBezTo>
                  <a:pt x="290894" y="174"/>
                  <a:pt x="290929" y="174"/>
                  <a:pt x="290946" y="174"/>
                </a:cubicBezTo>
                <a:cubicBezTo>
                  <a:pt x="291243" y="122"/>
                  <a:pt x="291521" y="104"/>
                  <a:pt x="291818" y="70"/>
                </a:cubicBezTo>
                <a:cubicBezTo>
                  <a:pt x="292079" y="52"/>
                  <a:pt x="292340" y="0"/>
                  <a:pt x="292602" y="0"/>
                </a:cubicBezTo>
                <a:cubicBezTo>
                  <a:pt x="292619" y="0"/>
                  <a:pt x="292619" y="0"/>
                  <a:pt x="292636" y="0"/>
                </a:cubicBezTo>
                <a:lnTo>
                  <a:pt x="292654" y="0"/>
                </a:lnTo>
                <a:cubicBezTo>
                  <a:pt x="292933" y="0"/>
                  <a:pt x="293194" y="52"/>
                  <a:pt x="293455" y="70"/>
                </a:cubicBezTo>
                <a:cubicBezTo>
                  <a:pt x="293752" y="104"/>
                  <a:pt x="294030" y="122"/>
                  <a:pt x="294292" y="174"/>
                </a:cubicBezTo>
                <a:cubicBezTo>
                  <a:pt x="294344" y="174"/>
                  <a:pt x="294379" y="174"/>
                  <a:pt x="294414" y="192"/>
                </a:cubicBezTo>
                <a:cubicBezTo>
                  <a:pt x="294640" y="226"/>
                  <a:pt x="294849" y="313"/>
                  <a:pt x="295076" y="383"/>
                </a:cubicBezTo>
                <a:cubicBezTo>
                  <a:pt x="295354" y="470"/>
                  <a:pt x="295633" y="540"/>
                  <a:pt x="295895" y="644"/>
                </a:cubicBezTo>
                <a:cubicBezTo>
                  <a:pt x="295964" y="679"/>
                  <a:pt x="296017" y="696"/>
                  <a:pt x="296086" y="714"/>
                </a:cubicBezTo>
                <a:cubicBezTo>
                  <a:pt x="296121" y="731"/>
                  <a:pt x="296156" y="731"/>
                  <a:pt x="296173" y="749"/>
                </a:cubicBezTo>
                <a:lnTo>
                  <a:pt x="576544" y="125786"/>
                </a:lnTo>
                <a:lnTo>
                  <a:pt x="856915" y="749"/>
                </a:lnTo>
                <a:cubicBezTo>
                  <a:pt x="856932" y="731"/>
                  <a:pt x="856967" y="731"/>
                  <a:pt x="857002" y="714"/>
                </a:cubicBezTo>
                <a:cubicBezTo>
                  <a:pt x="857211" y="627"/>
                  <a:pt x="857455" y="575"/>
                  <a:pt x="857664" y="488"/>
                </a:cubicBezTo>
                <a:cubicBezTo>
                  <a:pt x="858012" y="383"/>
                  <a:pt x="858343" y="261"/>
                  <a:pt x="858674" y="192"/>
                </a:cubicBezTo>
                <a:cubicBezTo>
                  <a:pt x="858744" y="174"/>
                  <a:pt x="858814" y="174"/>
                  <a:pt x="858884" y="157"/>
                </a:cubicBezTo>
                <a:cubicBezTo>
                  <a:pt x="859406" y="70"/>
                  <a:pt x="859911" y="0"/>
                  <a:pt x="860434" y="0"/>
                </a:cubicBezTo>
                <a:lnTo>
                  <a:pt x="860452" y="0"/>
                </a:lnTo>
                <a:cubicBezTo>
                  <a:pt x="860521" y="0"/>
                  <a:pt x="860574" y="17"/>
                  <a:pt x="860643" y="17"/>
                </a:cubicBezTo>
                <a:cubicBezTo>
                  <a:pt x="861149" y="35"/>
                  <a:pt x="861654" y="70"/>
                  <a:pt x="862142" y="174"/>
                </a:cubicBezTo>
                <a:cubicBezTo>
                  <a:pt x="862298" y="209"/>
                  <a:pt x="862438" y="261"/>
                  <a:pt x="862595" y="296"/>
                </a:cubicBezTo>
                <a:cubicBezTo>
                  <a:pt x="862978" y="400"/>
                  <a:pt x="863379" y="505"/>
                  <a:pt x="863745" y="662"/>
                </a:cubicBezTo>
                <a:cubicBezTo>
                  <a:pt x="863919" y="714"/>
                  <a:pt x="864058" y="818"/>
                  <a:pt x="864215" y="888"/>
                </a:cubicBezTo>
                <a:cubicBezTo>
                  <a:pt x="864563" y="1062"/>
                  <a:pt x="864912" y="1236"/>
                  <a:pt x="865243" y="1445"/>
                </a:cubicBezTo>
                <a:cubicBezTo>
                  <a:pt x="865382" y="1532"/>
                  <a:pt x="865487" y="1637"/>
                  <a:pt x="865626" y="1724"/>
                </a:cubicBezTo>
                <a:cubicBezTo>
                  <a:pt x="865940" y="1968"/>
                  <a:pt x="866271" y="2211"/>
                  <a:pt x="866550" y="2507"/>
                </a:cubicBezTo>
                <a:cubicBezTo>
                  <a:pt x="866672" y="2612"/>
                  <a:pt x="866759" y="2734"/>
                  <a:pt x="866863" y="2856"/>
                </a:cubicBezTo>
                <a:cubicBezTo>
                  <a:pt x="867125" y="3152"/>
                  <a:pt x="867403" y="3448"/>
                  <a:pt x="867630" y="3778"/>
                </a:cubicBezTo>
                <a:cubicBezTo>
                  <a:pt x="867752" y="3953"/>
                  <a:pt x="867822" y="4127"/>
                  <a:pt x="867926" y="4318"/>
                </a:cubicBezTo>
                <a:cubicBezTo>
                  <a:pt x="868100" y="4579"/>
                  <a:pt x="868275" y="4841"/>
                  <a:pt x="868414" y="5154"/>
                </a:cubicBezTo>
                <a:cubicBezTo>
                  <a:pt x="868431" y="5189"/>
                  <a:pt x="868431" y="5224"/>
                  <a:pt x="868449" y="5276"/>
                </a:cubicBezTo>
                <a:cubicBezTo>
                  <a:pt x="868536" y="5450"/>
                  <a:pt x="868571" y="5642"/>
                  <a:pt x="868640" y="5833"/>
                </a:cubicBezTo>
                <a:cubicBezTo>
                  <a:pt x="868762" y="6199"/>
                  <a:pt x="868902" y="6564"/>
                  <a:pt x="868971" y="6930"/>
                </a:cubicBezTo>
                <a:cubicBezTo>
                  <a:pt x="868989" y="7017"/>
                  <a:pt x="868989" y="7104"/>
                  <a:pt x="869006" y="7191"/>
                </a:cubicBezTo>
                <a:cubicBezTo>
                  <a:pt x="869093" y="7679"/>
                  <a:pt x="869163" y="8166"/>
                  <a:pt x="869163" y="8654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6953642" y="3120940"/>
            <a:ext cx="417159" cy="320742"/>
          </a:xfrm>
          <a:custGeom>
            <a:rect b="b" l="l" r="r" t="t"/>
            <a:pathLst>
              <a:path extrusionOk="0" h="641483" w="834317">
                <a:moveTo>
                  <a:pt x="821825" y="448242"/>
                </a:moveTo>
                <a:cubicBezTo>
                  <a:pt x="825571" y="449183"/>
                  <a:pt x="829386" y="449810"/>
                  <a:pt x="833202" y="450088"/>
                </a:cubicBezTo>
                <a:cubicBezTo>
                  <a:pt x="833585" y="450106"/>
                  <a:pt x="833951" y="450210"/>
                  <a:pt x="834317" y="450280"/>
                </a:cubicBezTo>
                <a:lnTo>
                  <a:pt x="834317" y="0"/>
                </a:lnTo>
                <a:lnTo>
                  <a:pt x="567833" y="118856"/>
                </a:lnTo>
                <a:lnTo>
                  <a:pt x="567833" y="257753"/>
                </a:lnTo>
                <a:cubicBezTo>
                  <a:pt x="570516" y="256081"/>
                  <a:pt x="573164" y="254532"/>
                  <a:pt x="575795" y="253121"/>
                </a:cubicBezTo>
                <a:cubicBezTo>
                  <a:pt x="580046" y="250858"/>
                  <a:pt x="585308" y="252460"/>
                  <a:pt x="587590" y="256691"/>
                </a:cubicBezTo>
                <a:cubicBezTo>
                  <a:pt x="589855" y="260939"/>
                  <a:pt x="588252" y="266215"/>
                  <a:pt x="584019" y="268479"/>
                </a:cubicBezTo>
                <a:cubicBezTo>
                  <a:pt x="578826" y="271247"/>
                  <a:pt x="573495" y="274660"/>
                  <a:pt x="567833" y="278822"/>
                </a:cubicBezTo>
                <a:lnTo>
                  <a:pt x="567833" y="641483"/>
                </a:lnTo>
                <a:lnTo>
                  <a:pt x="834317" y="522627"/>
                </a:lnTo>
                <a:lnTo>
                  <a:pt x="834317" y="467291"/>
                </a:lnTo>
                <a:cubicBezTo>
                  <a:pt x="833760" y="467413"/>
                  <a:pt x="833167" y="467483"/>
                  <a:pt x="832575" y="467483"/>
                </a:cubicBezTo>
                <a:cubicBezTo>
                  <a:pt x="832366" y="467483"/>
                  <a:pt x="832157" y="467466"/>
                  <a:pt x="831930" y="467448"/>
                </a:cubicBezTo>
                <a:cubicBezTo>
                  <a:pt x="827121" y="467100"/>
                  <a:pt x="822278" y="466316"/>
                  <a:pt x="817539" y="465115"/>
                </a:cubicBezTo>
                <a:cubicBezTo>
                  <a:pt x="812887" y="463931"/>
                  <a:pt x="810064" y="459195"/>
                  <a:pt x="811249" y="454546"/>
                </a:cubicBezTo>
                <a:cubicBezTo>
                  <a:pt x="812416" y="449879"/>
                  <a:pt x="817156" y="447058"/>
                  <a:pt x="821825" y="448242"/>
                </a:cubicBezTo>
                <a:close/>
                <a:moveTo>
                  <a:pt x="647717" y="254967"/>
                </a:moveTo>
                <a:cubicBezTo>
                  <a:pt x="646654" y="258832"/>
                  <a:pt x="643135" y="261357"/>
                  <a:pt x="639319" y="261357"/>
                </a:cubicBezTo>
                <a:cubicBezTo>
                  <a:pt x="638552" y="261357"/>
                  <a:pt x="637768" y="261270"/>
                  <a:pt x="637002" y="261044"/>
                </a:cubicBezTo>
                <a:cubicBezTo>
                  <a:pt x="631758" y="259616"/>
                  <a:pt x="626426" y="258832"/>
                  <a:pt x="621164" y="258745"/>
                </a:cubicBezTo>
                <a:cubicBezTo>
                  <a:pt x="618847" y="258711"/>
                  <a:pt x="616338" y="258780"/>
                  <a:pt x="613951" y="258989"/>
                </a:cubicBezTo>
                <a:cubicBezTo>
                  <a:pt x="609142" y="259459"/>
                  <a:pt x="604926" y="255907"/>
                  <a:pt x="604491" y="251101"/>
                </a:cubicBezTo>
                <a:cubicBezTo>
                  <a:pt x="604055" y="246313"/>
                  <a:pt x="607592" y="242082"/>
                  <a:pt x="612383" y="241664"/>
                </a:cubicBezTo>
                <a:cubicBezTo>
                  <a:pt x="615397" y="241385"/>
                  <a:pt x="618429" y="241281"/>
                  <a:pt x="621461" y="241333"/>
                </a:cubicBezTo>
                <a:cubicBezTo>
                  <a:pt x="628203" y="241455"/>
                  <a:pt x="634981" y="242448"/>
                  <a:pt x="641619" y="244258"/>
                </a:cubicBezTo>
                <a:cubicBezTo>
                  <a:pt x="646253" y="245530"/>
                  <a:pt x="648989" y="250318"/>
                  <a:pt x="647717" y="254967"/>
                </a:cubicBezTo>
                <a:close/>
                <a:moveTo>
                  <a:pt x="695334" y="293187"/>
                </a:moveTo>
                <a:cubicBezTo>
                  <a:pt x="693679" y="294632"/>
                  <a:pt x="691640" y="295328"/>
                  <a:pt x="689619" y="295328"/>
                </a:cubicBezTo>
                <a:cubicBezTo>
                  <a:pt x="687180" y="295328"/>
                  <a:pt x="684758" y="294319"/>
                  <a:pt x="683033" y="292351"/>
                </a:cubicBezTo>
                <a:cubicBezTo>
                  <a:pt x="677406" y="285874"/>
                  <a:pt x="671395" y="280197"/>
                  <a:pt x="665175" y="275461"/>
                </a:cubicBezTo>
                <a:cubicBezTo>
                  <a:pt x="661342" y="272553"/>
                  <a:pt x="660610" y="267086"/>
                  <a:pt x="663520" y="263273"/>
                </a:cubicBezTo>
                <a:cubicBezTo>
                  <a:pt x="666429" y="259442"/>
                  <a:pt x="671900" y="258693"/>
                  <a:pt x="675733" y="261618"/>
                </a:cubicBezTo>
                <a:cubicBezTo>
                  <a:pt x="682894" y="267068"/>
                  <a:pt x="689776" y="273563"/>
                  <a:pt x="696170" y="280911"/>
                </a:cubicBezTo>
                <a:cubicBezTo>
                  <a:pt x="699341" y="284533"/>
                  <a:pt x="698958" y="290035"/>
                  <a:pt x="695334" y="293187"/>
                </a:cubicBezTo>
                <a:close/>
                <a:moveTo>
                  <a:pt x="721660" y="347670"/>
                </a:moveTo>
                <a:cubicBezTo>
                  <a:pt x="718402" y="347670"/>
                  <a:pt x="715266" y="345824"/>
                  <a:pt x="713785" y="342690"/>
                </a:cubicBezTo>
                <a:cubicBezTo>
                  <a:pt x="709447" y="333548"/>
                  <a:pt x="705718" y="326270"/>
                  <a:pt x="702042" y="319758"/>
                </a:cubicBezTo>
                <a:cubicBezTo>
                  <a:pt x="699690" y="315579"/>
                  <a:pt x="701171" y="310268"/>
                  <a:pt x="705352" y="307900"/>
                </a:cubicBezTo>
                <a:cubicBezTo>
                  <a:pt x="709551" y="305532"/>
                  <a:pt x="714848" y="307012"/>
                  <a:pt x="717217" y="311208"/>
                </a:cubicBezTo>
                <a:cubicBezTo>
                  <a:pt x="721103" y="318069"/>
                  <a:pt x="725005" y="325713"/>
                  <a:pt x="729535" y="335220"/>
                </a:cubicBezTo>
                <a:cubicBezTo>
                  <a:pt x="731591" y="339573"/>
                  <a:pt x="729727" y="344762"/>
                  <a:pt x="725389" y="346816"/>
                </a:cubicBezTo>
                <a:cubicBezTo>
                  <a:pt x="724186" y="347391"/>
                  <a:pt x="722915" y="347670"/>
                  <a:pt x="721660" y="347670"/>
                </a:cubicBezTo>
                <a:close/>
                <a:moveTo>
                  <a:pt x="752847" y="401874"/>
                </a:moveTo>
                <a:cubicBezTo>
                  <a:pt x="751488" y="402657"/>
                  <a:pt x="750007" y="403023"/>
                  <a:pt x="748544" y="403023"/>
                </a:cubicBezTo>
                <a:cubicBezTo>
                  <a:pt x="745512" y="403023"/>
                  <a:pt x="742568" y="401438"/>
                  <a:pt x="740965" y="398618"/>
                </a:cubicBezTo>
                <a:cubicBezTo>
                  <a:pt x="737027" y="391722"/>
                  <a:pt x="733107" y="384079"/>
                  <a:pt x="728594" y="374606"/>
                </a:cubicBezTo>
                <a:cubicBezTo>
                  <a:pt x="726521" y="370271"/>
                  <a:pt x="728368" y="365064"/>
                  <a:pt x="732706" y="363010"/>
                </a:cubicBezTo>
                <a:cubicBezTo>
                  <a:pt x="737062" y="360938"/>
                  <a:pt x="742254" y="362783"/>
                  <a:pt x="744327" y="367136"/>
                </a:cubicBezTo>
                <a:cubicBezTo>
                  <a:pt x="748648" y="376208"/>
                  <a:pt x="752394" y="383486"/>
                  <a:pt x="756105" y="389999"/>
                </a:cubicBezTo>
                <a:cubicBezTo>
                  <a:pt x="758492" y="394178"/>
                  <a:pt x="757029" y="399488"/>
                  <a:pt x="752847" y="401874"/>
                </a:cubicBezTo>
                <a:close/>
                <a:moveTo>
                  <a:pt x="794941" y="446257"/>
                </a:moveTo>
                <a:cubicBezTo>
                  <a:pt x="793234" y="448538"/>
                  <a:pt x="790620" y="449740"/>
                  <a:pt x="787972" y="449740"/>
                </a:cubicBezTo>
                <a:cubicBezTo>
                  <a:pt x="786143" y="449740"/>
                  <a:pt x="784313" y="449165"/>
                  <a:pt x="782745" y="447999"/>
                </a:cubicBezTo>
                <a:cubicBezTo>
                  <a:pt x="775584" y="442618"/>
                  <a:pt x="768667" y="436158"/>
                  <a:pt x="762186" y="428793"/>
                </a:cubicBezTo>
                <a:cubicBezTo>
                  <a:pt x="759015" y="425171"/>
                  <a:pt x="759363" y="419669"/>
                  <a:pt x="762987" y="416500"/>
                </a:cubicBezTo>
                <a:cubicBezTo>
                  <a:pt x="766594" y="413331"/>
                  <a:pt x="772100" y="413679"/>
                  <a:pt x="775271" y="417301"/>
                </a:cubicBezTo>
                <a:cubicBezTo>
                  <a:pt x="780968" y="423761"/>
                  <a:pt x="786996" y="429420"/>
                  <a:pt x="793216" y="434069"/>
                </a:cubicBezTo>
                <a:cubicBezTo>
                  <a:pt x="797049" y="436959"/>
                  <a:pt x="797833" y="442409"/>
                  <a:pt x="794941" y="446257"/>
                </a:cubicBezTo>
                <a:close/>
                <a:moveTo>
                  <a:pt x="283925" y="522627"/>
                </a:moveTo>
                <a:lnTo>
                  <a:pt x="550410" y="641483"/>
                </a:lnTo>
                <a:lnTo>
                  <a:pt x="550410" y="279675"/>
                </a:lnTo>
                <a:cubicBezTo>
                  <a:pt x="548859" y="276941"/>
                  <a:pt x="548894" y="273650"/>
                  <a:pt x="550410" y="271021"/>
                </a:cubicBezTo>
                <a:lnTo>
                  <a:pt x="550410" y="118856"/>
                </a:lnTo>
                <a:lnTo>
                  <a:pt x="283925" y="0"/>
                </a:lnTo>
                <a:lnTo>
                  <a:pt x="283925" y="522627"/>
                </a:lnTo>
                <a:close/>
                <a:moveTo>
                  <a:pt x="388724" y="348819"/>
                </a:moveTo>
                <a:cubicBezTo>
                  <a:pt x="381372" y="354182"/>
                  <a:pt x="373566" y="359144"/>
                  <a:pt x="365517" y="363550"/>
                </a:cubicBezTo>
                <a:cubicBezTo>
                  <a:pt x="364193" y="364281"/>
                  <a:pt x="362747" y="364629"/>
                  <a:pt x="361335" y="364629"/>
                </a:cubicBezTo>
                <a:cubicBezTo>
                  <a:pt x="358251" y="364629"/>
                  <a:pt x="355272" y="362992"/>
                  <a:pt x="353687" y="360119"/>
                </a:cubicBezTo>
                <a:cubicBezTo>
                  <a:pt x="351369" y="355906"/>
                  <a:pt x="352903" y="350612"/>
                  <a:pt x="357136" y="348296"/>
                </a:cubicBezTo>
                <a:cubicBezTo>
                  <a:pt x="364524" y="344239"/>
                  <a:pt x="371702" y="339677"/>
                  <a:pt x="378445" y="334750"/>
                </a:cubicBezTo>
                <a:cubicBezTo>
                  <a:pt x="382330" y="331912"/>
                  <a:pt x="387783" y="332765"/>
                  <a:pt x="390623" y="336648"/>
                </a:cubicBezTo>
                <a:cubicBezTo>
                  <a:pt x="393463" y="340531"/>
                  <a:pt x="392610" y="345981"/>
                  <a:pt x="388724" y="348819"/>
                </a:cubicBezTo>
                <a:close/>
                <a:moveTo>
                  <a:pt x="426689" y="364089"/>
                </a:moveTo>
                <a:cubicBezTo>
                  <a:pt x="426410" y="364089"/>
                  <a:pt x="426131" y="364072"/>
                  <a:pt x="425870" y="364054"/>
                </a:cubicBezTo>
                <a:cubicBezTo>
                  <a:pt x="416287" y="363149"/>
                  <a:pt x="406809" y="360502"/>
                  <a:pt x="397662" y="356167"/>
                </a:cubicBezTo>
                <a:cubicBezTo>
                  <a:pt x="393324" y="354112"/>
                  <a:pt x="391477" y="348923"/>
                  <a:pt x="393533" y="344570"/>
                </a:cubicBezTo>
                <a:cubicBezTo>
                  <a:pt x="395589" y="340235"/>
                  <a:pt x="400798" y="338371"/>
                  <a:pt x="405137" y="340444"/>
                </a:cubicBezTo>
                <a:cubicBezTo>
                  <a:pt x="412437" y="343891"/>
                  <a:pt x="419946" y="346015"/>
                  <a:pt x="427490" y="346712"/>
                </a:cubicBezTo>
                <a:cubicBezTo>
                  <a:pt x="432282" y="347165"/>
                  <a:pt x="435801" y="351413"/>
                  <a:pt x="435348" y="356202"/>
                </a:cubicBezTo>
                <a:cubicBezTo>
                  <a:pt x="434930" y="360711"/>
                  <a:pt x="431132" y="364089"/>
                  <a:pt x="426689" y="364089"/>
                </a:cubicBezTo>
                <a:close/>
                <a:moveTo>
                  <a:pt x="506155" y="309868"/>
                </a:moveTo>
                <a:cubicBezTo>
                  <a:pt x="511016" y="305515"/>
                  <a:pt x="515964" y="300918"/>
                  <a:pt x="520738" y="296478"/>
                </a:cubicBezTo>
                <a:lnTo>
                  <a:pt x="525460" y="292090"/>
                </a:lnTo>
                <a:cubicBezTo>
                  <a:pt x="528997" y="288816"/>
                  <a:pt x="534502" y="289025"/>
                  <a:pt x="537778" y="292543"/>
                </a:cubicBezTo>
                <a:cubicBezTo>
                  <a:pt x="541053" y="296077"/>
                  <a:pt x="540844" y="301579"/>
                  <a:pt x="537308" y="304853"/>
                </a:cubicBezTo>
                <a:lnTo>
                  <a:pt x="532603" y="309223"/>
                </a:lnTo>
                <a:cubicBezTo>
                  <a:pt x="527760" y="313733"/>
                  <a:pt x="522759" y="318382"/>
                  <a:pt x="517776" y="322840"/>
                </a:cubicBezTo>
                <a:cubicBezTo>
                  <a:pt x="516104" y="324337"/>
                  <a:pt x="514030" y="325069"/>
                  <a:pt x="511957" y="325069"/>
                </a:cubicBezTo>
                <a:cubicBezTo>
                  <a:pt x="509570" y="325069"/>
                  <a:pt x="507201" y="324093"/>
                  <a:pt x="505476" y="322178"/>
                </a:cubicBezTo>
                <a:cubicBezTo>
                  <a:pt x="502270" y="318591"/>
                  <a:pt x="502566" y="313089"/>
                  <a:pt x="506155" y="309868"/>
                </a:cubicBezTo>
                <a:close/>
                <a:moveTo>
                  <a:pt x="491694" y="333426"/>
                </a:moveTo>
                <a:cubicBezTo>
                  <a:pt x="494360" y="337431"/>
                  <a:pt x="493280" y="342829"/>
                  <a:pt x="489272" y="345510"/>
                </a:cubicBezTo>
                <a:cubicBezTo>
                  <a:pt x="480648" y="351256"/>
                  <a:pt x="472442" y="355557"/>
                  <a:pt x="464201" y="358639"/>
                </a:cubicBezTo>
                <a:cubicBezTo>
                  <a:pt x="463207" y="359022"/>
                  <a:pt x="462162" y="359196"/>
                  <a:pt x="461152" y="359196"/>
                </a:cubicBezTo>
                <a:cubicBezTo>
                  <a:pt x="457615" y="359196"/>
                  <a:pt x="454304" y="357037"/>
                  <a:pt x="452998" y="353555"/>
                </a:cubicBezTo>
                <a:cubicBezTo>
                  <a:pt x="451308" y="349045"/>
                  <a:pt x="453590" y="344030"/>
                  <a:pt x="458085" y="342341"/>
                </a:cubicBezTo>
                <a:cubicBezTo>
                  <a:pt x="465072" y="339730"/>
                  <a:pt x="472111" y="336021"/>
                  <a:pt x="479620" y="331024"/>
                </a:cubicBezTo>
                <a:cubicBezTo>
                  <a:pt x="483610" y="328342"/>
                  <a:pt x="489028" y="329439"/>
                  <a:pt x="491694" y="333426"/>
                </a:cubicBezTo>
                <a:close/>
                <a:moveTo>
                  <a:pt x="459723" y="243614"/>
                </a:moveTo>
                <a:cubicBezTo>
                  <a:pt x="458503" y="252599"/>
                  <a:pt x="455960" y="261845"/>
                  <a:pt x="452179" y="271108"/>
                </a:cubicBezTo>
                <a:cubicBezTo>
                  <a:pt x="450802" y="274469"/>
                  <a:pt x="447544" y="276523"/>
                  <a:pt x="444112" y="276523"/>
                </a:cubicBezTo>
                <a:cubicBezTo>
                  <a:pt x="443014" y="276523"/>
                  <a:pt x="441899" y="276314"/>
                  <a:pt x="440819" y="275879"/>
                </a:cubicBezTo>
                <a:cubicBezTo>
                  <a:pt x="436376" y="274051"/>
                  <a:pt x="434233" y="268966"/>
                  <a:pt x="436063" y="264526"/>
                </a:cubicBezTo>
                <a:cubicBezTo>
                  <a:pt x="439286" y="256621"/>
                  <a:pt x="441429" y="248803"/>
                  <a:pt x="442457" y="241281"/>
                </a:cubicBezTo>
                <a:cubicBezTo>
                  <a:pt x="443101" y="236510"/>
                  <a:pt x="447475" y="233167"/>
                  <a:pt x="452248" y="233811"/>
                </a:cubicBezTo>
                <a:cubicBezTo>
                  <a:pt x="457022" y="234455"/>
                  <a:pt x="460368" y="238843"/>
                  <a:pt x="459723" y="243614"/>
                </a:cubicBezTo>
                <a:close/>
                <a:moveTo>
                  <a:pt x="429006" y="178580"/>
                </a:moveTo>
                <a:cubicBezTo>
                  <a:pt x="432595" y="175376"/>
                  <a:pt x="438118" y="175707"/>
                  <a:pt x="441307" y="179294"/>
                </a:cubicBezTo>
                <a:cubicBezTo>
                  <a:pt x="447753" y="186537"/>
                  <a:pt x="452911" y="195382"/>
                  <a:pt x="456221" y="204872"/>
                </a:cubicBezTo>
                <a:cubicBezTo>
                  <a:pt x="457806" y="209417"/>
                  <a:pt x="455419" y="214379"/>
                  <a:pt x="450872" y="215964"/>
                </a:cubicBezTo>
                <a:cubicBezTo>
                  <a:pt x="449931" y="216294"/>
                  <a:pt x="448956" y="216451"/>
                  <a:pt x="447997" y="216451"/>
                </a:cubicBezTo>
                <a:cubicBezTo>
                  <a:pt x="444408" y="216451"/>
                  <a:pt x="441028" y="214205"/>
                  <a:pt x="439774" y="210618"/>
                </a:cubicBezTo>
                <a:cubicBezTo>
                  <a:pt x="437195" y="203253"/>
                  <a:pt x="433223" y="196427"/>
                  <a:pt x="428292" y="190873"/>
                </a:cubicBezTo>
                <a:cubicBezTo>
                  <a:pt x="425086" y="187268"/>
                  <a:pt x="425417" y="181766"/>
                  <a:pt x="429006" y="178580"/>
                </a:cubicBezTo>
                <a:close/>
                <a:moveTo>
                  <a:pt x="431968" y="291324"/>
                </a:moveTo>
                <a:cubicBezTo>
                  <a:pt x="435871" y="294127"/>
                  <a:pt x="436777" y="299560"/>
                  <a:pt x="433972" y="303460"/>
                </a:cubicBezTo>
                <a:cubicBezTo>
                  <a:pt x="428658" y="310860"/>
                  <a:pt x="422734" y="317999"/>
                  <a:pt x="416340" y="324685"/>
                </a:cubicBezTo>
                <a:cubicBezTo>
                  <a:pt x="414632" y="326479"/>
                  <a:pt x="412332" y="327367"/>
                  <a:pt x="410050" y="327367"/>
                </a:cubicBezTo>
                <a:cubicBezTo>
                  <a:pt x="407872" y="327367"/>
                  <a:pt x="405712" y="326566"/>
                  <a:pt x="404022" y="324964"/>
                </a:cubicBezTo>
                <a:cubicBezTo>
                  <a:pt x="400537" y="321638"/>
                  <a:pt x="400415" y="316119"/>
                  <a:pt x="403743" y="312654"/>
                </a:cubicBezTo>
                <a:cubicBezTo>
                  <a:pt x="409562" y="306559"/>
                  <a:pt x="414981" y="300047"/>
                  <a:pt x="419807" y="293309"/>
                </a:cubicBezTo>
                <a:cubicBezTo>
                  <a:pt x="422612" y="289408"/>
                  <a:pt x="428065" y="288520"/>
                  <a:pt x="431968" y="291324"/>
                </a:cubicBezTo>
                <a:close/>
                <a:moveTo>
                  <a:pt x="375918" y="162421"/>
                </a:moveTo>
                <a:cubicBezTo>
                  <a:pt x="382888" y="159809"/>
                  <a:pt x="390014" y="158486"/>
                  <a:pt x="397105" y="158486"/>
                </a:cubicBezTo>
                <a:cubicBezTo>
                  <a:pt x="400136" y="158469"/>
                  <a:pt x="403325" y="158747"/>
                  <a:pt x="406374" y="159252"/>
                </a:cubicBezTo>
                <a:cubicBezTo>
                  <a:pt x="411113" y="160053"/>
                  <a:pt x="414301" y="164545"/>
                  <a:pt x="413500" y="169299"/>
                </a:cubicBezTo>
                <a:cubicBezTo>
                  <a:pt x="412698" y="174035"/>
                  <a:pt x="408203" y="177239"/>
                  <a:pt x="403464" y="176420"/>
                </a:cubicBezTo>
                <a:cubicBezTo>
                  <a:pt x="401373" y="176072"/>
                  <a:pt x="399248" y="175898"/>
                  <a:pt x="397122" y="175898"/>
                </a:cubicBezTo>
                <a:lnTo>
                  <a:pt x="397105" y="175898"/>
                </a:lnTo>
                <a:cubicBezTo>
                  <a:pt x="392122" y="175898"/>
                  <a:pt x="387052" y="176838"/>
                  <a:pt x="382034" y="178719"/>
                </a:cubicBezTo>
                <a:cubicBezTo>
                  <a:pt x="381023" y="179102"/>
                  <a:pt x="379995" y="179294"/>
                  <a:pt x="378967" y="179294"/>
                </a:cubicBezTo>
                <a:cubicBezTo>
                  <a:pt x="375448" y="179294"/>
                  <a:pt x="372138" y="177134"/>
                  <a:pt x="370813" y="173635"/>
                </a:cubicBezTo>
                <a:cubicBezTo>
                  <a:pt x="369123" y="169142"/>
                  <a:pt x="371406" y="164110"/>
                  <a:pt x="375918" y="162421"/>
                </a:cubicBezTo>
                <a:close/>
                <a:moveTo>
                  <a:pt x="364193" y="302293"/>
                </a:moveTo>
                <a:cubicBezTo>
                  <a:pt x="368705" y="309380"/>
                  <a:pt x="373810" y="315875"/>
                  <a:pt x="379368" y="321586"/>
                </a:cubicBezTo>
                <a:cubicBezTo>
                  <a:pt x="382731" y="325034"/>
                  <a:pt x="382661" y="330536"/>
                  <a:pt x="379211" y="333897"/>
                </a:cubicBezTo>
                <a:cubicBezTo>
                  <a:pt x="377521" y="335551"/>
                  <a:pt x="375326" y="336369"/>
                  <a:pt x="373131" y="336369"/>
                </a:cubicBezTo>
                <a:cubicBezTo>
                  <a:pt x="370866" y="336369"/>
                  <a:pt x="368601" y="335481"/>
                  <a:pt x="366893" y="333740"/>
                </a:cubicBezTo>
                <a:cubicBezTo>
                  <a:pt x="360482" y="327175"/>
                  <a:pt x="354627" y="319723"/>
                  <a:pt x="349488" y="311626"/>
                </a:cubicBezTo>
                <a:cubicBezTo>
                  <a:pt x="346909" y="307569"/>
                  <a:pt x="348111" y="302189"/>
                  <a:pt x="352171" y="299612"/>
                </a:cubicBezTo>
                <a:cubicBezTo>
                  <a:pt x="356230" y="297035"/>
                  <a:pt x="361614" y="298236"/>
                  <a:pt x="364193" y="302293"/>
                </a:cubicBezTo>
                <a:close/>
                <a:moveTo>
                  <a:pt x="330741" y="212185"/>
                </a:moveTo>
                <a:cubicBezTo>
                  <a:pt x="331437" y="209765"/>
                  <a:pt x="332256" y="207362"/>
                  <a:pt x="333162" y="205046"/>
                </a:cubicBezTo>
                <a:cubicBezTo>
                  <a:pt x="335811" y="198238"/>
                  <a:pt x="339539" y="191795"/>
                  <a:pt x="344226" y="185893"/>
                </a:cubicBezTo>
                <a:cubicBezTo>
                  <a:pt x="347223" y="182132"/>
                  <a:pt x="352694" y="181487"/>
                  <a:pt x="356474" y="184482"/>
                </a:cubicBezTo>
                <a:cubicBezTo>
                  <a:pt x="360238" y="187460"/>
                  <a:pt x="360865" y="192945"/>
                  <a:pt x="357886" y="196706"/>
                </a:cubicBezTo>
                <a:cubicBezTo>
                  <a:pt x="354279" y="201250"/>
                  <a:pt x="351422" y="206195"/>
                  <a:pt x="349401" y="211367"/>
                </a:cubicBezTo>
                <a:cubicBezTo>
                  <a:pt x="348686" y="213212"/>
                  <a:pt x="348024" y="215128"/>
                  <a:pt x="347467" y="217061"/>
                </a:cubicBezTo>
                <a:cubicBezTo>
                  <a:pt x="346352" y="220856"/>
                  <a:pt x="342884" y="223329"/>
                  <a:pt x="339104" y="223329"/>
                </a:cubicBezTo>
                <a:cubicBezTo>
                  <a:pt x="338302" y="223329"/>
                  <a:pt x="337483" y="223225"/>
                  <a:pt x="336664" y="222981"/>
                </a:cubicBezTo>
                <a:cubicBezTo>
                  <a:pt x="332047" y="221640"/>
                  <a:pt x="329382" y="216799"/>
                  <a:pt x="330741" y="212185"/>
                </a:cubicBezTo>
                <a:close/>
                <a:moveTo>
                  <a:pt x="335445" y="240811"/>
                </a:moveTo>
                <a:cubicBezTo>
                  <a:pt x="340236" y="240306"/>
                  <a:pt x="344505" y="243788"/>
                  <a:pt x="345010" y="248559"/>
                </a:cubicBezTo>
                <a:cubicBezTo>
                  <a:pt x="345811" y="256325"/>
                  <a:pt x="347571" y="264387"/>
                  <a:pt x="350219" y="272501"/>
                </a:cubicBezTo>
                <a:cubicBezTo>
                  <a:pt x="351700" y="277063"/>
                  <a:pt x="349209" y="281991"/>
                  <a:pt x="344627" y="283471"/>
                </a:cubicBezTo>
                <a:cubicBezTo>
                  <a:pt x="343738" y="283767"/>
                  <a:pt x="342832" y="283906"/>
                  <a:pt x="341926" y="283906"/>
                </a:cubicBezTo>
                <a:cubicBezTo>
                  <a:pt x="338267" y="283906"/>
                  <a:pt x="334852" y="281573"/>
                  <a:pt x="333650" y="277899"/>
                </a:cubicBezTo>
                <a:cubicBezTo>
                  <a:pt x="330619" y="268618"/>
                  <a:pt x="328615" y="259355"/>
                  <a:pt x="327674" y="250370"/>
                </a:cubicBezTo>
                <a:cubicBezTo>
                  <a:pt x="327186" y="245582"/>
                  <a:pt x="330653" y="241298"/>
                  <a:pt x="335445" y="240811"/>
                </a:cubicBezTo>
                <a:close/>
                <a:moveTo>
                  <a:pt x="301993" y="368651"/>
                </a:moveTo>
                <a:cubicBezTo>
                  <a:pt x="310181" y="366945"/>
                  <a:pt x="318370" y="364699"/>
                  <a:pt x="326350" y="361948"/>
                </a:cubicBezTo>
                <a:cubicBezTo>
                  <a:pt x="330897" y="360363"/>
                  <a:pt x="335845" y="362783"/>
                  <a:pt x="337431" y="367328"/>
                </a:cubicBezTo>
                <a:cubicBezTo>
                  <a:pt x="338999" y="371873"/>
                  <a:pt x="336577" y="376818"/>
                  <a:pt x="332030" y="378402"/>
                </a:cubicBezTo>
                <a:cubicBezTo>
                  <a:pt x="323353" y="381397"/>
                  <a:pt x="314450" y="383852"/>
                  <a:pt x="305529" y="385698"/>
                </a:cubicBezTo>
                <a:cubicBezTo>
                  <a:pt x="304937" y="385820"/>
                  <a:pt x="304345" y="385872"/>
                  <a:pt x="303752" y="385872"/>
                </a:cubicBezTo>
                <a:cubicBezTo>
                  <a:pt x="299710" y="385872"/>
                  <a:pt x="296086" y="383051"/>
                  <a:pt x="295233" y="378942"/>
                </a:cubicBezTo>
                <a:cubicBezTo>
                  <a:pt x="294257" y="374223"/>
                  <a:pt x="297288" y="369626"/>
                  <a:pt x="301993" y="368651"/>
                </a:cubicBezTo>
                <a:close/>
                <a:moveTo>
                  <a:pt x="0" y="407811"/>
                </a:moveTo>
                <a:cubicBezTo>
                  <a:pt x="2927" y="409622"/>
                  <a:pt x="4635" y="413070"/>
                  <a:pt x="4025" y="416657"/>
                </a:cubicBezTo>
                <a:cubicBezTo>
                  <a:pt x="3397" y="420348"/>
                  <a:pt x="3188" y="424057"/>
                  <a:pt x="3397" y="427731"/>
                </a:cubicBezTo>
                <a:cubicBezTo>
                  <a:pt x="3572" y="430726"/>
                  <a:pt x="2213" y="433442"/>
                  <a:pt x="0" y="435148"/>
                </a:cubicBezTo>
                <a:lnTo>
                  <a:pt x="0" y="641483"/>
                </a:lnTo>
                <a:lnTo>
                  <a:pt x="266502" y="522627"/>
                </a:lnTo>
                <a:lnTo>
                  <a:pt x="266502" y="389981"/>
                </a:lnTo>
                <a:cubicBezTo>
                  <a:pt x="265613" y="389981"/>
                  <a:pt x="264742" y="390016"/>
                  <a:pt x="263854" y="390016"/>
                </a:cubicBezTo>
                <a:cubicBezTo>
                  <a:pt x="256693" y="390016"/>
                  <a:pt x="249497" y="389616"/>
                  <a:pt x="242458" y="388849"/>
                </a:cubicBezTo>
                <a:lnTo>
                  <a:pt x="241535" y="388745"/>
                </a:lnTo>
                <a:cubicBezTo>
                  <a:pt x="236761" y="388205"/>
                  <a:pt x="233311" y="383887"/>
                  <a:pt x="233851" y="379116"/>
                </a:cubicBezTo>
                <a:cubicBezTo>
                  <a:pt x="234391" y="374345"/>
                  <a:pt x="238695" y="370897"/>
                  <a:pt x="243486" y="371437"/>
                </a:cubicBezTo>
                <a:lnTo>
                  <a:pt x="244392" y="371542"/>
                </a:lnTo>
                <a:cubicBezTo>
                  <a:pt x="251640" y="372343"/>
                  <a:pt x="259097" y="372673"/>
                  <a:pt x="266502" y="372552"/>
                </a:cubicBezTo>
                <a:lnTo>
                  <a:pt x="266502" y="0"/>
                </a:lnTo>
                <a:lnTo>
                  <a:pt x="0" y="118856"/>
                </a:lnTo>
                <a:lnTo>
                  <a:pt x="0" y="407811"/>
                </a:lnTo>
                <a:close/>
                <a:moveTo>
                  <a:pt x="174108" y="364246"/>
                </a:moveTo>
                <a:cubicBezTo>
                  <a:pt x="175432" y="359632"/>
                  <a:pt x="180258" y="356950"/>
                  <a:pt x="184893" y="358274"/>
                </a:cubicBezTo>
                <a:cubicBezTo>
                  <a:pt x="192925" y="360589"/>
                  <a:pt x="201532" y="363010"/>
                  <a:pt x="210052" y="365134"/>
                </a:cubicBezTo>
                <a:cubicBezTo>
                  <a:pt x="214721" y="366283"/>
                  <a:pt x="217561" y="371002"/>
                  <a:pt x="216411" y="375668"/>
                </a:cubicBezTo>
                <a:cubicBezTo>
                  <a:pt x="215418" y="379638"/>
                  <a:pt x="211864" y="382285"/>
                  <a:pt x="207961" y="382285"/>
                </a:cubicBezTo>
                <a:cubicBezTo>
                  <a:pt x="207264" y="382285"/>
                  <a:pt x="206550" y="382198"/>
                  <a:pt x="205853" y="382024"/>
                </a:cubicBezTo>
                <a:cubicBezTo>
                  <a:pt x="197071" y="379847"/>
                  <a:pt x="188273" y="377375"/>
                  <a:pt x="180067" y="375024"/>
                </a:cubicBezTo>
                <a:cubicBezTo>
                  <a:pt x="175449" y="373683"/>
                  <a:pt x="172784" y="368860"/>
                  <a:pt x="174108" y="364246"/>
                </a:cubicBezTo>
                <a:close/>
                <a:moveTo>
                  <a:pt x="114173" y="350281"/>
                </a:moveTo>
                <a:cubicBezTo>
                  <a:pt x="114974" y="345545"/>
                  <a:pt x="119435" y="342324"/>
                  <a:pt x="124191" y="343108"/>
                </a:cubicBezTo>
                <a:cubicBezTo>
                  <a:pt x="132258" y="344448"/>
                  <a:pt x="140621" y="346207"/>
                  <a:pt x="149803" y="348523"/>
                </a:cubicBezTo>
                <a:lnTo>
                  <a:pt x="150657" y="348749"/>
                </a:lnTo>
                <a:cubicBezTo>
                  <a:pt x="155309" y="349933"/>
                  <a:pt x="158166" y="354687"/>
                  <a:pt x="156981" y="359353"/>
                </a:cubicBezTo>
                <a:cubicBezTo>
                  <a:pt x="155971" y="363288"/>
                  <a:pt x="152451" y="365918"/>
                  <a:pt x="148583" y="365918"/>
                </a:cubicBezTo>
                <a:cubicBezTo>
                  <a:pt x="147869" y="365918"/>
                  <a:pt x="147155" y="365813"/>
                  <a:pt x="146423" y="365639"/>
                </a:cubicBezTo>
                <a:lnTo>
                  <a:pt x="145552" y="365413"/>
                </a:lnTo>
                <a:cubicBezTo>
                  <a:pt x="136840" y="363219"/>
                  <a:pt x="128930" y="361547"/>
                  <a:pt x="121351" y="360293"/>
                </a:cubicBezTo>
                <a:cubicBezTo>
                  <a:pt x="116612" y="359510"/>
                  <a:pt x="113389" y="355035"/>
                  <a:pt x="114173" y="350281"/>
                </a:cubicBezTo>
                <a:close/>
                <a:moveTo>
                  <a:pt x="59621" y="343595"/>
                </a:moveTo>
                <a:cubicBezTo>
                  <a:pt x="68385" y="341593"/>
                  <a:pt x="77776" y="340461"/>
                  <a:pt x="87551" y="340235"/>
                </a:cubicBezTo>
                <a:cubicBezTo>
                  <a:pt x="92359" y="340095"/>
                  <a:pt x="96349" y="343943"/>
                  <a:pt x="96454" y="348749"/>
                </a:cubicBezTo>
                <a:cubicBezTo>
                  <a:pt x="96558" y="353555"/>
                  <a:pt x="92743" y="357542"/>
                  <a:pt x="87934" y="357647"/>
                </a:cubicBezTo>
                <a:cubicBezTo>
                  <a:pt x="79344" y="357838"/>
                  <a:pt x="71138" y="358831"/>
                  <a:pt x="63542" y="360572"/>
                </a:cubicBezTo>
                <a:cubicBezTo>
                  <a:pt x="62880" y="360729"/>
                  <a:pt x="62217" y="360798"/>
                  <a:pt x="61573" y="360798"/>
                </a:cubicBezTo>
                <a:cubicBezTo>
                  <a:pt x="57600" y="360798"/>
                  <a:pt x="54029" y="358065"/>
                  <a:pt x="53088" y="354042"/>
                </a:cubicBezTo>
                <a:cubicBezTo>
                  <a:pt x="52008" y="349359"/>
                  <a:pt x="54935" y="344675"/>
                  <a:pt x="59621" y="343595"/>
                </a:cubicBezTo>
                <a:close/>
                <a:moveTo>
                  <a:pt x="3258" y="378211"/>
                </a:moveTo>
                <a:cubicBezTo>
                  <a:pt x="9217" y="370776"/>
                  <a:pt x="16360" y="364194"/>
                  <a:pt x="24532" y="358639"/>
                </a:cubicBezTo>
                <a:cubicBezTo>
                  <a:pt x="28504" y="355940"/>
                  <a:pt x="33923" y="356985"/>
                  <a:pt x="36623" y="360955"/>
                </a:cubicBezTo>
                <a:cubicBezTo>
                  <a:pt x="39324" y="364925"/>
                  <a:pt x="38296" y="370340"/>
                  <a:pt x="34323" y="373039"/>
                </a:cubicBezTo>
                <a:cubicBezTo>
                  <a:pt x="27598" y="377601"/>
                  <a:pt x="21744" y="382999"/>
                  <a:pt x="16883" y="389076"/>
                </a:cubicBezTo>
                <a:cubicBezTo>
                  <a:pt x="15158" y="391235"/>
                  <a:pt x="12632" y="392349"/>
                  <a:pt x="10070" y="392349"/>
                </a:cubicBezTo>
                <a:cubicBezTo>
                  <a:pt x="8154" y="392349"/>
                  <a:pt x="6237" y="391722"/>
                  <a:pt x="4635" y="390451"/>
                </a:cubicBezTo>
                <a:cubicBezTo>
                  <a:pt x="871" y="387439"/>
                  <a:pt x="261" y="381972"/>
                  <a:pt x="3258" y="3782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6944931" y="3109884"/>
            <a:ext cx="434582" cy="342864"/>
          </a:xfrm>
          <a:custGeom>
            <a:rect b="b" l="l" r="r" t="t"/>
            <a:pathLst>
              <a:path extrusionOk="0" h="685727" w="869163">
                <a:moveTo>
                  <a:pt x="779609" y="450907"/>
                </a:moveTo>
                <a:cubicBezTo>
                  <a:pt x="776438" y="447285"/>
                  <a:pt x="776786" y="441783"/>
                  <a:pt x="780410" y="438614"/>
                </a:cubicBezTo>
                <a:cubicBezTo>
                  <a:pt x="784017" y="435445"/>
                  <a:pt x="789523" y="435793"/>
                  <a:pt x="792694" y="439415"/>
                </a:cubicBezTo>
                <a:cubicBezTo>
                  <a:pt x="798391" y="445874"/>
                  <a:pt x="804419" y="451533"/>
                  <a:pt x="810639" y="456182"/>
                </a:cubicBezTo>
                <a:cubicBezTo>
                  <a:pt x="814472" y="459073"/>
                  <a:pt x="815256" y="464523"/>
                  <a:pt x="812364" y="468371"/>
                </a:cubicBezTo>
                <a:cubicBezTo>
                  <a:pt x="810657" y="470652"/>
                  <a:pt x="808043" y="471853"/>
                  <a:pt x="805395" y="471853"/>
                </a:cubicBezTo>
                <a:cubicBezTo>
                  <a:pt x="803566" y="471853"/>
                  <a:pt x="801736" y="471279"/>
                  <a:pt x="800168" y="470112"/>
                </a:cubicBezTo>
                <a:cubicBezTo>
                  <a:pt x="793007" y="464732"/>
                  <a:pt x="786090" y="458272"/>
                  <a:pt x="779609" y="450907"/>
                </a:cubicBezTo>
                <a:close/>
                <a:moveTo>
                  <a:pt x="746017" y="396720"/>
                </a:moveTo>
                <a:cubicBezTo>
                  <a:pt x="750530" y="406192"/>
                  <a:pt x="754450" y="413836"/>
                  <a:pt x="758388" y="420731"/>
                </a:cubicBezTo>
                <a:cubicBezTo>
                  <a:pt x="759991" y="423552"/>
                  <a:pt x="762935" y="425136"/>
                  <a:pt x="765967" y="425136"/>
                </a:cubicBezTo>
                <a:cubicBezTo>
                  <a:pt x="767430" y="425136"/>
                  <a:pt x="768911" y="424771"/>
                  <a:pt x="770270" y="423987"/>
                </a:cubicBezTo>
                <a:cubicBezTo>
                  <a:pt x="774452" y="421602"/>
                  <a:pt x="775915" y="416291"/>
                  <a:pt x="773528" y="412112"/>
                </a:cubicBezTo>
                <a:cubicBezTo>
                  <a:pt x="769817" y="405600"/>
                  <a:pt x="766071" y="398322"/>
                  <a:pt x="761750" y="389250"/>
                </a:cubicBezTo>
                <a:cubicBezTo>
                  <a:pt x="759677" y="384897"/>
                  <a:pt x="754485" y="383051"/>
                  <a:pt x="750129" y="385123"/>
                </a:cubicBezTo>
                <a:cubicBezTo>
                  <a:pt x="745791" y="387178"/>
                  <a:pt x="743944" y="392384"/>
                  <a:pt x="746017" y="396720"/>
                </a:cubicBezTo>
                <a:close/>
                <a:moveTo>
                  <a:pt x="731208" y="364803"/>
                </a:moveTo>
                <a:cubicBezTo>
                  <a:pt x="732689" y="367937"/>
                  <a:pt x="735825" y="369783"/>
                  <a:pt x="739083" y="369783"/>
                </a:cubicBezTo>
                <a:cubicBezTo>
                  <a:pt x="740338" y="369783"/>
                  <a:pt x="741609" y="369504"/>
                  <a:pt x="742812" y="368930"/>
                </a:cubicBezTo>
                <a:cubicBezTo>
                  <a:pt x="747150" y="366875"/>
                  <a:pt x="749014" y="361686"/>
                  <a:pt x="746958" y="357333"/>
                </a:cubicBezTo>
                <a:cubicBezTo>
                  <a:pt x="742428" y="347826"/>
                  <a:pt x="738526" y="340182"/>
                  <a:pt x="734640" y="333322"/>
                </a:cubicBezTo>
                <a:cubicBezTo>
                  <a:pt x="732271" y="329126"/>
                  <a:pt x="726974" y="327646"/>
                  <a:pt x="722775" y="330014"/>
                </a:cubicBezTo>
                <a:cubicBezTo>
                  <a:pt x="718594" y="332382"/>
                  <a:pt x="717113" y="337692"/>
                  <a:pt x="719465" y="341871"/>
                </a:cubicBezTo>
                <a:cubicBezTo>
                  <a:pt x="723141" y="348383"/>
                  <a:pt x="726870" y="355662"/>
                  <a:pt x="731208" y="364803"/>
                </a:cubicBezTo>
                <a:close/>
                <a:moveTo>
                  <a:pt x="682598" y="297575"/>
                </a:moveTo>
                <a:cubicBezTo>
                  <a:pt x="688818" y="302311"/>
                  <a:pt x="694829" y="307987"/>
                  <a:pt x="700456" y="314465"/>
                </a:cubicBezTo>
                <a:cubicBezTo>
                  <a:pt x="702181" y="316432"/>
                  <a:pt x="704603" y="317442"/>
                  <a:pt x="707042" y="317442"/>
                </a:cubicBezTo>
                <a:cubicBezTo>
                  <a:pt x="709063" y="317442"/>
                  <a:pt x="711102" y="316745"/>
                  <a:pt x="712757" y="315300"/>
                </a:cubicBezTo>
                <a:cubicBezTo>
                  <a:pt x="716381" y="312149"/>
                  <a:pt x="716764" y="306646"/>
                  <a:pt x="713593" y="303025"/>
                </a:cubicBezTo>
                <a:cubicBezTo>
                  <a:pt x="707199" y="295677"/>
                  <a:pt x="700317" y="289182"/>
                  <a:pt x="693156" y="283732"/>
                </a:cubicBezTo>
                <a:cubicBezTo>
                  <a:pt x="689323" y="280807"/>
                  <a:pt x="683852" y="281555"/>
                  <a:pt x="680943" y="285386"/>
                </a:cubicBezTo>
                <a:cubicBezTo>
                  <a:pt x="678033" y="289199"/>
                  <a:pt x="678765" y="294667"/>
                  <a:pt x="682598" y="297575"/>
                </a:cubicBezTo>
                <a:close/>
                <a:moveTo>
                  <a:pt x="631374" y="281103"/>
                </a:moveTo>
                <a:cubicBezTo>
                  <a:pt x="633761" y="280894"/>
                  <a:pt x="636270" y="280824"/>
                  <a:pt x="638587" y="280859"/>
                </a:cubicBezTo>
                <a:cubicBezTo>
                  <a:pt x="643849" y="280946"/>
                  <a:pt x="649180" y="281730"/>
                  <a:pt x="654425" y="283157"/>
                </a:cubicBezTo>
                <a:cubicBezTo>
                  <a:pt x="655191" y="283384"/>
                  <a:pt x="655975" y="283471"/>
                  <a:pt x="656742" y="283471"/>
                </a:cubicBezTo>
                <a:cubicBezTo>
                  <a:pt x="660558" y="283471"/>
                  <a:pt x="664077" y="280946"/>
                  <a:pt x="665140" y="277080"/>
                </a:cubicBezTo>
                <a:cubicBezTo>
                  <a:pt x="666412" y="272431"/>
                  <a:pt x="663676" y="267643"/>
                  <a:pt x="659042" y="266372"/>
                </a:cubicBezTo>
                <a:cubicBezTo>
                  <a:pt x="652404" y="264561"/>
                  <a:pt x="645626" y="263569"/>
                  <a:pt x="638884" y="263447"/>
                </a:cubicBezTo>
                <a:cubicBezTo>
                  <a:pt x="635852" y="263394"/>
                  <a:pt x="632820" y="263499"/>
                  <a:pt x="629806" y="263778"/>
                </a:cubicBezTo>
                <a:cubicBezTo>
                  <a:pt x="625015" y="264195"/>
                  <a:pt x="621478" y="268427"/>
                  <a:pt x="621914" y="273215"/>
                </a:cubicBezTo>
                <a:cubicBezTo>
                  <a:pt x="622349" y="278021"/>
                  <a:pt x="626565" y="281573"/>
                  <a:pt x="631374" y="281103"/>
                </a:cubicBezTo>
                <a:close/>
                <a:moveTo>
                  <a:pt x="529380" y="347182"/>
                </a:moveTo>
                <a:cubicBezTo>
                  <a:pt x="531453" y="347182"/>
                  <a:pt x="533527" y="346451"/>
                  <a:pt x="535199" y="344953"/>
                </a:cubicBezTo>
                <a:cubicBezTo>
                  <a:pt x="540182" y="340496"/>
                  <a:pt x="545183" y="335847"/>
                  <a:pt x="550026" y="331337"/>
                </a:cubicBezTo>
                <a:lnTo>
                  <a:pt x="554731" y="326966"/>
                </a:lnTo>
                <a:cubicBezTo>
                  <a:pt x="558267" y="323693"/>
                  <a:pt x="558476" y="318191"/>
                  <a:pt x="555201" y="314656"/>
                </a:cubicBezTo>
                <a:cubicBezTo>
                  <a:pt x="551925" y="311139"/>
                  <a:pt x="546420" y="310930"/>
                  <a:pt x="542883" y="314203"/>
                </a:cubicBezTo>
                <a:lnTo>
                  <a:pt x="538161" y="318591"/>
                </a:lnTo>
                <a:cubicBezTo>
                  <a:pt x="533387" y="323031"/>
                  <a:pt x="528439" y="327628"/>
                  <a:pt x="523578" y="331981"/>
                </a:cubicBezTo>
                <a:cubicBezTo>
                  <a:pt x="519989" y="335202"/>
                  <a:pt x="519693" y="340705"/>
                  <a:pt x="522899" y="344292"/>
                </a:cubicBezTo>
                <a:cubicBezTo>
                  <a:pt x="524624" y="346207"/>
                  <a:pt x="526993" y="347182"/>
                  <a:pt x="529380" y="347182"/>
                </a:cubicBezTo>
                <a:close/>
                <a:moveTo>
                  <a:pt x="470421" y="375668"/>
                </a:moveTo>
                <a:cubicBezTo>
                  <a:pt x="471727" y="379151"/>
                  <a:pt x="475038" y="381310"/>
                  <a:pt x="478575" y="381310"/>
                </a:cubicBezTo>
                <a:cubicBezTo>
                  <a:pt x="479585" y="381310"/>
                  <a:pt x="480630" y="381136"/>
                  <a:pt x="481624" y="380753"/>
                </a:cubicBezTo>
                <a:cubicBezTo>
                  <a:pt x="489865" y="377671"/>
                  <a:pt x="498071" y="373370"/>
                  <a:pt x="506695" y="367624"/>
                </a:cubicBezTo>
                <a:cubicBezTo>
                  <a:pt x="510703" y="364942"/>
                  <a:pt x="511783" y="359545"/>
                  <a:pt x="509117" y="355540"/>
                </a:cubicBezTo>
                <a:cubicBezTo>
                  <a:pt x="506451" y="351552"/>
                  <a:pt x="501033" y="350456"/>
                  <a:pt x="497043" y="353137"/>
                </a:cubicBezTo>
                <a:cubicBezTo>
                  <a:pt x="489534" y="358134"/>
                  <a:pt x="482495" y="361843"/>
                  <a:pt x="475508" y="364455"/>
                </a:cubicBezTo>
                <a:cubicBezTo>
                  <a:pt x="471013" y="366144"/>
                  <a:pt x="468731" y="371159"/>
                  <a:pt x="470421" y="375668"/>
                </a:cubicBezTo>
                <a:close/>
                <a:moveTo>
                  <a:pt x="459880" y="263394"/>
                </a:moveTo>
                <a:cubicBezTo>
                  <a:pt x="458852" y="270917"/>
                  <a:pt x="456709" y="278735"/>
                  <a:pt x="453485" y="286640"/>
                </a:cubicBezTo>
                <a:cubicBezTo>
                  <a:pt x="451656" y="291080"/>
                  <a:pt x="453799" y="296164"/>
                  <a:pt x="458242" y="297993"/>
                </a:cubicBezTo>
                <a:cubicBezTo>
                  <a:pt x="459322" y="298428"/>
                  <a:pt x="460437" y="298637"/>
                  <a:pt x="461535" y="298637"/>
                </a:cubicBezTo>
                <a:cubicBezTo>
                  <a:pt x="464967" y="298637"/>
                  <a:pt x="468225" y="296582"/>
                  <a:pt x="469602" y="293222"/>
                </a:cubicBezTo>
                <a:cubicBezTo>
                  <a:pt x="473383" y="283958"/>
                  <a:pt x="475926" y="274712"/>
                  <a:pt x="477146" y="265728"/>
                </a:cubicBezTo>
                <a:cubicBezTo>
                  <a:pt x="477791" y="260957"/>
                  <a:pt x="474445" y="256569"/>
                  <a:pt x="469671" y="255925"/>
                </a:cubicBezTo>
                <a:cubicBezTo>
                  <a:pt x="464898" y="255280"/>
                  <a:pt x="460524" y="258624"/>
                  <a:pt x="459880" y="263394"/>
                </a:cubicBezTo>
                <a:close/>
                <a:moveTo>
                  <a:pt x="457197" y="232732"/>
                </a:moveTo>
                <a:cubicBezTo>
                  <a:pt x="458451" y="236318"/>
                  <a:pt x="461831" y="238565"/>
                  <a:pt x="465420" y="238565"/>
                </a:cubicBezTo>
                <a:cubicBezTo>
                  <a:pt x="466378" y="238565"/>
                  <a:pt x="467354" y="238408"/>
                  <a:pt x="468295" y="238077"/>
                </a:cubicBezTo>
                <a:cubicBezTo>
                  <a:pt x="472842" y="236493"/>
                  <a:pt x="475229" y="231530"/>
                  <a:pt x="473644" y="226986"/>
                </a:cubicBezTo>
                <a:cubicBezTo>
                  <a:pt x="470334" y="217496"/>
                  <a:pt x="465176" y="208651"/>
                  <a:pt x="458730" y="201407"/>
                </a:cubicBezTo>
                <a:cubicBezTo>
                  <a:pt x="455541" y="197820"/>
                  <a:pt x="450018" y="197489"/>
                  <a:pt x="446429" y="200693"/>
                </a:cubicBezTo>
                <a:cubicBezTo>
                  <a:pt x="442840" y="203880"/>
                  <a:pt x="442509" y="209382"/>
                  <a:pt x="445715" y="212986"/>
                </a:cubicBezTo>
                <a:cubicBezTo>
                  <a:pt x="450646" y="218541"/>
                  <a:pt x="454618" y="225366"/>
                  <a:pt x="457197" y="232732"/>
                </a:cubicBezTo>
                <a:close/>
                <a:moveTo>
                  <a:pt x="444913" y="368825"/>
                </a:moveTo>
                <a:cubicBezTo>
                  <a:pt x="437369" y="368129"/>
                  <a:pt x="429860" y="366005"/>
                  <a:pt x="422560" y="362557"/>
                </a:cubicBezTo>
                <a:cubicBezTo>
                  <a:pt x="418221" y="360485"/>
                  <a:pt x="413012" y="362348"/>
                  <a:pt x="410956" y="366684"/>
                </a:cubicBezTo>
                <a:cubicBezTo>
                  <a:pt x="408900" y="371037"/>
                  <a:pt x="410747" y="376226"/>
                  <a:pt x="415085" y="378280"/>
                </a:cubicBezTo>
                <a:cubicBezTo>
                  <a:pt x="424232" y="382616"/>
                  <a:pt x="433710" y="385263"/>
                  <a:pt x="443293" y="386168"/>
                </a:cubicBezTo>
                <a:cubicBezTo>
                  <a:pt x="443554" y="386185"/>
                  <a:pt x="443833" y="386203"/>
                  <a:pt x="444112" y="386203"/>
                </a:cubicBezTo>
                <a:cubicBezTo>
                  <a:pt x="448555" y="386203"/>
                  <a:pt x="452353" y="382825"/>
                  <a:pt x="452771" y="378315"/>
                </a:cubicBezTo>
                <a:cubicBezTo>
                  <a:pt x="453224" y="373527"/>
                  <a:pt x="449705" y="369278"/>
                  <a:pt x="444913" y="368825"/>
                </a:cubicBezTo>
                <a:close/>
                <a:moveTo>
                  <a:pt x="421445" y="347078"/>
                </a:moveTo>
                <a:cubicBezTo>
                  <a:pt x="423135" y="348679"/>
                  <a:pt x="425295" y="349480"/>
                  <a:pt x="427473" y="349480"/>
                </a:cubicBezTo>
                <a:cubicBezTo>
                  <a:pt x="429755" y="349480"/>
                  <a:pt x="432055" y="348592"/>
                  <a:pt x="433763" y="346799"/>
                </a:cubicBezTo>
                <a:cubicBezTo>
                  <a:pt x="440157" y="340113"/>
                  <a:pt x="446081" y="332974"/>
                  <a:pt x="451395" y="325573"/>
                </a:cubicBezTo>
                <a:cubicBezTo>
                  <a:pt x="454200" y="321673"/>
                  <a:pt x="453294" y="316241"/>
                  <a:pt x="449391" y="313437"/>
                </a:cubicBezTo>
                <a:cubicBezTo>
                  <a:pt x="445488" y="310634"/>
                  <a:pt x="440035" y="311522"/>
                  <a:pt x="437230" y="315422"/>
                </a:cubicBezTo>
                <a:cubicBezTo>
                  <a:pt x="432404" y="322161"/>
                  <a:pt x="426985" y="328673"/>
                  <a:pt x="421166" y="334767"/>
                </a:cubicBezTo>
                <a:cubicBezTo>
                  <a:pt x="417838" y="338232"/>
                  <a:pt x="417960" y="343752"/>
                  <a:pt x="421445" y="347078"/>
                </a:cubicBezTo>
                <a:close/>
                <a:moveTo>
                  <a:pt x="396390" y="201407"/>
                </a:moveTo>
                <a:cubicBezTo>
                  <a:pt x="397418" y="201407"/>
                  <a:pt x="398446" y="201215"/>
                  <a:pt x="399457" y="200832"/>
                </a:cubicBezTo>
                <a:cubicBezTo>
                  <a:pt x="404475" y="198952"/>
                  <a:pt x="409545" y="198012"/>
                  <a:pt x="414528" y="198012"/>
                </a:cubicBezTo>
                <a:lnTo>
                  <a:pt x="414545" y="198012"/>
                </a:lnTo>
                <a:cubicBezTo>
                  <a:pt x="416671" y="198012"/>
                  <a:pt x="418796" y="198186"/>
                  <a:pt x="420887" y="198534"/>
                </a:cubicBezTo>
                <a:cubicBezTo>
                  <a:pt x="425626" y="199352"/>
                  <a:pt x="430121" y="196149"/>
                  <a:pt x="430923" y="191412"/>
                </a:cubicBezTo>
                <a:cubicBezTo>
                  <a:pt x="431724" y="186659"/>
                  <a:pt x="428536" y="182167"/>
                  <a:pt x="423797" y="181366"/>
                </a:cubicBezTo>
                <a:cubicBezTo>
                  <a:pt x="420748" y="180861"/>
                  <a:pt x="417559" y="180582"/>
                  <a:pt x="414528" y="180599"/>
                </a:cubicBezTo>
                <a:cubicBezTo>
                  <a:pt x="407437" y="180599"/>
                  <a:pt x="400311" y="181923"/>
                  <a:pt x="393341" y="184535"/>
                </a:cubicBezTo>
                <a:cubicBezTo>
                  <a:pt x="388829" y="186224"/>
                  <a:pt x="386546" y="191256"/>
                  <a:pt x="388236" y="195748"/>
                </a:cubicBezTo>
                <a:cubicBezTo>
                  <a:pt x="389561" y="199248"/>
                  <a:pt x="392871" y="201407"/>
                  <a:pt x="396390" y="201407"/>
                </a:cubicBezTo>
                <a:close/>
                <a:moveTo>
                  <a:pt x="395868" y="356863"/>
                </a:moveTo>
                <a:cubicBezTo>
                  <a:pt x="389125" y="361791"/>
                  <a:pt x="381947" y="366353"/>
                  <a:pt x="374559" y="370410"/>
                </a:cubicBezTo>
                <a:cubicBezTo>
                  <a:pt x="370326" y="372726"/>
                  <a:pt x="368792" y="378019"/>
                  <a:pt x="371110" y="382233"/>
                </a:cubicBezTo>
                <a:cubicBezTo>
                  <a:pt x="372695" y="385106"/>
                  <a:pt x="375674" y="386743"/>
                  <a:pt x="378758" y="386743"/>
                </a:cubicBezTo>
                <a:cubicBezTo>
                  <a:pt x="380170" y="386743"/>
                  <a:pt x="381616" y="386394"/>
                  <a:pt x="382940" y="385663"/>
                </a:cubicBezTo>
                <a:cubicBezTo>
                  <a:pt x="390989" y="381258"/>
                  <a:pt x="398795" y="376295"/>
                  <a:pt x="406147" y="370932"/>
                </a:cubicBezTo>
                <a:cubicBezTo>
                  <a:pt x="410033" y="368094"/>
                  <a:pt x="410886" y="362644"/>
                  <a:pt x="408046" y="358761"/>
                </a:cubicBezTo>
                <a:cubicBezTo>
                  <a:pt x="405206" y="354878"/>
                  <a:pt x="399753" y="354025"/>
                  <a:pt x="395868" y="356863"/>
                </a:cubicBezTo>
                <a:close/>
                <a:moveTo>
                  <a:pt x="369594" y="321725"/>
                </a:moveTo>
                <a:cubicBezTo>
                  <a:pt x="365534" y="324302"/>
                  <a:pt x="364332" y="329683"/>
                  <a:pt x="366911" y="333740"/>
                </a:cubicBezTo>
                <a:cubicBezTo>
                  <a:pt x="372050" y="341836"/>
                  <a:pt x="377905" y="349289"/>
                  <a:pt x="384316" y="355853"/>
                </a:cubicBezTo>
                <a:cubicBezTo>
                  <a:pt x="386024" y="357595"/>
                  <a:pt x="388289" y="358483"/>
                  <a:pt x="390554" y="358483"/>
                </a:cubicBezTo>
                <a:cubicBezTo>
                  <a:pt x="392749" y="358483"/>
                  <a:pt x="394944" y="357664"/>
                  <a:pt x="396634" y="356010"/>
                </a:cubicBezTo>
                <a:cubicBezTo>
                  <a:pt x="400084" y="352649"/>
                  <a:pt x="400154" y="347147"/>
                  <a:pt x="396791" y="343700"/>
                </a:cubicBezTo>
                <a:cubicBezTo>
                  <a:pt x="391233" y="337988"/>
                  <a:pt x="386128" y="331494"/>
                  <a:pt x="381616" y="324407"/>
                </a:cubicBezTo>
                <a:cubicBezTo>
                  <a:pt x="379037" y="320350"/>
                  <a:pt x="373653" y="319148"/>
                  <a:pt x="369594" y="321725"/>
                </a:cubicBezTo>
                <a:close/>
                <a:moveTo>
                  <a:pt x="354087" y="245094"/>
                </a:moveTo>
                <a:cubicBezTo>
                  <a:pt x="354906" y="245338"/>
                  <a:pt x="355725" y="245443"/>
                  <a:pt x="356527" y="245443"/>
                </a:cubicBezTo>
                <a:cubicBezTo>
                  <a:pt x="360307" y="245443"/>
                  <a:pt x="363775" y="242970"/>
                  <a:pt x="364890" y="239174"/>
                </a:cubicBezTo>
                <a:cubicBezTo>
                  <a:pt x="365447" y="237241"/>
                  <a:pt x="366109" y="235326"/>
                  <a:pt x="366824" y="233480"/>
                </a:cubicBezTo>
                <a:cubicBezTo>
                  <a:pt x="368845" y="228309"/>
                  <a:pt x="371702" y="223364"/>
                  <a:pt x="375309" y="218819"/>
                </a:cubicBezTo>
                <a:cubicBezTo>
                  <a:pt x="378288" y="215058"/>
                  <a:pt x="377661" y="209573"/>
                  <a:pt x="373897" y="206596"/>
                </a:cubicBezTo>
                <a:cubicBezTo>
                  <a:pt x="370116" y="203601"/>
                  <a:pt x="364646" y="204245"/>
                  <a:pt x="361649" y="208006"/>
                </a:cubicBezTo>
                <a:cubicBezTo>
                  <a:pt x="356962" y="213909"/>
                  <a:pt x="353234" y="220352"/>
                  <a:pt x="350585" y="227160"/>
                </a:cubicBezTo>
                <a:cubicBezTo>
                  <a:pt x="349679" y="229475"/>
                  <a:pt x="348860" y="231878"/>
                  <a:pt x="348164" y="234299"/>
                </a:cubicBezTo>
                <a:cubicBezTo>
                  <a:pt x="346805" y="238913"/>
                  <a:pt x="349470" y="243754"/>
                  <a:pt x="354087" y="245094"/>
                </a:cubicBezTo>
                <a:close/>
                <a:moveTo>
                  <a:pt x="351073" y="300012"/>
                </a:moveTo>
                <a:cubicBezTo>
                  <a:pt x="352275" y="303686"/>
                  <a:pt x="355690" y="306020"/>
                  <a:pt x="359349" y="306020"/>
                </a:cubicBezTo>
                <a:cubicBezTo>
                  <a:pt x="360255" y="306020"/>
                  <a:pt x="361161" y="305880"/>
                  <a:pt x="362050" y="305584"/>
                </a:cubicBezTo>
                <a:cubicBezTo>
                  <a:pt x="366632" y="304104"/>
                  <a:pt x="369123" y="299177"/>
                  <a:pt x="367642" y="294615"/>
                </a:cubicBezTo>
                <a:cubicBezTo>
                  <a:pt x="364994" y="286500"/>
                  <a:pt x="363234" y="278439"/>
                  <a:pt x="362433" y="270673"/>
                </a:cubicBezTo>
                <a:cubicBezTo>
                  <a:pt x="361928" y="265902"/>
                  <a:pt x="357659" y="262419"/>
                  <a:pt x="352868" y="262924"/>
                </a:cubicBezTo>
                <a:cubicBezTo>
                  <a:pt x="348076" y="263412"/>
                  <a:pt x="344609" y="267695"/>
                  <a:pt x="345097" y="272484"/>
                </a:cubicBezTo>
                <a:cubicBezTo>
                  <a:pt x="346038" y="281468"/>
                  <a:pt x="348042" y="290732"/>
                  <a:pt x="351073" y="300012"/>
                </a:cubicBezTo>
                <a:close/>
                <a:moveTo>
                  <a:pt x="321175" y="407985"/>
                </a:moveTo>
                <a:cubicBezTo>
                  <a:pt x="321768" y="407985"/>
                  <a:pt x="322360" y="407933"/>
                  <a:pt x="322952" y="407811"/>
                </a:cubicBezTo>
                <a:cubicBezTo>
                  <a:pt x="331873" y="405966"/>
                  <a:pt x="340776" y="403511"/>
                  <a:pt x="349453" y="400516"/>
                </a:cubicBezTo>
                <a:cubicBezTo>
                  <a:pt x="354000" y="398931"/>
                  <a:pt x="356422" y="393986"/>
                  <a:pt x="354854" y="389441"/>
                </a:cubicBezTo>
                <a:cubicBezTo>
                  <a:pt x="353268" y="384897"/>
                  <a:pt x="348320" y="382477"/>
                  <a:pt x="343773" y="384061"/>
                </a:cubicBezTo>
                <a:cubicBezTo>
                  <a:pt x="335793" y="386812"/>
                  <a:pt x="327604" y="389058"/>
                  <a:pt x="319416" y="390765"/>
                </a:cubicBezTo>
                <a:cubicBezTo>
                  <a:pt x="314711" y="391740"/>
                  <a:pt x="311680" y="396337"/>
                  <a:pt x="312655" y="401055"/>
                </a:cubicBezTo>
                <a:cubicBezTo>
                  <a:pt x="313509" y="405165"/>
                  <a:pt x="317133" y="407985"/>
                  <a:pt x="321175" y="407985"/>
                </a:cubicBezTo>
                <a:close/>
                <a:moveTo>
                  <a:pt x="197490" y="397138"/>
                </a:moveTo>
                <a:cubicBezTo>
                  <a:pt x="205696" y="399488"/>
                  <a:pt x="214494" y="401961"/>
                  <a:pt x="223276" y="404137"/>
                </a:cubicBezTo>
                <a:cubicBezTo>
                  <a:pt x="223972" y="404311"/>
                  <a:pt x="224687" y="404399"/>
                  <a:pt x="225384" y="404399"/>
                </a:cubicBezTo>
                <a:cubicBezTo>
                  <a:pt x="229287" y="404399"/>
                  <a:pt x="232841" y="401752"/>
                  <a:pt x="233834" y="397782"/>
                </a:cubicBezTo>
                <a:cubicBezTo>
                  <a:pt x="234984" y="393115"/>
                  <a:pt x="232144" y="388397"/>
                  <a:pt x="227475" y="387248"/>
                </a:cubicBezTo>
                <a:cubicBezTo>
                  <a:pt x="218955" y="385123"/>
                  <a:pt x="210348" y="382703"/>
                  <a:pt x="202316" y="380387"/>
                </a:cubicBezTo>
                <a:cubicBezTo>
                  <a:pt x="197681" y="379064"/>
                  <a:pt x="192855" y="381745"/>
                  <a:pt x="191531" y="386360"/>
                </a:cubicBezTo>
                <a:cubicBezTo>
                  <a:pt x="190207" y="390974"/>
                  <a:pt x="192872" y="395797"/>
                  <a:pt x="197490" y="397138"/>
                </a:cubicBezTo>
                <a:close/>
                <a:moveTo>
                  <a:pt x="138774" y="382407"/>
                </a:moveTo>
                <a:cubicBezTo>
                  <a:pt x="146353" y="383661"/>
                  <a:pt x="154263" y="385332"/>
                  <a:pt x="162975" y="387526"/>
                </a:cubicBezTo>
                <a:lnTo>
                  <a:pt x="163846" y="387752"/>
                </a:lnTo>
                <a:cubicBezTo>
                  <a:pt x="164578" y="387927"/>
                  <a:pt x="165292" y="388031"/>
                  <a:pt x="166006" y="388031"/>
                </a:cubicBezTo>
                <a:cubicBezTo>
                  <a:pt x="169874" y="388031"/>
                  <a:pt x="173394" y="385402"/>
                  <a:pt x="174404" y="381467"/>
                </a:cubicBezTo>
                <a:cubicBezTo>
                  <a:pt x="175589" y="376800"/>
                  <a:pt x="172731" y="372047"/>
                  <a:pt x="168080" y="370863"/>
                </a:cubicBezTo>
                <a:lnTo>
                  <a:pt x="167226" y="370636"/>
                </a:lnTo>
                <a:cubicBezTo>
                  <a:pt x="158044" y="368320"/>
                  <a:pt x="149681" y="366562"/>
                  <a:pt x="141614" y="365221"/>
                </a:cubicBezTo>
                <a:cubicBezTo>
                  <a:pt x="136858" y="364438"/>
                  <a:pt x="132397" y="367659"/>
                  <a:pt x="131596" y="372395"/>
                </a:cubicBezTo>
                <a:cubicBezTo>
                  <a:pt x="130812" y="377148"/>
                  <a:pt x="134035" y="381623"/>
                  <a:pt x="138774" y="382407"/>
                </a:cubicBezTo>
                <a:close/>
                <a:moveTo>
                  <a:pt x="78996" y="382912"/>
                </a:moveTo>
                <a:cubicBezTo>
                  <a:pt x="79640" y="382912"/>
                  <a:pt x="80303" y="382842"/>
                  <a:pt x="80965" y="382686"/>
                </a:cubicBezTo>
                <a:cubicBezTo>
                  <a:pt x="88561" y="380944"/>
                  <a:pt x="96767" y="379952"/>
                  <a:pt x="105357" y="379760"/>
                </a:cubicBezTo>
                <a:cubicBezTo>
                  <a:pt x="110166" y="379656"/>
                  <a:pt x="113981" y="375668"/>
                  <a:pt x="113877" y="370863"/>
                </a:cubicBezTo>
                <a:cubicBezTo>
                  <a:pt x="113772" y="366057"/>
                  <a:pt x="109782" y="362209"/>
                  <a:pt x="104973" y="362348"/>
                </a:cubicBezTo>
                <a:cubicBezTo>
                  <a:pt x="95199" y="362574"/>
                  <a:pt x="85808" y="363706"/>
                  <a:pt x="77044" y="365709"/>
                </a:cubicBezTo>
                <a:cubicBezTo>
                  <a:pt x="72358" y="366788"/>
                  <a:pt x="69431" y="371472"/>
                  <a:pt x="70511" y="376156"/>
                </a:cubicBezTo>
                <a:cubicBezTo>
                  <a:pt x="71452" y="380178"/>
                  <a:pt x="75023" y="382912"/>
                  <a:pt x="78996" y="382912"/>
                </a:cubicBezTo>
                <a:close/>
                <a:moveTo>
                  <a:pt x="22058" y="412565"/>
                </a:moveTo>
                <a:cubicBezTo>
                  <a:pt x="23660" y="413836"/>
                  <a:pt x="25577" y="414463"/>
                  <a:pt x="27493" y="414463"/>
                </a:cubicBezTo>
                <a:cubicBezTo>
                  <a:pt x="30055" y="414463"/>
                  <a:pt x="32581" y="413348"/>
                  <a:pt x="34306" y="411189"/>
                </a:cubicBezTo>
                <a:cubicBezTo>
                  <a:pt x="39167" y="405112"/>
                  <a:pt x="45021" y="399715"/>
                  <a:pt x="51746" y="395153"/>
                </a:cubicBezTo>
                <a:cubicBezTo>
                  <a:pt x="55719" y="392454"/>
                  <a:pt x="56747" y="387039"/>
                  <a:pt x="54046" y="383069"/>
                </a:cubicBezTo>
                <a:cubicBezTo>
                  <a:pt x="51346" y="379099"/>
                  <a:pt x="45927" y="378054"/>
                  <a:pt x="41955" y="380753"/>
                </a:cubicBezTo>
                <a:cubicBezTo>
                  <a:pt x="33783" y="386307"/>
                  <a:pt x="26640" y="392889"/>
                  <a:pt x="20681" y="400324"/>
                </a:cubicBezTo>
                <a:cubicBezTo>
                  <a:pt x="17684" y="404085"/>
                  <a:pt x="18294" y="409553"/>
                  <a:pt x="22058" y="412565"/>
                </a:cubicBezTo>
                <a:close/>
                <a:moveTo>
                  <a:pt x="869163" y="8654"/>
                </a:moveTo>
                <a:cubicBezTo>
                  <a:pt x="869163" y="8671"/>
                  <a:pt x="869163" y="8689"/>
                  <a:pt x="869163" y="8706"/>
                </a:cubicBezTo>
                <a:lnTo>
                  <a:pt x="869163" y="550156"/>
                </a:lnTo>
                <a:cubicBezTo>
                  <a:pt x="869163" y="550208"/>
                  <a:pt x="869163" y="550243"/>
                  <a:pt x="869163" y="550295"/>
                </a:cubicBezTo>
                <a:lnTo>
                  <a:pt x="869163" y="550383"/>
                </a:lnTo>
                <a:cubicBezTo>
                  <a:pt x="869163" y="550487"/>
                  <a:pt x="869128" y="550574"/>
                  <a:pt x="869128" y="550679"/>
                </a:cubicBezTo>
                <a:cubicBezTo>
                  <a:pt x="869111" y="551149"/>
                  <a:pt x="869076" y="551601"/>
                  <a:pt x="868989" y="552054"/>
                </a:cubicBezTo>
                <a:cubicBezTo>
                  <a:pt x="868954" y="552228"/>
                  <a:pt x="868884" y="552402"/>
                  <a:pt x="868849" y="552594"/>
                </a:cubicBezTo>
                <a:cubicBezTo>
                  <a:pt x="868745" y="552960"/>
                  <a:pt x="868658" y="553325"/>
                  <a:pt x="868518" y="553673"/>
                </a:cubicBezTo>
                <a:cubicBezTo>
                  <a:pt x="868431" y="553848"/>
                  <a:pt x="868327" y="554022"/>
                  <a:pt x="868240" y="554196"/>
                </a:cubicBezTo>
                <a:cubicBezTo>
                  <a:pt x="868083" y="554527"/>
                  <a:pt x="867926" y="554857"/>
                  <a:pt x="867717" y="555153"/>
                </a:cubicBezTo>
                <a:cubicBezTo>
                  <a:pt x="867630" y="555310"/>
                  <a:pt x="867508" y="555449"/>
                  <a:pt x="867403" y="555589"/>
                </a:cubicBezTo>
                <a:cubicBezTo>
                  <a:pt x="867177" y="555885"/>
                  <a:pt x="866933" y="556198"/>
                  <a:pt x="866672" y="556477"/>
                </a:cubicBezTo>
                <a:cubicBezTo>
                  <a:pt x="866550" y="556599"/>
                  <a:pt x="866410" y="556703"/>
                  <a:pt x="866288" y="556808"/>
                </a:cubicBezTo>
                <a:cubicBezTo>
                  <a:pt x="865992" y="557069"/>
                  <a:pt x="865713" y="557330"/>
                  <a:pt x="865382" y="557556"/>
                </a:cubicBezTo>
                <a:cubicBezTo>
                  <a:pt x="865208" y="557678"/>
                  <a:pt x="865016" y="557748"/>
                  <a:pt x="864842" y="557852"/>
                </a:cubicBezTo>
                <a:cubicBezTo>
                  <a:pt x="864563" y="558026"/>
                  <a:pt x="864302" y="558201"/>
                  <a:pt x="864006" y="558340"/>
                </a:cubicBezTo>
                <a:lnTo>
                  <a:pt x="580098" y="684961"/>
                </a:lnTo>
                <a:cubicBezTo>
                  <a:pt x="580081" y="684979"/>
                  <a:pt x="580046" y="684979"/>
                  <a:pt x="580029" y="684996"/>
                </a:cubicBezTo>
                <a:cubicBezTo>
                  <a:pt x="579924" y="685031"/>
                  <a:pt x="579837" y="685066"/>
                  <a:pt x="579732" y="685101"/>
                </a:cubicBezTo>
                <a:cubicBezTo>
                  <a:pt x="579506" y="685188"/>
                  <a:pt x="579297" y="685275"/>
                  <a:pt x="579070" y="685345"/>
                </a:cubicBezTo>
                <a:cubicBezTo>
                  <a:pt x="578983" y="685362"/>
                  <a:pt x="578896" y="685379"/>
                  <a:pt x="578809" y="685414"/>
                </a:cubicBezTo>
                <a:cubicBezTo>
                  <a:pt x="578670" y="685449"/>
                  <a:pt x="578513" y="685501"/>
                  <a:pt x="578373" y="685536"/>
                </a:cubicBezTo>
                <a:cubicBezTo>
                  <a:pt x="578304" y="685536"/>
                  <a:pt x="578234" y="685553"/>
                  <a:pt x="578182" y="685571"/>
                </a:cubicBezTo>
                <a:cubicBezTo>
                  <a:pt x="578095" y="685571"/>
                  <a:pt x="578025" y="685588"/>
                  <a:pt x="577938" y="685606"/>
                </a:cubicBezTo>
                <a:cubicBezTo>
                  <a:pt x="577851" y="685623"/>
                  <a:pt x="577764" y="685623"/>
                  <a:pt x="577659" y="685641"/>
                </a:cubicBezTo>
                <a:cubicBezTo>
                  <a:pt x="577311" y="685693"/>
                  <a:pt x="576962" y="685710"/>
                  <a:pt x="576614" y="685728"/>
                </a:cubicBezTo>
                <a:cubicBezTo>
                  <a:pt x="576579" y="685728"/>
                  <a:pt x="576562" y="685728"/>
                  <a:pt x="576544" y="685728"/>
                </a:cubicBezTo>
                <a:cubicBezTo>
                  <a:pt x="576527" y="685728"/>
                  <a:pt x="576509" y="685728"/>
                  <a:pt x="576474" y="685728"/>
                </a:cubicBezTo>
                <a:cubicBezTo>
                  <a:pt x="576126" y="685710"/>
                  <a:pt x="575777" y="685693"/>
                  <a:pt x="575429" y="685641"/>
                </a:cubicBezTo>
                <a:cubicBezTo>
                  <a:pt x="575324" y="685623"/>
                  <a:pt x="575237" y="685623"/>
                  <a:pt x="575150" y="685606"/>
                </a:cubicBezTo>
                <a:cubicBezTo>
                  <a:pt x="575063" y="685588"/>
                  <a:pt x="574993" y="685571"/>
                  <a:pt x="574906" y="685571"/>
                </a:cubicBezTo>
                <a:cubicBezTo>
                  <a:pt x="574854" y="685553"/>
                  <a:pt x="574784" y="685536"/>
                  <a:pt x="574715" y="685536"/>
                </a:cubicBezTo>
                <a:cubicBezTo>
                  <a:pt x="574575" y="685501"/>
                  <a:pt x="574418" y="685449"/>
                  <a:pt x="574279" y="685414"/>
                </a:cubicBezTo>
                <a:cubicBezTo>
                  <a:pt x="574192" y="685379"/>
                  <a:pt x="574105" y="685362"/>
                  <a:pt x="574018" y="685345"/>
                </a:cubicBezTo>
                <a:cubicBezTo>
                  <a:pt x="573791" y="685275"/>
                  <a:pt x="573582" y="685188"/>
                  <a:pt x="573356" y="685101"/>
                </a:cubicBezTo>
                <a:cubicBezTo>
                  <a:pt x="573251" y="685066"/>
                  <a:pt x="573164" y="685031"/>
                  <a:pt x="573059" y="684996"/>
                </a:cubicBezTo>
                <a:cubicBezTo>
                  <a:pt x="573042" y="684979"/>
                  <a:pt x="573007" y="684979"/>
                  <a:pt x="572990" y="684961"/>
                </a:cubicBezTo>
                <a:lnTo>
                  <a:pt x="292636" y="559924"/>
                </a:lnTo>
                <a:lnTo>
                  <a:pt x="12266" y="684961"/>
                </a:lnTo>
                <a:cubicBezTo>
                  <a:pt x="12231" y="684979"/>
                  <a:pt x="12214" y="684996"/>
                  <a:pt x="12179" y="684996"/>
                </a:cubicBezTo>
                <a:cubicBezTo>
                  <a:pt x="12092" y="685031"/>
                  <a:pt x="12022" y="685066"/>
                  <a:pt x="11935" y="685101"/>
                </a:cubicBezTo>
                <a:cubicBezTo>
                  <a:pt x="11464" y="685275"/>
                  <a:pt x="10994" y="685432"/>
                  <a:pt x="10506" y="685536"/>
                </a:cubicBezTo>
                <a:cubicBezTo>
                  <a:pt x="10454" y="685553"/>
                  <a:pt x="10402" y="685553"/>
                  <a:pt x="10367" y="685553"/>
                </a:cubicBezTo>
                <a:cubicBezTo>
                  <a:pt x="9827" y="685658"/>
                  <a:pt x="9304" y="685728"/>
                  <a:pt x="8764" y="685728"/>
                </a:cubicBezTo>
                <a:cubicBezTo>
                  <a:pt x="8746" y="685728"/>
                  <a:pt x="8729" y="685728"/>
                  <a:pt x="8711" y="685728"/>
                </a:cubicBezTo>
                <a:cubicBezTo>
                  <a:pt x="8659" y="685728"/>
                  <a:pt x="8607" y="685710"/>
                  <a:pt x="8572" y="685710"/>
                </a:cubicBezTo>
                <a:cubicBezTo>
                  <a:pt x="8102" y="685710"/>
                  <a:pt x="7666" y="685658"/>
                  <a:pt x="7213" y="685571"/>
                </a:cubicBezTo>
                <a:cubicBezTo>
                  <a:pt x="7021" y="685536"/>
                  <a:pt x="6830" y="685501"/>
                  <a:pt x="6638" y="685449"/>
                </a:cubicBezTo>
                <a:cubicBezTo>
                  <a:pt x="6325" y="685379"/>
                  <a:pt x="6028" y="685275"/>
                  <a:pt x="5715" y="685170"/>
                </a:cubicBezTo>
                <a:cubicBezTo>
                  <a:pt x="5541" y="685101"/>
                  <a:pt x="5349" y="685049"/>
                  <a:pt x="5175" y="684961"/>
                </a:cubicBezTo>
                <a:cubicBezTo>
                  <a:pt x="4756" y="684787"/>
                  <a:pt x="4356" y="684561"/>
                  <a:pt x="3972" y="684317"/>
                </a:cubicBezTo>
                <a:cubicBezTo>
                  <a:pt x="3816" y="684213"/>
                  <a:pt x="3676" y="684091"/>
                  <a:pt x="3519" y="683986"/>
                </a:cubicBezTo>
                <a:cubicBezTo>
                  <a:pt x="3276" y="683795"/>
                  <a:pt x="3032" y="683586"/>
                  <a:pt x="2788" y="683377"/>
                </a:cubicBezTo>
                <a:cubicBezTo>
                  <a:pt x="2648" y="683238"/>
                  <a:pt x="2509" y="683098"/>
                  <a:pt x="2370" y="682959"/>
                </a:cubicBezTo>
                <a:cubicBezTo>
                  <a:pt x="2143" y="682715"/>
                  <a:pt x="1951" y="682472"/>
                  <a:pt x="1760" y="682228"/>
                </a:cubicBezTo>
                <a:cubicBezTo>
                  <a:pt x="1655" y="682071"/>
                  <a:pt x="1533" y="681932"/>
                  <a:pt x="1429" y="681758"/>
                </a:cubicBezTo>
                <a:cubicBezTo>
                  <a:pt x="1167" y="681392"/>
                  <a:pt x="958" y="680992"/>
                  <a:pt x="767" y="680574"/>
                </a:cubicBezTo>
                <a:cubicBezTo>
                  <a:pt x="767" y="680556"/>
                  <a:pt x="749" y="680556"/>
                  <a:pt x="749" y="680539"/>
                </a:cubicBezTo>
                <a:cubicBezTo>
                  <a:pt x="540" y="680069"/>
                  <a:pt x="383" y="679564"/>
                  <a:pt x="261" y="679059"/>
                </a:cubicBezTo>
                <a:cubicBezTo>
                  <a:pt x="244" y="678989"/>
                  <a:pt x="226" y="678937"/>
                  <a:pt x="209" y="678867"/>
                </a:cubicBezTo>
                <a:cubicBezTo>
                  <a:pt x="122" y="678519"/>
                  <a:pt x="105" y="678153"/>
                  <a:pt x="70" y="677770"/>
                </a:cubicBezTo>
                <a:cubicBezTo>
                  <a:pt x="52" y="677561"/>
                  <a:pt x="17" y="677352"/>
                  <a:pt x="17" y="677126"/>
                </a:cubicBezTo>
                <a:cubicBezTo>
                  <a:pt x="17" y="677091"/>
                  <a:pt x="0" y="677056"/>
                  <a:pt x="0" y="677022"/>
                </a:cubicBezTo>
                <a:lnTo>
                  <a:pt x="0" y="135328"/>
                </a:lnTo>
                <a:cubicBezTo>
                  <a:pt x="0" y="135032"/>
                  <a:pt x="52" y="134753"/>
                  <a:pt x="87" y="134474"/>
                </a:cubicBezTo>
                <a:cubicBezTo>
                  <a:pt x="105" y="134231"/>
                  <a:pt x="122" y="133987"/>
                  <a:pt x="157" y="133743"/>
                </a:cubicBezTo>
                <a:cubicBezTo>
                  <a:pt x="226" y="133378"/>
                  <a:pt x="331" y="133047"/>
                  <a:pt x="453" y="132716"/>
                </a:cubicBezTo>
                <a:cubicBezTo>
                  <a:pt x="505" y="132507"/>
                  <a:pt x="558" y="132315"/>
                  <a:pt x="627" y="132124"/>
                </a:cubicBezTo>
                <a:cubicBezTo>
                  <a:pt x="749" y="131793"/>
                  <a:pt x="923" y="131497"/>
                  <a:pt x="1098" y="131184"/>
                </a:cubicBezTo>
                <a:cubicBezTo>
                  <a:pt x="1202" y="130992"/>
                  <a:pt x="1289" y="130801"/>
                  <a:pt x="1394" y="130626"/>
                </a:cubicBezTo>
                <a:cubicBezTo>
                  <a:pt x="1585" y="130348"/>
                  <a:pt x="1795" y="130104"/>
                  <a:pt x="2004" y="129843"/>
                </a:cubicBezTo>
                <a:cubicBezTo>
                  <a:pt x="2143" y="129651"/>
                  <a:pt x="2282" y="129460"/>
                  <a:pt x="2457" y="129303"/>
                </a:cubicBezTo>
                <a:cubicBezTo>
                  <a:pt x="2683" y="129059"/>
                  <a:pt x="2944" y="128850"/>
                  <a:pt x="3188" y="128641"/>
                </a:cubicBezTo>
                <a:cubicBezTo>
                  <a:pt x="3380" y="128502"/>
                  <a:pt x="3537" y="128328"/>
                  <a:pt x="3729" y="128206"/>
                </a:cubicBezTo>
                <a:cubicBezTo>
                  <a:pt x="4060" y="127962"/>
                  <a:pt x="4408" y="127788"/>
                  <a:pt x="4774" y="127597"/>
                </a:cubicBezTo>
                <a:cubicBezTo>
                  <a:pt x="4913" y="127527"/>
                  <a:pt x="5018" y="127440"/>
                  <a:pt x="5175" y="127370"/>
                </a:cubicBezTo>
                <a:lnTo>
                  <a:pt x="5297" y="127318"/>
                </a:lnTo>
                <a:cubicBezTo>
                  <a:pt x="5314" y="127318"/>
                  <a:pt x="5331" y="127301"/>
                  <a:pt x="5349" y="127301"/>
                </a:cubicBezTo>
                <a:lnTo>
                  <a:pt x="289082" y="749"/>
                </a:lnTo>
                <a:cubicBezTo>
                  <a:pt x="289117" y="731"/>
                  <a:pt x="289169" y="731"/>
                  <a:pt x="289204" y="714"/>
                </a:cubicBezTo>
                <a:cubicBezTo>
                  <a:pt x="289239" y="696"/>
                  <a:pt x="289291" y="679"/>
                  <a:pt x="289344" y="662"/>
                </a:cubicBezTo>
                <a:cubicBezTo>
                  <a:pt x="289622" y="540"/>
                  <a:pt x="289901" y="470"/>
                  <a:pt x="290197" y="383"/>
                </a:cubicBezTo>
                <a:cubicBezTo>
                  <a:pt x="290424" y="313"/>
                  <a:pt x="290650" y="226"/>
                  <a:pt x="290877" y="174"/>
                </a:cubicBezTo>
                <a:cubicBezTo>
                  <a:pt x="290894" y="174"/>
                  <a:pt x="290929" y="174"/>
                  <a:pt x="290946" y="174"/>
                </a:cubicBezTo>
                <a:cubicBezTo>
                  <a:pt x="291243" y="122"/>
                  <a:pt x="291521" y="104"/>
                  <a:pt x="291818" y="70"/>
                </a:cubicBezTo>
                <a:cubicBezTo>
                  <a:pt x="292079" y="52"/>
                  <a:pt x="292340" y="0"/>
                  <a:pt x="292602" y="0"/>
                </a:cubicBezTo>
                <a:cubicBezTo>
                  <a:pt x="292619" y="0"/>
                  <a:pt x="292619" y="0"/>
                  <a:pt x="292636" y="0"/>
                </a:cubicBezTo>
                <a:lnTo>
                  <a:pt x="292654" y="0"/>
                </a:lnTo>
                <a:cubicBezTo>
                  <a:pt x="292933" y="0"/>
                  <a:pt x="293194" y="52"/>
                  <a:pt x="293455" y="70"/>
                </a:cubicBezTo>
                <a:cubicBezTo>
                  <a:pt x="293752" y="104"/>
                  <a:pt x="294030" y="122"/>
                  <a:pt x="294292" y="174"/>
                </a:cubicBezTo>
                <a:cubicBezTo>
                  <a:pt x="294344" y="174"/>
                  <a:pt x="294379" y="174"/>
                  <a:pt x="294414" y="192"/>
                </a:cubicBezTo>
                <a:cubicBezTo>
                  <a:pt x="294640" y="226"/>
                  <a:pt x="294849" y="313"/>
                  <a:pt x="295076" y="383"/>
                </a:cubicBezTo>
                <a:cubicBezTo>
                  <a:pt x="295354" y="470"/>
                  <a:pt x="295633" y="540"/>
                  <a:pt x="295895" y="644"/>
                </a:cubicBezTo>
                <a:cubicBezTo>
                  <a:pt x="295964" y="679"/>
                  <a:pt x="296017" y="696"/>
                  <a:pt x="296086" y="714"/>
                </a:cubicBezTo>
                <a:cubicBezTo>
                  <a:pt x="296121" y="731"/>
                  <a:pt x="296156" y="731"/>
                  <a:pt x="296173" y="749"/>
                </a:cubicBezTo>
                <a:lnTo>
                  <a:pt x="576544" y="125786"/>
                </a:lnTo>
                <a:lnTo>
                  <a:pt x="856915" y="749"/>
                </a:lnTo>
                <a:cubicBezTo>
                  <a:pt x="856932" y="731"/>
                  <a:pt x="856967" y="731"/>
                  <a:pt x="857002" y="714"/>
                </a:cubicBezTo>
                <a:cubicBezTo>
                  <a:pt x="857211" y="627"/>
                  <a:pt x="857455" y="575"/>
                  <a:pt x="857664" y="488"/>
                </a:cubicBezTo>
                <a:cubicBezTo>
                  <a:pt x="858012" y="383"/>
                  <a:pt x="858343" y="261"/>
                  <a:pt x="858674" y="192"/>
                </a:cubicBezTo>
                <a:cubicBezTo>
                  <a:pt x="858744" y="174"/>
                  <a:pt x="858814" y="174"/>
                  <a:pt x="858884" y="157"/>
                </a:cubicBezTo>
                <a:cubicBezTo>
                  <a:pt x="859406" y="70"/>
                  <a:pt x="859911" y="0"/>
                  <a:pt x="860434" y="0"/>
                </a:cubicBezTo>
                <a:lnTo>
                  <a:pt x="860452" y="0"/>
                </a:lnTo>
                <a:cubicBezTo>
                  <a:pt x="860521" y="0"/>
                  <a:pt x="860574" y="17"/>
                  <a:pt x="860643" y="17"/>
                </a:cubicBezTo>
                <a:cubicBezTo>
                  <a:pt x="861149" y="35"/>
                  <a:pt x="861654" y="70"/>
                  <a:pt x="862142" y="174"/>
                </a:cubicBezTo>
                <a:cubicBezTo>
                  <a:pt x="862298" y="209"/>
                  <a:pt x="862438" y="261"/>
                  <a:pt x="862595" y="296"/>
                </a:cubicBezTo>
                <a:cubicBezTo>
                  <a:pt x="862978" y="400"/>
                  <a:pt x="863379" y="505"/>
                  <a:pt x="863745" y="662"/>
                </a:cubicBezTo>
                <a:cubicBezTo>
                  <a:pt x="863919" y="714"/>
                  <a:pt x="864058" y="818"/>
                  <a:pt x="864215" y="888"/>
                </a:cubicBezTo>
                <a:cubicBezTo>
                  <a:pt x="864563" y="1062"/>
                  <a:pt x="864912" y="1236"/>
                  <a:pt x="865243" y="1445"/>
                </a:cubicBezTo>
                <a:cubicBezTo>
                  <a:pt x="865382" y="1532"/>
                  <a:pt x="865487" y="1637"/>
                  <a:pt x="865626" y="1724"/>
                </a:cubicBezTo>
                <a:cubicBezTo>
                  <a:pt x="865940" y="1968"/>
                  <a:pt x="866271" y="2211"/>
                  <a:pt x="866550" y="2507"/>
                </a:cubicBezTo>
                <a:cubicBezTo>
                  <a:pt x="866672" y="2612"/>
                  <a:pt x="866759" y="2734"/>
                  <a:pt x="866863" y="2856"/>
                </a:cubicBezTo>
                <a:cubicBezTo>
                  <a:pt x="867125" y="3152"/>
                  <a:pt x="867403" y="3448"/>
                  <a:pt x="867630" y="3778"/>
                </a:cubicBezTo>
                <a:cubicBezTo>
                  <a:pt x="867752" y="3953"/>
                  <a:pt x="867822" y="4127"/>
                  <a:pt x="867926" y="4318"/>
                </a:cubicBezTo>
                <a:cubicBezTo>
                  <a:pt x="868100" y="4579"/>
                  <a:pt x="868275" y="4841"/>
                  <a:pt x="868414" y="5154"/>
                </a:cubicBezTo>
                <a:cubicBezTo>
                  <a:pt x="868431" y="5189"/>
                  <a:pt x="868431" y="5224"/>
                  <a:pt x="868449" y="5276"/>
                </a:cubicBezTo>
                <a:cubicBezTo>
                  <a:pt x="868536" y="5450"/>
                  <a:pt x="868571" y="5642"/>
                  <a:pt x="868640" y="5833"/>
                </a:cubicBezTo>
                <a:cubicBezTo>
                  <a:pt x="868762" y="6199"/>
                  <a:pt x="868902" y="6564"/>
                  <a:pt x="868971" y="6930"/>
                </a:cubicBezTo>
                <a:cubicBezTo>
                  <a:pt x="868989" y="7017"/>
                  <a:pt x="868989" y="7104"/>
                  <a:pt x="869006" y="7191"/>
                </a:cubicBezTo>
                <a:cubicBezTo>
                  <a:pt x="869093" y="7679"/>
                  <a:pt x="869163" y="8166"/>
                  <a:pt x="869163" y="8654"/>
                </a:cubicBezTo>
                <a:close/>
                <a:moveTo>
                  <a:pt x="283925" y="22114"/>
                </a:moveTo>
                <a:lnTo>
                  <a:pt x="17423" y="140969"/>
                </a:lnTo>
                <a:lnTo>
                  <a:pt x="17423" y="429925"/>
                </a:lnTo>
                <a:cubicBezTo>
                  <a:pt x="20350" y="431736"/>
                  <a:pt x="22058" y="435183"/>
                  <a:pt x="21448" y="438770"/>
                </a:cubicBezTo>
                <a:cubicBezTo>
                  <a:pt x="20820" y="442462"/>
                  <a:pt x="20611" y="446170"/>
                  <a:pt x="20820" y="449844"/>
                </a:cubicBezTo>
                <a:cubicBezTo>
                  <a:pt x="20995" y="452839"/>
                  <a:pt x="19636" y="455556"/>
                  <a:pt x="17423" y="457262"/>
                </a:cubicBezTo>
                <a:lnTo>
                  <a:pt x="17423" y="663597"/>
                </a:lnTo>
                <a:lnTo>
                  <a:pt x="283925" y="544741"/>
                </a:lnTo>
                <a:lnTo>
                  <a:pt x="283925" y="412095"/>
                </a:lnTo>
                <a:cubicBezTo>
                  <a:pt x="283036" y="412095"/>
                  <a:pt x="282165" y="412130"/>
                  <a:pt x="281277" y="412130"/>
                </a:cubicBezTo>
                <a:cubicBezTo>
                  <a:pt x="274116" y="412130"/>
                  <a:pt x="266920" y="411729"/>
                  <a:pt x="259881" y="410963"/>
                </a:cubicBezTo>
                <a:lnTo>
                  <a:pt x="258958" y="410858"/>
                </a:lnTo>
                <a:cubicBezTo>
                  <a:pt x="254184" y="410319"/>
                  <a:pt x="250734" y="406000"/>
                  <a:pt x="251274" y="401230"/>
                </a:cubicBezTo>
                <a:cubicBezTo>
                  <a:pt x="251814" y="396459"/>
                  <a:pt x="256118" y="393011"/>
                  <a:pt x="260909" y="393551"/>
                </a:cubicBezTo>
                <a:lnTo>
                  <a:pt x="261815" y="393655"/>
                </a:lnTo>
                <a:cubicBezTo>
                  <a:pt x="269063" y="394456"/>
                  <a:pt x="276520" y="394787"/>
                  <a:pt x="283925" y="394665"/>
                </a:cubicBezTo>
                <a:lnTo>
                  <a:pt x="283925" y="22114"/>
                </a:lnTo>
                <a:close/>
                <a:moveTo>
                  <a:pt x="567833" y="140969"/>
                </a:moveTo>
                <a:lnTo>
                  <a:pt x="301348" y="22114"/>
                </a:lnTo>
                <a:lnTo>
                  <a:pt x="301348" y="544741"/>
                </a:lnTo>
                <a:lnTo>
                  <a:pt x="567833" y="663597"/>
                </a:lnTo>
                <a:lnTo>
                  <a:pt x="567833" y="301788"/>
                </a:lnTo>
                <a:cubicBezTo>
                  <a:pt x="566282" y="299055"/>
                  <a:pt x="566317" y="295764"/>
                  <a:pt x="567833" y="293135"/>
                </a:cubicBezTo>
                <a:lnTo>
                  <a:pt x="567833" y="140969"/>
                </a:lnTo>
                <a:close/>
                <a:moveTo>
                  <a:pt x="851740" y="22114"/>
                </a:moveTo>
                <a:lnTo>
                  <a:pt x="585256" y="140969"/>
                </a:lnTo>
                <a:lnTo>
                  <a:pt x="585256" y="279866"/>
                </a:lnTo>
                <a:cubicBezTo>
                  <a:pt x="587939" y="278195"/>
                  <a:pt x="590587" y="276645"/>
                  <a:pt x="593218" y="275235"/>
                </a:cubicBezTo>
                <a:cubicBezTo>
                  <a:pt x="597469" y="272971"/>
                  <a:pt x="602731" y="274573"/>
                  <a:pt x="605013" y="278804"/>
                </a:cubicBezTo>
                <a:cubicBezTo>
                  <a:pt x="607278" y="283053"/>
                  <a:pt x="605675" y="288329"/>
                  <a:pt x="601442" y="290592"/>
                </a:cubicBezTo>
                <a:cubicBezTo>
                  <a:pt x="596249" y="293361"/>
                  <a:pt x="590918" y="296774"/>
                  <a:pt x="585256" y="300935"/>
                </a:cubicBezTo>
                <a:lnTo>
                  <a:pt x="585256" y="663597"/>
                </a:lnTo>
                <a:lnTo>
                  <a:pt x="851740" y="544741"/>
                </a:lnTo>
                <a:lnTo>
                  <a:pt x="851740" y="489405"/>
                </a:lnTo>
                <a:cubicBezTo>
                  <a:pt x="851183" y="489527"/>
                  <a:pt x="850590" y="489596"/>
                  <a:pt x="849998" y="489596"/>
                </a:cubicBezTo>
                <a:cubicBezTo>
                  <a:pt x="849789" y="489596"/>
                  <a:pt x="849580" y="489579"/>
                  <a:pt x="849353" y="489562"/>
                </a:cubicBezTo>
                <a:cubicBezTo>
                  <a:pt x="844544" y="489213"/>
                  <a:pt x="839701" y="488430"/>
                  <a:pt x="834962" y="487228"/>
                </a:cubicBezTo>
                <a:cubicBezTo>
                  <a:pt x="830310" y="486044"/>
                  <a:pt x="827487" y="481308"/>
                  <a:pt x="828672" y="476659"/>
                </a:cubicBezTo>
                <a:cubicBezTo>
                  <a:pt x="829839" y="471993"/>
                  <a:pt x="834578" y="469172"/>
                  <a:pt x="839248" y="470356"/>
                </a:cubicBezTo>
                <a:cubicBezTo>
                  <a:pt x="842994" y="471296"/>
                  <a:pt x="846809" y="471923"/>
                  <a:pt x="850625" y="472202"/>
                </a:cubicBezTo>
                <a:cubicBezTo>
                  <a:pt x="851008" y="472219"/>
                  <a:pt x="851374" y="472324"/>
                  <a:pt x="851740" y="472393"/>
                </a:cubicBezTo>
                <a:lnTo>
                  <a:pt x="851740" y="22114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7258371" y="3312535"/>
            <a:ext cx="91627" cy="118864"/>
          </a:xfrm>
          <a:custGeom>
            <a:rect b="b" l="l" r="r" t="t"/>
            <a:pathLst>
              <a:path extrusionOk="0" h="237728" w="183255">
                <a:moveTo>
                  <a:pt x="183255" y="91571"/>
                </a:moveTo>
                <a:cubicBezTo>
                  <a:pt x="183255" y="157964"/>
                  <a:pt x="117692" y="218506"/>
                  <a:pt x="97482" y="235587"/>
                </a:cubicBezTo>
                <a:cubicBezTo>
                  <a:pt x="94102" y="238443"/>
                  <a:pt x="89153" y="238443"/>
                  <a:pt x="85773" y="235587"/>
                </a:cubicBezTo>
                <a:cubicBezTo>
                  <a:pt x="65563" y="218506"/>
                  <a:pt x="0" y="157964"/>
                  <a:pt x="0" y="91571"/>
                </a:cubicBezTo>
                <a:cubicBezTo>
                  <a:pt x="0" y="40988"/>
                  <a:pt x="41031" y="0"/>
                  <a:pt x="91628" y="0"/>
                </a:cubicBezTo>
                <a:cubicBezTo>
                  <a:pt x="142224" y="0"/>
                  <a:pt x="183255" y="41006"/>
                  <a:pt x="183255" y="91571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7254015" y="3308182"/>
            <a:ext cx="100338" cy="127579"/>
          </a:xfrm>
          <a:custGeom>
            <a:rect b="b" l="l" r="r" t="t"/>
            <a:pathLst>
              <a:path extrusionOk="0" h="255158" w="200677">
                <a:moveTo>
                  <a:pt x="100339" y="0"/>
                </a:moveTo>
                <a:cubicBezTo>
                  <a:pt x="45004" y="0"/>
                  <a:pt x="0" y="44976"/>
                  <a:pt x="0" y="100277"/>
                </a:cubicBezTo>
                <a:cubicBezTo>
                  <a:pt x="0" y="170378"/>
                  <a:pt x="68019" y="233324"/>
                  <a:pt x="88857" y="250945"/>
                </a:cubicBezTo>
                <a:cubicBezTo>
                  <a:pt x="92185" y="253748"/>
                  <a:pt x="96262" y="255158"/>
                  <a:pt x="100339" y="255158"/>
                </a:cubicBezTo>
                <a:cubicBezTo>
                  <a:pt x="104416" y="255158"/>
                  <a:pt x="108493" y="253748"/>
                  <a:pt x="111821" y="250945"/>
                </a:cubicBezTo>
                <a:cubicBezTo>
                  <a:pt x="132659" y="233324"/>
                  <a:pt x="200678" y="170378"/>
                  <a:pt x="200678" y="100277"/>
                </a:cubicBezTo>
                <a:cubicBezTo>
                  <a:pt x="200678" y="44993"/>
                  <a:pt x="155657" y="0"/>
                  <a:pt x="100339" y="0"/>
                </a:cubicBezTo>
                <a:close/>
                <a:moveTo>
                  <a:pt x="100565" y="237642"/>
                </a:moveTo>
                <a:cubicBezTo>
                  <a:pt x="100426" y="237764"/>
                  <a:pt x="100234" y="237764"/>
                  <a:pt x="100113" y="237642"/>
                </a:cubicBezTo>
                <a:cubicBezTo>
                  <a:pt x="89572" y="228727"/>
                  <a:pt x="69152" y="210096"/>
                  <a:pt x="51032" y="185597"/>
                </a:cubicBezTo>
                <a:cubicBezTo>
                  <a:pt x="28731" y="155456"/>
                  <a:pt x="17423" y="126761"/>
                  <a:pt x="17423" y="100277"/>
                </a:cubicBezTo>
                <a:cubicBezTo>
                  <a:pt x="17423" y="54587"/>
                  <a:pt x="54621" y="17412"/>
                  <a:pt x="100339" y="17412"/>
                </a:cubicBezTo>
                <a:cubicBezTo>
                  <a:pt x="146057" y="17412"/>
                  <a:pt x="183255" y="54587"/>
                  <a:pt x="183255" y="100277"/>
                </a:cubicBezTo>
                <a:cubicBezTo>
                  <a:pt x="183255" y="162891"/>
                  <a:pt x="119957" y="221257"/>
                  <a:pt x="100565" y="237642"/>
                </a:cubicBezTo>
                <a:close/>
                <a:moveTo>
                  <a:pt x="100339" y="56015"/>
                </a:moveTo>
                <a:cubicBezTo>
                  <a:pt x="75651" y="56015"/>
                  <a:pt x="55562" y="76091"/>
                  <a:pt x="55562" y="100764"/>
                </a:cubicBezTo>
                <a:cubicBezTo>
                  <a:pt x="55562" y="125438"/>
                  <a:pt x="75651" y="145514"/>
                  <a:pt x="100339" y="145514"/>
                </a:cubicBezTo>
                <a:cubicBezTo>
                  <a:pt x="125027" y="145514"/>
                  <a:pt x="145116" y="125438"/>
                  <a:pt x="145116" y="100764"/>
                </a:cubicBezTo>
                <a:cubicBezTo>
                  <a:pt x="145116" y="76091"/>
                  <a:pt x="125027" y="56015"/>
                  <a:pt x="100339" y="56015"/>
                </a:cubicBezTo>
                <a:close/>
                <a:moveTo>
                  <a:pt x="100339" y="128084"/>
                </a:moveTo>
                <a:cubicBezTo>
                  <a:pt x="85251" y="128084"/>
                  <a:pt x="72985" y="115826"/>
                  <a:pt x="72985" y="100747"/>
                </a:cubicBezTo>
                <a:cubicBezTo>
                  <a:pt x="72985" y="85668"/>
                  <a:pt x="85251" y="73410"/>
                  <a:pt x="100339" y="73410"/>
                </a:cubicBezTo>
                <a:cubicBezTo>
                  <a:pt x="115427" y="73410"/>
                  <a:pt x="127693" y="85668"/>
                  <a:pt x="127693" y="100747"/>
                </a:cubicBezTo>
                <a:cubicBezTo>
                  <a:pt x="127693" y="115826"/>
                  <a:pt x="115410" y="128084"/>
                  <a:pt x="100339" y="128084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7598160" y="3109884"/>
            <a:ext cx="343130" cy="343103"/>
          </a:xfrm>
          <a:custGeom>
            <a:rect b="b" l="l" r="r" t="t"/>
            <a:pathLst>
              <a:path extrusionOk="0" h="686205" w="686260">
                <a:moveTo>
                  <a:pt x="671524" y="273826"/>
                </a:moveTo>
                <a:lnTo>
                  <a:pt x="595346" y="273826"/>
                </a:lnTo>
                <a:cubicBezTo>
                  <a:pt x="594907" y="273826"/>
                  <a:pt x="594509" y="273552"/>
                  <a:pt x="594400" y="273140"/>
                </a:cubicBezTo>
                <a:cubicBezTo>
                  <a:pt x="588760" y="252888"/>
                  <a:pt x="580638" y="233309"/>
                  <a:pt x="570265" y="214950"/>
                </a:cubicBezTo>
                <a:cubicBezTo>
                  <a:pt x="570059" y="214580"/>
                  <a:pt x="570128" y="214100"/>
                  <a:pt x="570443" y="213784"/>
                </a:cubicBezTo>
                <a:lnTo>
                  <a:pt x="624325" y="159902"/>
                </a:lnTo>
                <a:cubicBezTo>
                  <a:pt x="627110" y="157117"/>
                  <a:pt x="628647" y="153426"/>
                  <a:pt x="628647" y="149488"/>
                </a:cubicBezTo>
                <a:cubicBezTo>
                  <a:pt x="628647" y="145550"/>
                  <a:pt x="627110" y="141846"/>
                  <a:pt x="624325" y="139061"/>
                </a:cubicBezTo>
                <a:lnTo>
                  <a:pt x="547186" y="61936"/>
                </a:lnTo>
                <a:cubicBezTo>
                  <a:pt x="541437" y="56200"/>
                  <a:pt x="532093" y="56200"/>
                  <a:pt x="526344" y="61936"/>
                </a:cubicBezTo>
                <a:lnTo>
                  <a:pt x="472449" y="115804"/>
                </a:lnTo>
                <a:cubicBezTo>
                  <a:pt x="472133" y="116119"/>
                  <a:pt x="471653" y="116202"/>
                  <a:pt x="471283" y="115996"/>
                </a:cubicBezTo>
                <a:cubicBezTo>
                  <a:pt x="452883" y="105582"/>
                  <a:pt x="433290" y="97459"/>
                  <a:pt x="413093" y="91847"/>
                </a:cubicBezTo>
                <a:cubicBezTo>
                  <a:pt x="412681" y="91737"/>
                  <a:pt x="412407" y="91340"/>
                  <a:pt x="412407" y="90900"/>
                </a:cubicBezTo>
                <a:lnTo>
                  <a:pt x="412407" y="14736"/>
                </a:lnTo>
                <a:cubicBezTo>
                  <a:pt x="412407" y="6600"/>
                  <a:pt x="405793" y="0"/>
                  <a:pt x="397671" y="0"/>
                </a:cubicBezTo>
                <a:lnTo>
                  <a:pt x="288590" y="0"/>
                </a:lnTo>
                <a:cubicBezTo>
                  <a:pt x="280467" y="0"/>
                  <a:pt x="273854" y="6600"/>
                  <a:pt x="273854" y="14736"/>
                </a:cubicBezTo>
                <a:lnTo>
                  <a:pt x="273854" y="90900"/>
                </a:lnTo>
                <a:cubicBezTo>
                  <a:pt x="273854" y="91353"/>
                  <a:pt x="273579" y="91737"/>
                  <a:pt x="273168" y="91847"/>
                </a:cubicBezTo>
                <a:cubicBezTo>
                  <a:pt x="252957" y="97473"/>
                  <a:pt x="233364" y="105595"/>
                  <a:pt x="214964" y="116010"/>
                </a:cubicBezTo>
                <a:cubicBezTo>
                  <a:pt x="214607" y="116215"/>
                  <a:pt x="214127" y="116133"/>
                  <a:pt x="213812" y="115817"/>
                </a:cubicBezTo>
                <a:lnTo>
                  <a:pt x="159916" y="61936"/>
                </a:lnTo>
                <a:cubicBezTo>
                  <a:pt x="154167" y="56200"/>
                  <a:pt x="144823" y="56200"/>
                  <a:pt x="139074" y="61936"/>
                </a:cubicBezTo>
                <a:lnTo>
                  <a:pt x="61922" y="139074"/>
                </a:lnTo>
                <a:cubicBezTo>
                  <a:pt x="59137" y="141860"/>
                  <a:pt x="57600" y="145564"/>
                  <a:pt x="57600" y="149502"/>
                </a:cubicBezTo>
                <a:cubicBezTo>
                  <a:pt x="57600" y="153440"/>
                  <a:pt x="59137" y="157145"/>
                  <a:pt x="61922" y="159930"/>
                </a:cubicBezTo>
                <a:lnTo>
                  <a:pt x="115817" y="213784"/>
                </a:lnTo>
                <a:cubicBezTo>
                  <a:pt x="116133" y="214100"/>
                  <a:pt x="116202" y="214580"/>
                  <a:pt x="115996" y="214950"/>
                </a:cubicBezTo>
                <a:cubicBezTo>
                  <a:pt x="105595" y="233377"/>
                  <a:pt x="97473" y="252957"/>
                  <a:pt x="91861" y="273140"/>
                </a:cubicBezTo>
                <a:cubicBezTo>
                  <a:pt x="91751" y="273552"/>
                  <a:pt x="91353" y="273826"/>
                  <a:pt x="90900" y="273826"/>
                </a:cubicBezTo>
                <a:lnTo>
                  <a:pt x="14736" y="273826"/>
                </a:lnTo>
                <a:cubicBezTo>
                  <a:pt x="6613" y="273826"/>
                  <a:pt x="0" y="280440"/>
                  <a:pt x="0" y="288563"/>
                </a:cubicBezTo>
                <a:lnTo>
                  <a:pt x="0" y="397671"/>
                </a:lnTo>
                <a:cubicBezTo>
                  <a:pt x="0" y="405807"/>
                  <a:pt x="6613" y="412407"/>
                  <a:pt x="14736" y="412407"/>
                </a:cubicBezTo>
                <a:lnTo>
                  <a:pt x="90914" y="412407"/>
                </a:lnTo>
                <a:cubicBezTo>
                  <a:pt x="91353" y="412407"/>
                  <a:pt x="91751" y="412695"/>
                  <a:pt x="91861" y="413093"/>
                </a:cubicBezTo>
                <a:cubicBezTo>
                  <a:pt x="97500" y="433331"/>
                  <a:pt x="105623" y="452911"/>
                  <a:pt x="115996" y="471296"/>
                </a:cubicBezTo>
                <a:cubicBezTo>
                  <a:pt x="116215" y="471667"/>
                  <a:pt x="116133" y="472133"/>
                  <a:pt x="115817" y="472463"/>
                </a:cubicBezTo>
                <a:lnTo>
                  <a:pt x="61936" y="526331"/>
                </a:lnTo>
                <a:cubicBezTo>
                  <a:pt x="59150" y="529116"/>
                  <a:pt x="57614" y="532821"/>
                  <a:pt x="57614" y="536759"/>
                </a:cubicBezTo>
                <a:cubicBezTo>
                  <a:pt x="57614" y="540696"/>
                  <a:pt x="59150" y="544401"/>
                  <a:pt x="61936" y="547173"/>
                </a:cubicBezTo>
                <a:lnTo>
                  <a:pt x="139088" y="624284"/>
                </a:lnTo>
                <a:cubicBezTo>
                  <a:pt x="144837" y="630033"/>
                  <a:pt x="154195" y="630033"/>
                  <a:pt x="159930" y="624284"/>
                </a:cubicBezTo>
                <a:lnTo>
                  <a:pt x="213812" y="570402"/>
                </a:lnTo>
                <a:cubicBezTo>
                  <a:pt x="214127" y="570086"/>
                  <a:pt x="214607" y="570018"/>
                  <a:pt x="214964" y="570224"/>
                </a:cubicBezTo>
                <a:cubicBezTo>
                  <a:pt x="233309" y="580597"/>
                  <a:pt x="252888" y="588719"/>
                  <a:pt x="273168" y="594372"/>
                </a:cubicBezTo>
                <a:cubicBezTo>
                  <a:pt x="273579" y="594482"/>
                  <a:pt x="273854" y="594880"/>
                  <a:pt x="273854" y="595319"/>
                </a:cubicBezTo>
                <a:lnTo>
                  <a:pt x="273854" y="671470"/>
                </a:lnTo>
                <a:cubicBezTo>
                  <a:pt x="273854" y="679592"/>
                  <a:pt x="280467" y="686206"/>
                  <a:pt x="288590" y="686206"/>
                </a:cubicBezTo>
                <a:lnTo>
                  <a:pt x="397684" y="686206"/>
                </a:lnTo>
                <a:cubicBezTo>
                  <a:pt x="405807" y="686206"/>
                  <a:pt x="412420" y="679592"/>
                  <a:pt x="412420" y="671470"/>
                </a:cubicBezTo>
                <a:lnTo>
                  <a:pt x="412420" y="595319"/>
                </a:lnTo>
                <a:cubicBezTo>
                  <a:pt x="412420" y="594880"/>
                  <a:pt x="412709" y="594482"/>
                  <a:pt x="413106" y="594372"/>
                </a:cubicBezTo>
                <a:cubicBezTo>
                  <a:pt x="433386" y="588719"/>
                  <a:pt x="452965" y="580597"/>
                  <a:pt x="471310" y="570224"/>
                </a:cubicBezTo>
                <a:cubicBezTo>
                  <a:pt x="471667" y="570018"/>
                  <a:pt x="472147" y="570086"/>
                  <a:pt x="472476" y="570402"/>
                </a:cubicBezTo>
                <a:lnTo>
                  <a:pt x="526344" y="624284"/>
                </a:lnTo>
                <a:cubicBezTo>
                  <a:pt x="532093" y="630033"/>
                  <a:pt x="541437" y="630033"/>
                  <a:pt x="547186" y="624284"/>
                </a:cubicBezTo>
                <a:lnTo>
                  <a:pt x="624339" y="547186"/>
                </a:lnTo>
                <a:cubicBezTo>
                  <a:pt x="627124" y="544401"/>
                  <a:pt x="628661" y="540696"/>
                  <a:pt x="628661" y="536759"/>
                </a:cubicBezTo>
                <a:cubicBezTo>
                  <a:pt x="628661" y="532821"/>
                  <a:pt x="627124" y="529116"/>
                  <a:pt x="624339" y="526331"/>
                </a:cubicBezTo>
                <a:lnTo>
                  <a:pt x="570471" y="472463"/>
                </a:lnTo>
                <a:cubicBezTo>
                  <a:pt x="570141" y="472133"/>
                  <a:pt x="570073" y="471667"/>
                  <a:pt x="570278" y="471296"/>
                </a:cubicBezTo>
                <a:cubicBezTo>
                  <a:pt x="575479" y="462090"/>
                  <a:pt x="580116" y="452581"/>
                  <a:pt x="584137" y="442853"/>
                </a:cubicBezTo>
                <a:cubicBezTo>
                  <a:pt x="588170" y="433139"/>
                  <a:pt x="591614" y="423191"/>
                  <a:pt x="594413" y="413093"/>
                </a:cubicBezTo>
                <a:cubicBezTo>
                  <a:pt x="594523" y="412695"/>
                  <a:pt x="594921" y="412407"/>
                  <a:pt x="595374" y="412407"/>
                </a:cubicBezTo>
                <a:lnTo>
                  <a:pt x="671524" y="412407"/>
                </a:lnTo>
                <a:cubicBezTo>
                  <a:pt x="679647" y="412407"/>
                  <a:pt x="686261" y="405807"/>
                  <a:pt x="686261" y="397671"/>
                </a:cubicBezTo>
                <a:lnTo>
                  <a:pt x="686261" y="288563"/>
                </a:lnTo>
                <a:cubicBezTo>
                  <a:pt x="686261" y="280440"/>
                  <a:pt x="679647" y="273826"/>
                  <a:pt x="671524" y="273826"/>
                </a:cubicBezTo>
                <a:close/>
                <a:moveTo>
                  <a:pt x="478706" y="343103"/>
                </a:moveTo>
                <a:cubicBezTo>
                  <a:pt x="478706" y="417868"/>
                  <a:pt x="417895" y="478678"/>
                  <a:pt x="343130" y="478678"/>
                </a:cubicBezTo>
                <a:cubicBezTo>
                  <a:pt x="268366" y="478678"/>
                  <a:pt x="207555" y="417868"/>
                  <a:pt x="207555" y="343103"/>
                </a:cubicBezTo>
                <a:cubicBezTo>
                  <a:pt x="207555" y="268338"/>
                  <a:pt x="268366" y="207527"/>
                  <a:pt x="343130" y="207527"/>
                </a:cubicBezTo>
                <a:cubicBezTo>
                  <a:pt x="417895" y="207527"/>
                  <a:pt x="478706" y="268338"/>
                  <a:pt x="478706" y="343103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7605020" y="3116744"/>
            <a:ext cx="329409" cy="329382"/>
          </a:xfrm>
          <a:custGeom>
            <a:rect b="b" l="l" r="r" t="t"/>
            <a:pathLst>
              <a:path extrusionOk="0" h="658764" w="658818">
                <a:moveTo>
                  <a:pt x="658819" y="274842"/>
                </a:moveTo>
                <a:lnTo>
                  <a:pt x="658819" y="383950"/>
                </a:lnTo>
                <a:cubicBezTo>
                  <a:pt x="658819" y="384512"/>
                  <a:pt x="658352" y="384965"/>
                  <a:pt x="657804" y="384965"/>
                </a:cubicBezTo>
                <a:lnTo>
                  <a:pt x="581653" y="384965"/>
                </a:lnTo>
                <a:cubicBezTo>
                  <a:pt x="575067" y="384965"/>
                  <a:pt x="569236" y="389383"/>
                  <a:pt x="567479" y="395708"/>
                </a:cubicBezTo>
                <a:cubicBezTo>
                  <a:pt x="562156" y="414822"/>
                  <a:pt x="554472" y="433372"/>
                  <a:pt x="544607" y="450825"/>
                </a:cubicBezTo>
                <a:cubicBezTo>
                  <a:pt x="541382" y="456533"/>
                  <a:pt x="542384" y="463777"/>
                  <a:pt x="547049" y="468443"/>
                </a:cubicBezTo>
                <a:lnTo>
                  <a:pt x="600917" y="522310"/>
                </a:lnTo>
                <a:cubicBezTo>
                  <a:pt x="601164" y="522557"/>
                  <a:pt x="601219" y="522846"/>
                  <a:pt x="601219" y="523038"/>
                </a:cubicBezTo>
                <a:cubicBezTo>
                  <a:pt x="601219" y="523230"/>
                  <a:pt x="601164" y="523504"/>
                  <a:pt x="600917" y="523751"/>
                </a:cubicBezTo>
                <a:lnTo>
                  <a:pt x="523765" y="600862"/>
                </a:lnTo>
                <a:cubicBezTo>
                  <a:pt x="523367" y="601260"/>
                  <a:pt x="522722" y="601260"/>
                  <a:pt x="522324" y="600862"/>
                </a:cubicBezTo>
                <a:lnTo>
                  <a:pt x="468456" y="546981"/>
                </a:lnTo>
                <a:cubicBezTo>
                  <a:pt x="463791" y="542315"/>
                  <a:pt x="456547" y="541328"/>
                  <a:pt x="450825" y="544552"/>
                </a:cubicBezTo>
                <a:cubicBezTo>
                  <a:pt x="433468" y="554390"/>
                  <a:pt x="414918" y="562087"/>
                  <a:pt x="395708" y="567425"/>
                </a:cubicBezTo>
                <a:cubicBezTo>
                  <a:pt x="389397" y="569181"/>
                  <a:pt x="384979" y="575012"/>
                  <a:pt x="384979" y="581598"/>
                </a:cubicBezTo>
                <a:lnTo>
                  <a:pt x="384979" y="657749"/>
                </a:lnTo>
                <a:cubicBezTo>
                  <a:pt x="384979" y="658311"/>
                  <a:pt x="384526" y="658764"/>
                  <a:pt x="383963" y="658764"/>
                </a:cubicBezTo>
                <a:lnTo>
                  <a:pt x="274869" y="658764"/>
                </a:lnTo>
                <a:cubicBezTo>
                  <a:pt x="274307" y="658764"/>
                  <a:pt x="273854" y="658311"/>
                  <a:pt x="273854" y="657749"/>
                </a:cubicBezTo>
                <a:lnTo>
                  <a:pt x="273854" y="581598"/>
                </a:lnTo>
                <a:cubicBezTo>
                  <a:pt x="273854" y="575012"/>
                  <a:pt x="269449" y="569181"/>
                  <a:pt x="263124" y="567425"/>
                </a:cubicBezTo>
                <a:cubicBezTo>
                  <a:pt x="243915" y="562087"/>
                  <a:pt x="225378" y="554390"/>
                  <a:pt x="208008" y="544552"/>
                </a:cubicBezTo>
                <a:cubicBezTo>
                  <a:pt x="205771" y="543290"/>
                  <a:pt x="203288" y="542672"/>
                  <a:pt x="200818" y="542672"/>
                </a:cubicBezTo>
                <a:cubicBezTo>
                  <a:pt x="197004" y="542672"/>
                  <a:pt x="193217" y="544154"/>
                  <a:pt x="190376" y="546981"/>
                </a:cubicBezTo>
                <a:lnTo>
                  <a:pt x="136508" y="600862"/>
                </a:lnTo>
                <a:cubicBezTo>
                  <a:pt x="136111" y="601260"/>
                  <a:pt x="135466" y="601260"/>
                  <a:pt x="135068" y="600862"/>
                </a:cubicBezTo>
                <a:lnTo>
                  <a:pt x="57916" y="523751"/>
                </a:lnTo>
                <a:cubicBezTo>
                  <a:pt x="57669" y="523504"/>
                  <a:pt x="57614" y="523230"/>
                  <a:pt x="57614" y="523038"/>
                </a:cubicBezTo>
                <a:cubicBezTo>
                  <a:pt x="57614" y="522846"/>
                  <a:pt x="57669" y="522557"/>
                  <a:pt x="57916" y="522310"/>
                </a:cubicBezTo>
                <a:lnTo>
                  <a:pt x="111797" y="468443"/>
                </a:lnTo>
                <a:cubicBezTo>
                  <a:pt x="116449" y="463777"/>
                  <a:pt x="117450" y="456533"/>
                  <a:pt x="114226" y="450825"/>
                </a:cubicBezTo>
                <a:cubicBezTo>
                  <a:pt x="104388" y="433400"/>
                  <a:pt x="96704" y="414863"/>
                  <a:pt x="91367" y="395695"/>
                </a:cubicBezTo>
                <a:cubicBezTo>
                  <a:pt x="89611" y="389383"/>
                  <a:pt x="83779" y="384965"/>
                  <a:pt x="77193" y="384965"/>
                </a:cubicBezTo>
                <a:lnTo>
                  <a:pt x="1015" y="384965"/>
                </a:lnTo>
                <a:cubicBezTo>
                  <a:pt x="467" y="384965"/>
                  <a:pt x="0" y="384512"/>
                  <a:pt x="0" y="383950"/>
                </a:cubicBezTo>
                <a:lnTo>
                  <a:pt x="0" y="274842"/>
                </a:lnTo>
                <a:cubicBezTo>
                  <a:pt x="0" y="274279"/>
                  <a:pt x="467" y="273826"/>
                  <a:pt x="1015" y="273826"/>
                </a:cubicBezTo>
                <a:lnTo>
                  <a:pt x="77180" y="273826"/>
                </a:lnTo>
                <a:cubicBezTo>
                  <a:pt x="83779" y="273826"/>
                  <a:pt x="89611" y="269408"/>
                  <a:pt x="91353" y="263097"/>
                </a:cubicBezTo>
                <a:cubicBezTo>
                  <a:pt x="96663" y="243984"/>
                  <a:pt x="104361" y="225447"/>
                  <a:pt x="114226" y="207980"/>
                </a:cubicBezTo>
                <a:cubicBezTo>
                  <a:pt x="117450" y="202259"/>
                  <a:pt x="116449" y="195014"/>
                  <a:pt x="111797" y="190363"/>
                </a:cubicBezTo>
                <a:lnTo>
                  <a:pt x="57902" y="136495"/>
                </a:lnTo>
                <a:cubicBezTo>
                  <a:pt x="57655" y="136248"/>
                  <a:pt x="57600" y="135973"/>
                  <a:pt x="57600" y="135781"/>
                </a:cubicBezTo>
                <a:cubicBezTo>
                  <a:pt x="57600" y="135589"/>
                  <a:pt x="57655" y="135315"/>
                  <a:pt x="57902" y="135068"/>
                </a:cubicBezTo>
                <a:lnTo>
                  <a:pt x="135054" y="57916"/>
                </a:lnTo>
                <a:cubicBezTo>
                  <a:pt x="135452" y="57531"/>
                  <a:pt x="136097" y="57531"/>
                  <a:pt x="136495" y="57916"/>
                </a:cubicBezTo>
                <a:lnTo>
                  <a:pt x="190390" y="111797"/>
                </a:lnTo>
                <a:cubicBezTo>
                  <a:pt x="195055" y="116462"/>
                  <a:pt x="202300" y="117464"/>
                  <a:pt x="208008" y="114226"/>
                </a:cubicBezTo>
                <a:cubicBezTo>
                  <a:pt x="225433" y="104361"/>
                  <a:pt x="243984" y="96663"/>
                  <a:pt x="263124" y="91353"/>
                </a:cubicBezTo>
                <a:cubicBezTo>
                  <a:pt x="269436" y="89597"/>
                  <a:pt x="273854" y="83766"/>
                  <a:pt x="273854" y="77180"/>
                </a:cubicBezTo>
                <a:lnTo>
                  <a:pt x="273854" y="1015"/>
                </a:lnTo>
                <a:cubicBezTo>
                  <a:pt x="273854" y="453"/>
                  <a:pt x="274307" y="0"/>
                  <a:pt x="274869" y="0"/>
                </a:cubicBezTo>
                <a:lnTo>
                  <a:pt x="383950" y="0"/>
                </a:lnTo>
                <a:cubicBezTo>
                  <a:pt x="384512" y="0"/>
                  <a:pt x="384965" y="453"/>
                  <a:pt x="384965" y="1015"/>
                </a:cubicBezTo>
                <a:lnTo>
                  <a:pt x="384965" y="77180"/>
                </a:lnTo>
                <a:cubicBezTo>
                  <a:pt x="384965" y="83766"/>
                  <a:pt x="389383" y="89597"/>
                  <a:pt x="395695" y="91353"/>
                </a:cubicBezTo>
                <a:cubicBezTo>
                  <a:pt x="414835" y="96663"/>
                  <a:pt x="433372" y="104361"/>
                  <a:pt x="450811" y="114212"/>
                </a:cubicBezTo>
                <a:cubicBezTo>
                  <a:pt x="456533" y="117450"/>
                  <a:pt x="463764" y="116449"/>
                  <a:pt x="468429" y="111784"/>
                </a:cubicBezTo>
                <a:lnTo>
                  <a:pt x="522324" y="57916"/>
                </a:lnTo>
                <a:cubicBezTo>
                  <a:pt x="522722" y="57531"/>
                  <a:pt x="523367" y="57531"/>
                  <a:pt x="523765" y="57916"/>
                </a:cubicBezTo>
                <a:lnTo>
                  <a:pt x="600903" y="135040"/>
                </a:lnTo>
                <a:cubicBezTo>
                  <a:pt x="601150" y="135287"/>
                  <a:pt x="601205" y="135575"/>
                  <a:pt x="601205" y="135768"/>
                </a:cubicBezTo>
                <a:cubicBezTo>
                  <a:pt x="601205" y="135960"/>
                  <a:pt x="601150" y="136234"/>
                  <a:pt x="600903" y="136481"/>
                </a:cubicBezTo>
                <a:lnTo>
                  <a:pt x="547022" y="190363"/>
                </a:lnTo>
                <a:cubicBezTo>
                  <a:pt x="542370" y="195014"/>
                  <a:pt x="541369" y="202259"/>
                  <a:pt x="544593" y="207980"/>
                </a:cubicBezTo>
                <a:cubicBezTo>
                  <a:pt x="554431" y="225364"/>
                  <a:pt x="562115" y="243915"/>
                  <a:pt x="567452" y="263097"/>
                </a:cubicBezTo>
                <a:cubicBezTo>
                  <a:pt x="569208" y="269422"/>
                  <a:pt x="575040" y="273826"/>
                  <a:pt x="581626" y="273826"/>
                </a:cubicBezTo>
                <a:lnTo>
                  <a:pt x="657804" y="273826"/>
                </a:lnTo>
                <a:cubicBezTo>
                  <a:pt x="658352" y="273826"/>
                  <a:pt x="658819" y="274279"/>
                  <a:pt x="658819" y="274842"/>
                </a:cubicBezTo>
                <a:close/>
                <a:moveTo>
                  <a:pt x="478706" y="329382"/>
                </a:moveTo>
                <a:cubicBezTo>
                  <a:pt x="478706" y="247057"/>
                  <a:pt x="411734" y="180086"/>
                  <a:pt x="329409" y="180086"/>
                </a:cubicBezTo>
                <a:cubicBezTo>
                  <a:pt x="247085" y="180086"/>
                  <a:pt x="180113" y="247057"/>
                  <a:pt x="180113" y="329382"/>
                </a:cubicBezTo>
                <a:cubicBezTo>
                  <a:pt x="180113" y="411707"/>
                  <a:pt x="247085" y="478678"/>
                  <a:pt x="329409" y="478678"/>
                </a:cubicBezTo>
                <a:cubicBezTo>
                  <a:pt x="411734" y="478678"/>
                  <a:pt x="478706" y="411707"/>
                  <a:pt x="478706" y="3293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7598160" y="3109884"/>
            <a:ext cx="343130" cy="343103"/>
          </a:xfrm>
          <a:custGeom>
            <a:rect b="b" l="l" r="r" t="t"/>
            <a:pathLst>
              <a:path extrusionOk="0" h="686205" w="686260">
                <a:moveTo>
                  <a:pt x="671524" y="273826"/>
                </a:moveTo>
                <a:lnTo>
                  <a:pt x="595346" y="273826"/>
                </a:lnTo>
                <a:cubicBezTo>
                  <a:pt x="594907" y="273826"/>
                  <a:pt x="594509" y="273552"/>
                  <a:pt x="594400" y="273140"/>
                </a:cubicBezTo>
                <a:cubicBezTo>
                  <a:pt x="588760" y="252888"/>
                  <a:pt x="580638" y="233309"/>
                  <a:pt x="570265" y="214950"/>
                </a:cubicBezTo>
                <a:cubicBezTo>
                  <a:pt x="570059" y="214580"/>
                  <a:pt x="570128" y="214100"/>
                  <a:pt x="570443" y="213784"/>
                </a:cubicBezTo>
                <a:lnTo>
                  <a:pt x="624325" y="159902"/>
                </a:lnTo>
                <a:cubicBezTo>
                  <a:pt x="627110" y="157117"/>
                  <a:pt x="628647" y="153426"/>
                  <a:pt x="628647" y="149488"/>
                </a:cubicBezTo>
                <a:cubicBezTo>
                  <a:pt x="628647" y="145550"/>
                  <a:pt x="627110" y="141846"/>
                  <a:pt x="624325" y="139061"/>
                </a:cubicBezTo>
                <a:lnTo>
                  <a:pt x="547186" y="61936"/>
                </a:lnTo>
                <a:cubicBezTo>
                  <a:pt x="541437" y="56200"/>
                  <a:pt x="532093" y="56200"/>
                  <a:pt x="526344" y="61936"/>
                </a:cubicBezTo>
                <a:lnTo>
                  <a:pt x="472449" y="115804"/>
                </a:lnTo>
                <a:cubicBezTo>
                  <a:pt x="472133" y="116119"/>
                  <a:pt x="471653" y="116202"/>
                  <a:pt x="471283" y="115996"/>
                </a:cubicBezTo>
                <a:cubicBezTo>
                  <a:pt x="452883" y="105582"/>
                  <a:pt x="433290" y="97459"/>
                  <a:pt x="413093" y="91847"/>
                </a:cubicBezTo>
                <a:cubicBezTo>
                  <a:pt x="412681" y="91737"/>
                  <a:pt x="412407" y="91340"/>
                  <a:pt x="412407" y="90900"/>
                </a:cubicBezTo>
                <a:lnTo>
                  <a:pt x="412407" y="14736"/>
                </a:lnTo>
                <a:cubicBezTo>
                  <a:pt x="412407" y="6600"/>
                  <a:pt x="405793" y="0"/>
                  <a:pt x="397671" y="0"/>
                </a:cubicBezTo>
                <a:lnTo>
                  <a:pt x="288590" y="0"/>
                </a:lnTo>
                <a:cubicBezTo>
                  <a:pt x="280467" y="0"/>
                  <a:pt x="273854" y="6600"/>
                  <a:pt x="273854" y="14736"/>
                </a:cubicBezTo>
                <a:lnTo>
                  <a:pt x="273854" y="90900"/>
                </a:lnTo>
                <a:cubicBezTo>
                  <a:pt x="273854" y="91353"/>
                  <a:pt x="273579" y="91737"/>
                  <a:pt x="273168" y="91847"/>
                </a:cubicBezTo>
                <a:cubicBezTo>
                  <a:pt x="252957" y="97473"/>
                  <a:pt x="233364" y="105595"/>
                  <a:pt x="214964" y="116010"/>
                </a:cubicBezTo>
                <a:cubicBezTo>
                  <a:pt x="214607" y="116215"/>
                  <a:pt x="214127" y="116133"/>
                  <a:pt x="213812" y="115817"/>
                </a:cubicBezTo>
                <a:lnTo>
                  <a:pt x="159916" y="61936"/>
                </a:lnTo>
                <a:cubicBezTo>
                  <a:pt x="154167" y="56200"/>
                  <a:pt x="144823" y="56200"/>
                  <a:pt x="139074" y="61936"/>
                </a:cubicBezTo>
                <a:lnTo>
                  <a:pt x="61922" y="139074"/>
                </a:lnTo>
                <a:cubicBezTo>
                  <a:pt x="59137" y="141860"/>
                  <a:pt x="57600" y="145564"/>
                  <a:pt x="57600" y="149502"/>
                </a:cubicBezTo>
                <a:cubicBezTo>
                  <a:pt x="57600" y="153440"/>
                  <a:pt x="59137" y="157145"/>
                  <a:pt x="61922" y="159930"/>
                </a:cubicBezTo>
                <a:lnTo>
                  <a:pt x="115817" y="213784"/>
                </a:lnTo>
                <a:cubicBezTo>
                  <a:pt x="116133" y="214100"/>
                  <a:pt x="116202" y="214580"/>
                  <a:pt x="115996" y="214950"/>
                </a:cubicBezTo>
                <a:cubicBezTo>
                  <a:pt x="105595" y="233377"/>
                  <a:pt x="97473" y="252957"/>
                  <a:pt x="91861" y="273140"/>
                </a:cubicBezTo>
                <a:cubicBezTo>
                  <a:pt x="91751" y="273552"/>
                  <a:pt x="91353" y="273826"/>
                  <a:pt x="90900" y="273826"/>
                </a:cubicBezTo>
                <a:lnTo>
                  <a:pt x="14736" y="273826"/>
                </a:lnTo>
                <a:cubicBezTo>
                  <a:pt x="6613" y="273826"/>
                  <a:pt x="0" y="280440"/>
                  <a:pt x="0" y="288563"/>
                </a:cubicBezTo>
                <a:lnTo>
                  <a:pt x="0" y="397671"/>
                </a:lnTo>
                <a:cubicBezTo>
                  <a:pt x="0" y="405807"/>
                  <a:pt x="6613" y="412407"/>
                  <a:pt x="14736" y="412407"/>
                </a:cubicBezTo>
                <a:lnTo>
                  <a:pt x="90914" y="412407"/>
                </a:lnTo>
                <a:cubicBezTo>
                  <a:pt x="91353" y="412407"/>
                  <a:pt x="91751" y="412695"/>
                  <a:pt x="91861" y="413093"/>
                </a:cubicBezTo>
                <a:cubicBezTo>
                  <a:pt x="97500" y="433331"/>
                  <a:pt x="105623" y="452911"/>
                  <a:pt x="115996" y="471296"/>
                </a:cubicBezTo>
                <a:cubicBezTo>
                  <a:pt x="116215" y="471667"/>
                  <a:pt x="116133" y="472133"/>
                  <a:pt x="115817" y="472463"/>
                </a:cubicBezTo>
                <a:lnTo>
                  <a:pt x="61936" y="526331"/>
                </a:lnTo>
                <a:cubicBezTo>
                  <a:pt x="59150" y="529116"/>
                  <a:pt x="57614" y="532821"/>
                  <a:pt x="57614" y="536759"/>
                </a:cubicBezTo>
                <a:cubicBezTo>
                  <a:pt x="57614" y="540696"/>
                  <a:pt x="59150" y="544401"/>
                  <a:pt x="61936" y="547173"/>
                </a:cubicBezTo>
                <a:lnTo>
                  <a:pt x="139088" y="624284"/>
                </a:lnTo>
                <a:cubicBezTo>
                  <a:pt x="144837" y="630033"/>
                  <a:pt x="154195" y="630033"/>
                  <a:pt x="159930" y="624284"/>
                </a:cubicBezTo>
                <a:lnTo>
                  <a:pt x="213812" y="570402"/>
                </a:lnTo>
                <a:cubicBezTo>
                  <a:pt x="214127" y="570086"/>
                  <a:pt x="214607" y="570018"/>
                  <a:pt x="214964" y="570224"/>
                </a:cubicBezTo>
                <a:cubicBezTo>
                  <a:pt x="233309" y="580597"/>
                  <a:pt x="252888" y="588719"/>
                  <a:pt x="273168" y="594372"/>
                </a:cubicBezTo>
                <a:cubicBezTo>
                  <a:pt x="273579" y="594482"/>
                  <a:pt x="273854" y="594880"/>
                  <a:pt x="273854" y="595319"/>
                </a:cubicBezTo>
                <a:lnTo>
                  <a:pt x="273854" y="671470"/>
                </a:lnTo>
                <a:cubicBezTo>
                  <a:pt x="273854" y="679592"/>
                  <a:pt x="280467" y="686206"/>
                  <a:pt x="288590" y="686206"/>
                </a:cubicBezTo>
                <a:lnTo>
                  <a:pt x="397684" y="686206"/>
                </a:lnTo>
                <a:cubicBezTo>
                  <a:pt x="405807" y="686206"/>
                  <a:pt x="412420" y="679592"/>
                  <a:pt x="412420" y="671470"/>
                </a:cubicBezTo>
                <a:lnTo>
                  <a:pt x="412420" y="595319"/>
                </a:lnTo>
                <a:cubicBezTo>
                  <a:pt x="412420" y="594880"/>
                  <a:pt x="412709" y="594482"/>
                  <a:pt x="413106" y="594372"/>
                </a:cubicBezTo>
                <a:cubicBezTo>
                  <a:pt x="433386" y="588719"/>
                  <a:pt x="452965" y="580597"/>
                  <a:pt x="471310" y="570224"/>
                </a:cubicBezTo>
                <a:cubicBezTo>
                  <a:pt x="471667" y="570018"/>
                  <a:pt x="472147" y="570086"/>
                  <a:pt x="472476" y="570402"/>
                </a:cubicBezTo>
                <a:lnTo>
                  <a:pt x="526344" y="624284"/>
                </a:lnTo>
                <a:cubicBezTo>
                  <a:pt x="532093" y="630033"/>
                  <a:pt x="541437" y="630033"/>
                  <a:pt x="547186" y="624284"/>
                </a:cubicBezTo>
                <a:lnTo>
                  <a:pt x="624339" y="547186"/>
                </a:lnTo>
                <a:cubicBezTo>
                  <a:pt x="627124" y="544401"/>
                  <a:pt x="628661" y="540696"/>
                  <a:pt x="628661" y="536759"/>
                </a:cubicBezTo>
                <a:cubicBezTo>
                  <a:pt x="628661" y="532821"/>
                  <a:pt x="627124" y="529116"/>
                  <a:pt x="624339" y="526331"/>
                </a:cubicBezTo>
                <a:lnTo>
                  <a:pt x="570471" y="472463"/>
                </a:lnTo>
                <a:cubicBezTo>
                  <a:pt x="570141" y="472133"/>
                  <a:pt x="570073" y="471667"/>
                  <a:pt x="570278" y="471296"/>
                </a:cubicBezTo>
                <a:cubicBezTo>
                  <a:pt x="575479" y="462090"/>
                  <a:pt x="580116" y="452581"/>
                  <a:pt x="584137" y="442853"/>
                </a:cubicBezTo>
                <a:cubicBezTo>
                  <a:pt x="588170" y="433139"/>
                  <a:pt x="591614" y="423191"/>
                  <a:pt x="594413" y="413093"/>
                </a:cubicBezTo>
                <a:cubicBezTo>
                  <a:pt x="594523" y="412695"/>
                  <a:pt x="594921" y="412407"/>
                  <a:pt x="595374" y="412407"/>
                </a:cubicBezTo>
                <a:lnTo>
                  <a:pt x="671524" y="412407"/>
                </a:lnTo>
                <a:cubicBezTo>
                  <a:pt x="679647" y="412407"/>
                  <a:pt x="686261" y="405807"/>
                  <a:pt x="686261" y="397671"/>
                </a:cubicBezTo>
                <a:lnTo>
                  <a:pt x="686261" y="288563"/>
                </a:lnTo>
                <a:cubicBezTo>
                  <a:pt x="686261" y="280440"/>
                  <a:pt x="679647" y="273826"/>
                  <a:pt x="671524" y="273826"/>
                </a:cubicBezTo>
                <a:close/>
                <a:moveTo>
                  <a:pt x="672540" y="397671"/>
                </a:moveTo>
                <a:cubicBezTo>
                  <a:pt x="672540" y="398233"/>
                  <a:pt x="672073" y="398686"/>
                  <a:pt x="671524" y="398686"/>
                </a:cubicBezTo>
                <a:lnTo>
                  <a:pt x="595374" y="398686"/>
                </a:lnTo>
                <a:cubicBezTo>
                  <a:pt x="588788" y="398686"/>
                  <a:pt x="582957" y="403104"/>
                  <a:pt x="581200" y="409429"/>
                </a:cubicBezTo>
                <a:cubicBezTo>
                  <a:pt x="575877" y="428542"/>
                  <a:pt x="568193" y="447093"/>
                  <a:pt x="558328" y="464546"/>
                </a:cubicBezTo>
                <a:cubicBezTo>
                  <a:pt x="555103" y="470254"/>
                  <a:pt x="556105" y="477498"/>
                  <a:pt x="560770" y="482163"/>
                </a:cubicBezTo>
                <a:lnTo>
                  <a:pt x="614638" y="536031"/>
                </a:lnTo>
                <a:cubicBezTo>
                  <a:pt x="614885" y="536278"/>
                  <a:pt x="614940" y="536566"/>
                  <a:pt x="614940" y="536759"/>
                </a:cubicBezTo>
                <a:cubicBezTo>
                  <a:pt x="614940" y="536951"/>
                  <a:pt x="614885" y="537225"/>
                  <a:pt x="614638" y="537472"/>
                </a:cubicBezTo>
                <a:lnTo>
                  <a:pt x="537486" y="614583"/>
                </a:lnTo>
                <a:cubicBezTo>
                  <a:pt x="537088" y="614981"/>
                  <a:pt x="536443" y="614981"/>
                  <a:pt x="536045" y="614583"/>
                </a:cubicBezTo>
                <a:lnTo>
                  <a:pt x="482177" y="560701"/>
                </a:lnTo>
                <a:cubicBezTo>
                  <a:pt x="477512" y="556036"/>
                  <a:pt x="470267" y="555048"/>
                  <a:pt x="464546" y="558273"/>
                </a:cubicBezTo>
                <a:cubicBezTo>
                  <a:pt x="447189" y="568111"/>
                  <a:pt x="428638" y="575808"/>
                  <a:pt x="409429" y="581145"/>
                </a:cubicBezTo>
                <a:cubicBezTo>
                  <a:pt x="403118" y="582902"/>
                  <a:pt x="398700" y="588733"/>
                  <a:pt x="398700" y="595319"/>
                </a:cubicBezTo>
                <a:lnTo>
                  <a:pt x="398700" y="671470"/>
                </a:lnTo>
                <a:cubicBezTo>
                  <a:pt x="398700" y="672032"/>
                  <a:pt x="398247" y="672485"/>
                  <a:pt x="397684" y="672485"/>
                </a:cubicBezTo>
                <a:lnTo>
                  <a:pt x="288590" y="672485"/>
                </a:lnTo>
                <a:cubicBezTo>
                  <a:pt x="288027" y="672485"/>
                  <a:pt x="287575" y="672032"/>
                  <a:pt x="287575" y="671470"/>
                </a:cubicBezTo>
                <a:lnTo>
                  <a:pt x="287575" y="595319"/>
                </a:lnTo>
                <a:cubicBezTo>
                  <a:pt x="287575" y="588733"/>
                  <a:pt x="283170" y="582902"/>
                  <a:pt x="276845" y="581145"/>
                </a:cubicBezTo>
                <a:cubicBezTo>
                  <a:pt x="257636" y="575808"/>
                  <a:pt x="239099" y="568111"/>
                  <a:pt x="221728" y="558273"/>
                </a:cubicBezTo>
                <a:cubicBezTo>
                  <a:pt x="219492" y="557010"/>
                  <a:pt x="217009" y="556393"/>
                  <a:pt x="214539" y="556393"/>
                </a:cubicBezTo>
                <a:cubicBezTo>
                  <a:pt x="210724" y="556393"/>
                  <a:pt x="206937" y="557875"/>
                  <a:pt x="204097" y="560701"/>
                </a:cubicBezTo>
                <a:lnTo>
                  <a:pt x="150229" y="614583"/>
                </a:lnTo>
                <a:cubicBezTo>
                  <a:pt x="149831" y="614981"/>
                  <a:pt x="149186" y="614981"/>
                  <a:pt x="148789" y="614583"/>
                </a:cubicBezTo>
                <a:lnTo>
                  <a:pt x="71636" y="537472"/>
                </a:lnTo>
                <a:cubicBezTo>
                  <a:pt x="71389" y="537225"/>
                  <a:pt x="71335" y="536951"/>
                  <a:pt x="71335" y="536759"/>
                </a:cubicBezTo>
                <a:cubicBezTo>
                  <a:pt x="71335" y="536566"/>
                  <a:pt x="71389" y="536278"/>
                  <a:pt x="71636" y="536031"/>
                </a:cubicBezTo>
                <a:lnTo>
                  <a:pt x="125518" y="482163"/>
                </a:lnTo>
                <a:cubicBezTo>
                  <a:pt x="130169" y="477498"/>
                  <a:pt x="131171" y="470254"/>
                  <a:pt x="127947" y="464546"/>
                </a:cubicBezTo>
                <a:cubicBezTo>
                  <a:pt x="118109" y="447120"/>
                  <a:pt x="110425" y="428584"/>
                  <a:pt x="105088" y="409416"/>
                </a:cubicBezTo>
                <a:cubicBezTo>
                  <a:pt x="103331" y="403104"/>
                  <a:pt x="97500" y="398686"/>
                  <a:pt x="90914" y="398686"/>
                </a:cubicBezTo>
                <a:lnTo>
                  <a:pt x="14736" y="398686"/>
                </a:lnTo>
                <a:cubicBezTo>
                  <a:pt x="14187" y="398686"/>
                  <a:pt x="13721" y="398233"/>
                  <a:pt x="13721" y="397671"/>
                </a:cubicBezTo>
                <a:lnTo>
                  <a:pt x="13721" y="288563"/>
                </a:lnTo>
                <a:cubicBezTo>
                  <a:pt x="13721" y="288000"/>
                  <a:pt x="14187" y="287547"/>
                  <a:pt x="14736" y="287547"/>
                </a:cubicBezTo>
                <a:lnTo>
                  <a:pt x="90900" y="287547"/>
                </a:lnTo>
                <a:cubicBezTo>
                  <a:pt x="97500" y="287547"/>
                  <a:pt x="103331" y="283129"/>
                  <a:pt x="105074" y="276818"/>
                </a:cubicBezTo>
                <a:cubicBezTo>
                  <a:pt x="110384" y="257704"/>
                  <a:pt x="118081" y="239168"/>
                  <a:pt x="127947" y="221701"/>
                </a:cubicBezTo>
                <a:cubicBezTo>
                  <a:pt x="131171" y="215979"/>
                  <a:pt x="130169" y="208735"/>
                  <a:pt x="125518" y="204083"/>
                </a:cubicBezTo>
                <a:lnTo>
                  <a:pt x="71623" y="150216"/>
                </a:lnTo>
                <a:cubicBezTo>
                  <a:pt x="71376" y="149969"/>
                  <a:pt x="71321" y="149694"/>
                  <a:pt x="71321" y="149502"/>
                </a:cubicBezTo>
                <a:cubicBezTo>
                  <a:pt x="71321" y="149310"/>
                  <a:pt x="71376" y="149036"/>
                  <a:pt x="71623" y="148789"/>
                </a:cubicBezTo>
                <a:lnTo>
                  <a:pt x="148775" y="71636"/>
                </a:lnTo>
                <a:cubicBezTo>
                  <a:pt x="149173" y="71252"/>
                  <a:pt x="149818" y="71252"/>
                  <a:pt x="150216" y="71636"/>
                </a:cubicBezTo>
                <a:lnTo>
                  <a:pt x="204111" y="125518"/>
                </a:lnTo>
                <a:cubicBezTo>
                  <a:pt x="208776" y="130183"/>
                  <a:pt x="216021" y="131185"/>
                  <a:pt x="221728" y="127947"/>
                </a:cubicBezTo>
                <a:cubicBezTo>
                  <a:pt x="239154" y="118081"/>
                  <a:pt x="257704" y="110384"/>
                  <a:pt x="276845" y="105074"/>
                </a:cubicBezTo>
                <a:cubicBezTo>
                  <a:pt x="283157" y="103318"/>
                  <a:pt x="287575" y="97486"/>
                  <a:pt x="287575" y="90900"/>
                </a:cubicBezTo>
                <a:lnTo>
                  <a:pt x="287575" y="14736"/>
                </a:lnTo>
                <a:cubicBezTo>
                  <a:pt x="287575" y="14174"/>
                  <a:pt x="288027" y="13721"/>
                  <a:pt x="288590" y="13721"/>
                </a:cubicBezTo>
                <a:lnTo>
                  <a:pt x="397671" y="13721"/>
                </a:lnTo>
                <a:cubicBezTo>
                  <a:pt x="398233" y="13721"/>
                  <a:pt x="398686" y="14174"/>
                  <a:pt x="398686" y="14736"/>
                </a:cubicBezTo>
                <a:lnTo>
                  <a:pt x="398686" y="90900"/>
                </a:lnTo>
                <a:cubicBezTo>
                  <a:pt x="398686" y="97486"/>
                  <a:pt x="403104" y="103318"/>
                  <a:pt x="409416" y="105074"/>
                </a:cubicBezTo>
                <a:cubicBezTo>
                  <a:pt x="428556" y="110384"/>
                  <a:pt x="447093" y="118081"/>
                  <a:pt x="464532" y="127933"/>
                </a:cubicBezTo>
                <a:cubicBezTo>
                  <a:pt x="470254" y="131171"/>
                  <a:pt x="477485" y="130169"/>
                  <a:pt x="482150" y="125504"/>
                </a:cubicBezTo>
                <a:lnTo>
                  <a:pt x="536045" y="71636"/>
                </a:lnTo>
                <a:cubicBezTo>
                  <a:pt x="536443" y="71252"/>
                  <a:pt x="537088" y="71252"/>
                  <a:pt x="537486" y="71636"/>
                </a:cubicBezTo>
                <a:lnTo>
                  <a:pt x="614624" y="148761"/>
                </a:lnTo>
                <a:cubicBezTo>
                  <a:pt x="614871" y="149008"/>
                  <a:pt x="614926" y="149296"/>
                  <a:pt x="614926" y="149488"/>
                </a:cubicBezTo>
                <a:cubicBezTo>
                  <a:pt x="614926" y="149680"/>
                  <a:pt x="614871" y="149955"/>
                  <a:pt x="614624" y="150202"/>
                </a:cubicBezTo>
                <a:lnTo>
                  <a:pt x="560742" y="204083"/>
                </a:lnTo>
                <a:cubicBezTo>
                  <a:pt x="556091" y="208735"/>
                  <a:pt x="555090" y="215979"/>
                  <a:pt x="558314" y="221701"/>
                </a:cubicBezTo>
                <a:cubicBezTo>
                  <a:pt x="568152" y="239085"/>
                  <a:pt x="575835" y="257636"/>
                  <a:pt x="581173" y="276818"/>
                </a:cubicBezTo>
                <a:cubicBezTo>
                  <a:pt x="582929" y="283143"/>
                  <a:pt x="588760" y="287547"/>
                  <a:pt x="595346" y="287547"/>
                </a:cubicBezTo>
                <a:lnTo>
                  <a:pt x="671524" y="287547"/>
                </a:lnTo>
                <a:cubicBezTo>
                  <a:pt x="672073" y="287547"/>
                  <a:pt x="672540" y="288000"/>
                  <a:pt x="672540" y="288563"/>
                </a:cubicBezTo>
                <a:lnTo>
                  <a:pt x="672540" y="397671"/>
                </a:lnTo>
                <a:close/>
                <a:moveTo>
                  <a:pt x="343130" y="193807"/>
                </a:moveTo>
                <a:cubicBezTo>
                  <a:pt x="260805" y="193807"/>
                  <a:pt x="193834" y="260778"/>
                  <a:pt x="193834" y="343103"/>
                </a:cubicBezTo>
                <a:cubicBezTo>
                  <a:pt x="193834" y="425428"/>
                  <a:pt x="260805" y="492399"/>
                  <a:pt x="343130" y="492399"/>
                </a:cubicBezTo>
                <a:cubicBezTo>
                  <a:pt x="425455" y="492399"/>
                  <a:pt x="492427" y="425428"/>
                  <a:pt x="492427" y="343103"/>
                </a:cubicBezTo>
                <a:cubicBezTo>
                  <a:pt x="492427" y="260778"/>
                  <a:pt x="425455" y="193807"/>
                  <a:pt x="343130" y="193807"/>
                </a:cubicBezTo>
                <a:close/>
                <a:moveTo>
                  <a:pt x="343130" y="478678"/>
                </a:moveTo>
                <a:cubicBezTo>
                  <a:pt x="268366" y="478678"/>
                  <a:pt x="207555" y="417868"/>
                  <a:pt x="207555" y="343103"/>
                </a:cubicBezTo>
                <a:cubicBezTo>
                  <a:pt x="207555" y="268338"/>
                  <a:pt x="268366" y="207527"/>
                  <a:pt x="343130" y="207527"/>
                </a:cubicBezTo>
                <a:cubicBezTo>
                  <a:pt x="417895" y="207527"/>
                  <a:pt x="478706" y="268338"/>
                  <a:pt x="478706" y="343103"/>
                </a:cubicBezTo>
                <a:cubicBezTo>
                  <a:pt x="478706" y="417868"/>
                  <a:pt x="417895" y="478678"/>
                  <a:pt x="343130" y="478678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5253868" y="3843028"/>
            <a:ext cx="327526" cy="380450"/>
          </a:xfrm>
          <a:custGeom>
            <a:rect b="b" l="l" r="r" t="t"/>
            <a:pathLst>
              <a:path extrusionOk="0" h="760901" w="655053">
                <a:moveTo>
                  <a:pt x="223766" y="380443"/>
                </a:moveTo>
                <a:cubicBezTo>
                  <a:pt x="223766" y="442242"/>
                  <a:pt x="173676" y="492338"/>
                  <a:pt x="111883" y="492338"/>
                </a:cubicBezTo>
                <a:cubicBezTo>
                  <a:pt x="50091" y="492338"/>
                  <a:pt x="0" y="442242"/>
                  <a:pt x="0" y="380443"/>
                </a:cubicBezTo>
                <a:cubicBezTo>
                  <a:pt x="0" y="318644"/>
                  <a:pt x="50091" y="268548"/>
                  <a:pt x="111883" y="268548"/>
                </a:cubicBezTo>
                <a:cubicBezTo>
                  <a:pt x="173676" y="268548"/>
                  <a:pt x="223766" y="318660"/>
                  <a:pt x="223766" y="380443"/>
                </a:cubicBezTo>
                <a:close/>
                <a:moveTo>
                  <a:pt x="543171" y="223790"/>
                </a:moveTo>
                <a:cubicBezTo>
                  <a:pt x="604963" y="223790"/>
                  <a:pt x="655054" y="173694"/>
                  <a:pt x="655054" y="111895"/>
                </a:cubicBezTo>
                <a:cubicBezTo>
                  <a:pt x="655054" y="50096"/>
                  <a:pt x="604963" y="0"/>
                  <a:pt x="543171" y="0"/>
                </a:cubicBezTo>
                <a:cubicBezTo>
                  <a:pt x="481378" y="0"/>
                  <a:pt x="431287" y="50096"/>
                  <a:pt x="431287" y="111895"/>
                </a:cubicBezTo>
                <a:cubicBezTo>
                  <a:pt x="431287" y="173694"/>
                  <a:pt x="481378" y="223790"/>
                  <a:pt x="543171" y="223790"/>
                </a:cubicBezTo>
                <a:close/>
                <a:moveTo>
                  <a:pt x="543171" y="537112"/>
                </a:moveTo>
                <a:cubicBezTo>
                  <a:pt x="481378" y="537112"/>
                  <a:pt x="431287" y="587208"/>
                  <a:pt x="431287" y="649007"/>
                </a:cubicBezTo>
                <a:cubicBezTo>
                  <a:pt x="431287" y="710806"/>
                  <a:pt x="481378" y="760901"/>
                  <a:pt x="543171" y="760901"/>
                </a:cubicBezTo>
                <a:cubicBezTo>
                  <a:pt x="604963" y="760901"/>
                  <a:pt x="655054" y="710806"/>
                  <a:pt x="655054" y="649007"/>
                </a:cubicBezTo>
                <a:cubicBezTo>
                  <a:pt x="655054" y="587208"/>
                  <a:pt x="604963" y="537112"/>
                  <a:pt x="543171" y="537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5249978" y="3839138"/>
            <a:ext cx="335307" cy="388239"/>
          </a:xfrm>
          <a:custGeom>
            <a:rect b="b" l="l" r="r" t="t"/>
            <a:pathLst>
              <a:path extrusionOk="0" h="776479" w="670614">
                <a:moveTo>
                  <a:pt x="550951" y="537112"/>
                </a:moveTo>
                <a:cubicBezTo>
                  <a:pt x="490186" y="537112"/>
                  <a:pt x="439893" y="582648"/>
                  <a:pt x="432314" y="641396"/>
                </a:cubicBezTo>
                <a:lnTo>
                  <a:pt x="211785" y="464528"/>
                </a:lnTo>
                <a:cubicBezTo>
                  <a:pt x="228979" y="443798"/>
                  <a:pt x="239327" y="417202"/>
                  <a:pt x="239327" y="388240"/>
                </a:cubicBezTo>
                <a:cubicBezTo>
                  <a:pt x="239327" y="359262"/>
                  <a:pt x="228979" y="332681"/>
                  <a:pt x="211785" y="311952"/>
                </a:cubicBezTo>
                <a:lnTo>
                  <a:pt x="432314" y="135068"/>
                </a:lnTo>
                <a:cubicBezTo>
                  <a:pt x="439893" y="193801"/>
                  <a:pt x="490186" y="239353"/>
                  <a:pt x="550951" y="239353"/>
                </a:cubicBezTo>
                <a:cubicBezTo>
                  <a:pt x="616929" y="239353"/>
                  <a:pt x="670615" y="185662"/>
                  <a:pt x="670615" y="119676"/>
                </a:cubicBezTo>
                <a:cubicBezTo>
                  <a:pt x="670615" y="53691"/>
                  <a:pt x="616945" y="0"/>
                  <a:pt x="550951" y="0"/>
                </a:cubicBezTo>
                <a:cubicBezTo>
                  <a:pt x="486249" y="0"/>
                  <a:pt x="433404" y="51637"/>
                  <a:pt x="431381" y="115863"/>
                </a:cubicBezTo>
                <a:lnTo>
                  <a:pt x="201047" y="300607"/>
                </a:lnTo>
                <a:cubicBezTo>
                  <a:pt x="179682" y="280733"/>
                  <a:pt x="151066" y="268564"/>
                  <a:pt x="119664" y="268564"/>
                </a:cubicBezTo>
                <a:cubicBezTo>
                  <a:pt x="53685" y="268564"/>
                  <a:pt x="0" y="322254"/>
                  <a:pt x="0" y="388240"/>
                </a:cubicBezTo>
                <a:cubicBezTo>
                  <a:pt x="0" y="454225"/>
                  <a:pt x="53685" y="507916"/>
                  <a:pt x="119664" y="507916"/>
                </a:cubicBezTo>
                <a:cubicBezTo>
                  <a:pt x="151066" y="507916"/>
                  <a:pt x="179682" y="495731"/>
                  <a:pt x="201047" y="475873"/>
                </a:cubicBezTo>
                <a:lnTo>
                  <a:pt x="431381" y="660616"/>
                </a:lnTo>
                <a:cubicBezTo>
                  <a:pt x="433404" y="724843"/>
                  <a:pt x="486249" y="776480"/>
                  <a:pt x="550951" y="776480"/>
                </a:cubicBezTo>
                <a:cubicBezTo>
                  <a:pt x="616929" y="776480"/>
                  <a:pt x="670615" y="722789"/>
                  <a:pt x="670615" y="656803"/>
                </a:cubicBezTo>
                <a:cubicBezTo>
                  <a:pt x="670615" y="590818"/>
                  <a:pt x="616945" y="537112"/>
                  <a:pt x="550951" y="537112"/>
                </a:cubicBezTo>
                <a:close/>
                <a:moveTo>
                  <a:pt x="550951" y="15563"/>
                </a:moveTo>
                <a:cubicBezTo>
                  <a:pt x="608355" y="15563"/>
                  <a:pt x="655054" y="62266"/>
                  <a:pt x="655054" y="119676"/>
                </a:cubicBezTo>
                <a:cubicBezTo>
                  <a:pt x="655054" y="177087"/>
                  <a:pt x="608355" y="223790"/>
                  <a:pt x="550951" y="223790"/>
                </a:cubicBezTo>
                <a:cubicBezTo>
                  <a:pt x="493547" y="223790"/>
                  <a:pt x="446848" y="177087"/>
                  <a:pt x="446848" y="119676"/>
                </a:cubicBezTo>
                <a:cubicBezTo>
                  <a:pt x="446848" y="62266"/>
                  <a:pt x="493547" y="15563"/>
                  <a:pt x="550951" y="15563"/>
                </a:cubicBezTo>
                <a:close/>
                <a:moveTo>
                  <a:pt x="15561" y="388224"/>
                </a:moveTo>
                <a:cubicBezTo>
                  <a:pt x="15561" y="330814"/>
                  <a:pt x="62259" y="284111"/>
                  <a:pt x="119664" y="284111"/>
                </a:cubicBezTo>
                <a:cubicBezTo>
                  <a:pt x="177068" y="284111"/>
                  <a:pt x="223766" y="330814"/>
                  <a:pt x="223766" y="388224"/>
                </a:cubicBezTo>
                <a:cubicBezTo>
                  <a:pt x="223766" y="445635"/>
                  <a:pt x="177068" y="492338"/>
                  <a:pt x="119664" y="492338"/>
                </a:cubicBezTo>
                <a:cubicBezTo>
                  <a:pt x="62259" y="492338"/>
                  <a:pt x="15561" y="445635"/>
                  <a:pt x="15561" y="388224"/>
                </a:cubicBezTo>
                <a:close/>
                <a:moveTo>
                  <a:pt x="550951" y="760901"/>
                </a:moveTo>
                <a:cubicBezTo>
                  <a:pt x="493547" y="760901"/>
                  <a:pt x="446848" y="714198"/>
                  <a:pt x="446848" y="656788"/>
                </a:cubicBezTo>
                <a:cubicBezTo>
                  <a:pt x="446848" y="599377"/>
                  <a:pt x="493547" y="552674"/>
                  <a:pt x="550951" y="552674"/>
                </a:cubicBezTo>
                <a:cubicBezTo>
                  <a:pt x="608355" y="552674"/>
                  <a:pt x="655054" y="599377"/>
                  <a:pt x="655054" y="656788"/>
                </a:cubicBezTo>
                <a:cubicBezTo>
                  <a:pt x="655054" y="714198"/>
                  <a:pt x="608355" y="760901"/>
                  <a:pt x="550951" y="760901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4631113" y="3804260"/>
            <a:ext cx="354994" cy="457758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54995" y="153847"/>
                </a:move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4640280" y="3813420"/>
            <a:ext cx="336660" cy="439425"/>
          </a:xfrm>
          <a:custGeom>
            <a:rect b="b" l="l" r="r" t="t"/>
            <a:pathLst>
              <a:path extrusionOk="0" h="878849" w="673319">
                <a:moveTo>
                  <a:pt x="336678" y="0"/>
                </a:moveTo>
                <a:cubicBezTo>
                  <a:pt x="522298" y="0"/>
                  <a:pt x="673320" y="150897"/>
                  <a:pt x="673320" y="336404"/>
                </a:cubicBezTo>
                <a:cubicBezTo>
                  <a:pt x="673320" y="582868"/>
                  <a:pt x="428040" y="809360"/>
                  <a:pt x="352849" y="872900"/>
                </a:cubicBezTo>
                <a:cubicBezTo>
                  <a:pt x="343480" y="880833"/>
                  <a:pt x="329858" y="880833"/>
                  <a:pt x="320489" y="872900"/>
                </a:cubicBezTo>
                <a:cubicBezTo>
                  <a:pt x="245299" y="809360"/>
                  <a:pt x="0" y="582868"/>
                  <a:pt x="0" y="336404"/>
                </a:cubicBezTo>
                <a:cubicBezTo>
                  <a:pt x="0" y="150897"/>
                  <a:pt x="151040" y="0"/>
                  <a:pt x="336678" y="0"/>
                </a:cubicBezTo>
                <a:close/>
                <a:moveTo>
                  <a:pt x="557812" y="338200"/>
                </a:moveTo>
                <a:cubicBezTo>
                  <a:pt x="557812" y="216342"/>
                  <a:pt x="458603" y="117204"/>
                  <a:pt x="336660" y="117204"/>
                </a:cubicBezTo>
                <a:cubicBezTo>
                  <a:pt x="214717" y="117204"/>
                  <a:pt x="115508" y="216342"/>
                  <a:pt x="115508" y="338200"/>
                </a:cubicBezTo>
                <a:cubicBezTo>
                  <a:pt x="115508" y="460057"/>
                  <a:pt x="214717" y="559214"/>
                  <a:pt x="336660" y="559214"/>
                </a:cubicBezTo>
                <a:cubicBezTo>
                  <a:pt x="458603" y="559214"/>
                  <a:pt x="557812" y="460057"/>
                  <a:pt x="557812" y="338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4631113" y="3804260"/>
            <a:ext cx="354994" cy="457758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71184" y="891221"/>
                </a:moveTo>
                <a:cubicBezTo>
                  <a:pt x="361815" y="899155"/>
                  <a:pt x="348192" y="899155"/>
                  <a:pt x="338823" y="891221"/>
                </a:cubicBezTo>
                <a:cubicBezTo>
                  <a:pt x="263633" y="827682"/>
                  <a:pt x="18335" y="601189"/>
                  <a:pt x="18335" y="354726"/>
                </a:cubicBezTo>
                <a:cubicBezTo>
                  <a:pt x="18335" y="169219"/>
                  <a:pt x="169375" y="18322"/>
                  <a:pt x="355013" y="18322"/>
                </a:cubicBezTo>
                <a:cubicBezTo>
                  <a:pt x="540632" y="18322"/>
                  <a:pt x="691654" y="169219"/>
                  <a:pt x="691654" y="354726"/>
                </a:cubicBezTo>
                <a:cubicBezTo>
                  <a:pt x="691654" y="601189"/>
                  <a:pt x="446374" y="827682"/>
                  <a:pt x="371184" y="891221"/>
                </a:cubicBezTo>
                <a:close/>
                <a:moveTo>
                  <a:pt x="354995" y="135525"/>
                </a:moveTo>
                <a:cubicBezTo>
                  <a:pt x="233051" y="135525"/>
                  <a:pt x="133843" y="234664"/>
                  <a:pt x="133843" y="356522"/>
                </a:cubicBezTo>
                <a:cubicBezTo>
                  <a:pt x="133843" y="478379"/>
                  <a:pt x="233051" y="577536"/>
                  <a:pt x="354995" y="577536"/>
                </a:cubicBezTo>
                <a:cubicBezTo>
                  <a:pt x="476938" y="577536"/>
                  <a:pt x="576146" y="478379"/>
                  <a:pt x="576146" y="356522"/>
                </a:cubicBezTo>
                <a:cubicBezTo>
                  <a:pt x="576146" y="234664"/>
                  <a:pt x="476938" y="135525"/>
                  <a:pt x="354995" y="135525"/>
                </a:cubicBezTo>
                <a:close/>
                <a:moveTo>
                  <a:pt x="354995" y="559214"/>
                </a:move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8163137" y="3113313"/>
            <a:ext cx="336188" cy="336188"/>
          </a:xfrm>
          <a:custGeom>
            <a:rect b="b" l="l" r="r" t="t"/>
            <a:pathLst>
              <a:path extrusionOk="0" h="672375" w="672375">
                <a:moveTo>
                  <a:pt x="672375" y="336188"/>
                </a:moveTo>
                <a:cubicBezTo>
                  <a:pt x="672375" y="427211"/>
                  <a:pt x="636207" y="509783"/>
                  <a:pt x="577441" y="570320"/>
                </a:cubicBezTo>
                <a:cubicBezTo>
                  <a:pt x="516369" y="633243"/>
                  <a:pt x="430889" y="672348"/>
                  <a:pt x="336270" y="672375"/>
                </a:cubicBezTo>
                <a:lnTo>
                  <a:pt x="336188" y="672375"/>
                </a:lnTo>
                <a:cubicBezTo>
                  <a:pt x="241555" y="672375"/>
                  <a:pt x="156061" y="633284"/>
                  <a:pt x="94962" y="570361"/>
                </a:cubicBezTo>
                <a:cubicBezTo>
                  <a:pt x="36196" y="509825"/>
                  <a:pt x="0" y="427225"/>
                  <a:pt x="0" y="336188"/>
                </a:cubicBezTo>
                <a:cubicBezTo>
                  <a:pt x="0" y="334225"/>
                  <a:pt x="14" y="332263"/>
                  <a:pt x="55" y="330315"/>
                </a:cubicBezTo>
                <a:cubicBezTo>
                  <a:pt x="1564" y="241610"/>
                  <a:pt x="37458" y="161275"/>
                  <a:pt x="94948" y="102042"/>
                </a:cubicBezTo>
                <a:cubicBezTo>
                  <a:pt x="156019" y="39118"/>
                  <a:pt x="241514" y="14"/>
                  <a:pt x="336146" y="0"/>
                </a:cubicBezTo>
                <a:lnTo>
                  <a:pt x="336201" y="0"/>
                </a:lnTo>
                <a:cubicBezTo>
                  <a:pt x="336215" y="0"/>
                  <a:pt x="336215" y="0"/>
                  <a:pt x="336229" y="0"/>
                </a:cubicBezTo>
                <a:lnTo>
                  <a:pt x="336270" y="0"/>
                </a:lnTo>
                <a:cubicBezTo>
                  <a:pt x="430875" y="27"/>
                  <a:pt x="516356" y="39132"/>
                  <a:pt x="577427" y="102042"/>
                </a:cubicBezTo>
                <a:cubicBezTo>
                  <a:pt x="634917" y="161275"/>
                  <a:pt x="670811" y="241610"/>
                  <a:pt x="672320" y="330315"/>
                </a:cubicBezTo>
                <a:cubicBezTo>
                  <a:pt x="672361" y="332263"/>
                  <a:pt x="672375" y="334225"/>
                  <a:pt x="672375" y="33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8159707" y="3109877"/>
            <a:ext cx="343054" cy="343054"/>
          </a:xfrm>
          <a:custGeom>
            <a:rect b="b" l="l" r="r" t="t"/>
            <a:pathLst>
              <a:path extrusionOk="0" h="686109" w="686109">
                <a:moveTo>
                  <a:pt x="686110" y="337189"/>
                </a:moveTo>
                <a:cubicBezTo>
                  <a:pt x="686110" y="336846"/>
                  <a:pt x="686055" y="336503"/>
                  <a:pt x="686014" y="336174"/>
                </a:cubicBezTo>
                <a:cubicBezTo>
                  <a:pt x="684312" y="249101"/>
                  <a:pt x="649955" y="166722"/>
                  <a:pt x="589213" y="104141"/>
                </a:cubicBezTo>
                <a:cubicBezTo>
                  <a:pt x="557587" y="71568"/>
                  <a:pt x="520513" y="45951"/>
                  <a:pt x="479008" y="28018"/>
                </a:cubicBezTo>
                <a:cubicBezTo>
                  <a:pt x="476318" y="26852"/>
                  <a:pt x="473629" y="25727"/>
                  <a:pt x="470912" y="24643"/>
                </a:cubicBezTo>
                <a:cubicBezTo>
                  <a:pt x="430340" y="8315"/>
                  <a:pt x="387421" y="41"/>
                  <a:pt x="343130" y="14"/>
                </a:cubicBezTo>
                <a:cubicBezTo>
                  <a:pt x="343103" y="14"/>
                  <a:pt x="343089" y="0"/>
                  <a:pt x="343062" y="0"/>
                </a:cubicBezTo>
                <a:cubicBezTo>
                  <a:pt x="343048" y="0"/>
                  <a:pt x="343021" y="0"/>
                  <a:pt x="343007" y="0"/>
                </a:cubicBezTo>
                <a:cubicBezTo>
                  <a:pt x="343007" y="0"/>
                  <a:pt x="343007" y="0"/>
                  <a:pt x="343007" y="0"/>
                </a:cubicBezTo>
                <a:cubicBezTo>
                  <a:pt x="343007" y="0"/>
                  <a:pt x="342993" y="0"/>
                  <a:pt x="342993" y="0"/>
                </a:cubicBezTo>
                <a:cubicBezTo>
                  <a:pt x="341690" y="0"/>
                  <a:pt x="340400" y="41"/>
                  <a:pt x="339096" y="55"/>
                </a:cubicBezTo>
                <a:cubicBezTo>
                  <a:pt x="337464" y="69"/>
                  <a:pt x="335831" y="82"/>
                  <a:pt x="334198" y="123"/>
                </a:cubicBezTo>
                <a:cubicBezTo>
                  <a:pt x="333375" y="151"/>
                  <a:pt x="332552" y="192"/>
                  <a:pt x="331715" y="220"/>
                </a:cubicBezTo>
                <a:cubicBezTo>
                  <a:pt x="329602" y="288"/>
                  <a:pt x="327489" y="357"/>
                  <a:pt x="325389" y="453"/>
                </a:cubicBezTo>
                <a:cubicBezTo>
                  <a:pt x="325225" y="467"/>
                  <a:pt x="325060" y="480"/>
                  <a:pt x="324895" y="480"/>
                </a:cubicBezTo>
                <a:cubicBezTo>
                  <a:pt x="284117" y="2593"/>
                  <a:pt x="244574" y="11814"/>
                  <a:pt x="207130" y="27990"/>
                </a:cubicBezTo>
                <a:cubicBezTo>
                  <a:pt x="165610" y="45937"/>
                  <a:pt x="128523" y="71554"/>
                  <a:pt x="96883" y="104141"/>
                </a:cubicBezTo>
                <a:cubicBezTo>
                  <a:pt x="35935" y="166941"/>
                  <a:pt x="1537" y="249664"/>
                  <a:pt x="55" y="337052"/>
                </a:cubicBezTo>
                <a:cubicBezTo>
                  <a:pt x="14" y="339041"/>
                  <a:pt x="0" y="341058"/>
                  <a:pt x="0" y="343062"/>
                </a:cubicBezTo>
                <a:cubicBezTo>
                  <a:pt x="0" y="432782"/>
                  <a:pt x="34412" y="517645"/>
                  <a:pt x="96896" y="582010"/>
                </a:cubicBezTo>
                <a:cubicBezTo>
                  <a:pt x="128537" y="614597"/>
                  <a:pt x="165624" y="640200"/>
                  <a:pt x="207130" y="658133"/>
                </a:cubicBezTo>
                <a:cubicBezTo>
                  <a:pt x="250103" y="676697"/>
                  <a:pt x="295835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90316" y="686096"/>
                  <a:pt x="436034" y="676670"/>
                  <a:pt x="478994" y="658105"/>
                </a:cubicBezTo>
                <a:cubicBezTo>
                  <a:pt x="520499" y="640172"/>
                  <a:pt x="557573" y="614556"/>
                  <a:pt x="589200" y="581969"/>
                </a:cubicBezTo>
                <a:cubicBezTo>
                  <a:pt x="651670" y="517618"/>
                  <a:pt x="686068" y="432768"/>
                  <a:pt x="686068" y="343062"/>
                </a:cubicBezTo>
                <a:cubicBezTo>
                  <a:pt x="686068" y="341319"/>
                  <a:pt x="686055" y="339590"/>
                  <a:pt x="686014" y="337875"/>
                </a:cubicBezTo>
                <a:cubicBezTo>
                  <a:pt x="686068" y="337642"/>
                  <a:pt x="686110" y="337422"/>
                  <a:pt x="686110" y="337189"/>
                </a:cubicBezTo>
                <a:close/>
                <a:moveTo>
                  <a:pt x="496172" y="504322"/>
                </a:moveTo>
                <a:cubicBezTo>
                  <a:pt x="509262" y="455312"/>
                  <a:pt x="516205" y="400072"/>
                  <a:pt x="516287" y="344063"/>
                </a:cubicBezTo>
                <a:lnTo>
                  <a:pt x="672361" y="344063"/>
                </a:lnTo>
                <a:cubicBezTo>
                  <a:pt x="672114" y="427486"/>
                  <a:pt x="640886" y="506477"/>
                  <a:pt x="584191" y="567356"/>
                </a:cubicBezTo>
                <a:cubicBezTo>
                  <a:pt x="558259" y="541712"/>
                  <a:pt x="528704" y="520554"/>
                  <a:pt x="496172" y="504322"/>
                </a:cubicBezTo>
                <a:close/>
                <a:moveTo>
                  <a:pt x="282265" y="666832"/>
                </a:moveTo>
                <a:cubicBezTo>
                  <a:pt x="280769" y="666557"/>
                  <a:pt x="279287" y="666283"/>
                  <a:pt x="277792" y="665981"/>
                </a:cubicBezTo>
                <a:cubicBezTo>
                  <a:pt x="276612" y="665748"/>
                  <a:pt x="275445" y="665487"/>
                  <a:pt x="274279" y="665240"/>
                </a:cubicBezTo>
                <a:cubicBezTo>
                  <a:pt x="272811" y="664925"/>
                  <a:pt x="271329" y="664623"/>
                  <a:pt x="269861" y="664294"/>
                </a:cubicBezTo>
                <a:cubicBezTo>
                  <a:pt x="268695" y="664033"/>
                  <a:pt x="267529" y="663745"/>
                  <a:pt x="266362" y="663470"/>
                </a:cubicBezTo>
                <a:cubicBezTo>
                  <a:pt x="264894" y="663127"/>
                  <a:pt x="263440" y="662784"/>
                  <a:pt x="261972" y="662414"/>
                </a:cubicBezTo>
                <a:cubicBezTo>
                  <a:pt x="260819" y="662126"/>
                  <a:pt x="259667" y="661810"/>
                  <a:pt x="258514" y="661508"/>
                </a:cubicBezTo>
                <a:cubicBezTo>
                  <a:pt x="257060" y="661124"/>
                  <a:pt x="255605" y="660740"/>
                  <a:pt x="254151" y="660342"/>
                </a:cubicBezTo>
                <a:cubicBezTo>
                  <a:pt x="252998" y="660026"/>
                  <a:pt x="251859" y="659683"/>
                  <a:pt x="250707" y="659354"/>
                </a:cubicBezTo>
                <a:cubicBezTo>
                  <a:pt x="249266" y="658942"/>
                  <a:pt x="247825" y="658517"/>
                  <a:pt x="246385" y="658078"/>
                </a:cubicBezTo>
                <a:cubicBezTo>
                  <a:pt x="245246" y="657735"/>
                  <a:pt x="244107" y="657365"/>
                  <a:pt x="242968" y="657008"/>
                </a:cubicBezTo>
                <a:cubicBezTo>
                  <a:pt x="241541" y="656555"/>
                  <a:pt x="240114" y="656102"/>
                  <a:pt x="238687" y="655622"/>
                </a:cubicBezTo>
                <a:cubicBezTo>
                  <a:pt x="237562" y="655251"/>
                  <a:pt x="236437" y="654854"/>
                  <a:pt x="235312" y="654469"/>
                </a:cubicBezTo>
                <a:cubicBezTo>
                  <a:pt x="233899" y="653975"/>
                  <a:pt x="232472" y="653495"/>
                  <a:pt x="231072" y="652988"/>
                </a:cubicBezTo>
                <a:cubicBezTo>
                  <a:pt x="229947" y="652590"/>
                  <a:pt x="228836" y="652164"/>
                  <a:pt x="227724" y="651753"/>
                </a:cubicBezTo>
                <a:cubicBezTo>
                  <a:pt x="226325" y="651231"/>
                  <a:pt x="224925" y="650696"/>
                  <a:pt x="223526" y="650161"/>
                </a:cubicBezTo>
                <a:cubicBezTo>
                  <a:pt x="222415" y="649736"/>
                  <a:pt x="221317" y="649283"/>
                  <a:pt x="220205" y="648844"/>
                </a:cubicBezTo>
                <a:cubicBezTo>
                  <a:pt x="218820" y="648281"/>
                  <a:pt x="217434" y="647719"/>
                  <a:pt x="216048" y="647143"/>
                </a:cubicBezTo>
                <a:cubicBezTo>
                  <a:pt x="214950" y="646690"/>
                  <a:pt x="213853" y="646223"/>
                  <a:pt x="212769" y="645743"/>
                </a:cubicBezTo>
                <a:cubicBezTo>
                  <a:pt x="211397" y="645153"/>
                  <a:pt x="210025" y="644549"/>
                  <a:pt x="208653" y="643946"/>
                </a:cubicBezTo>
                <a:cubicBezTo>
                  <a:pt x="207569" y="643465"/>
                  <a:pt x="206485" y="642971"/>
                  <a:pt x="205401" y="642464"/>
                </a:cubicBezTo>
                <a:cubicBezTo>
                  <a:pt x="204042" y="641833"/>
                  <a:pt x="202684" y="641201"/>
                  <a:pt x="201326" y="640557"/>
                </a:cubicBezTo>
                <a:cubicBezTo>
                  <a:pt x="200255" y="640049"/>
                  <a:pt x="199185" y="639527"/>
                  <a:pt x="198115" y="639006"/>
                </a:cubicBezTo>
                <a:cubicBezTo>
                  <a:pt x="196770" y="638347"/>
                  <a:pt x="195426" y="637675"/>
                  <a:pt x="194095" y="637003"/>
                </a:cubicBezTo>
                <a:cubicBezTo>
                  <a:pt x="193038" y="636468"/>
                  <a:pt x="191968" y="635919"/>
                  <a:pt x="190911" y="635370"/>
                </a:cubicBezTo>
                <a:cubicBezTo>
                  <a:pt x="189581" y="634670"/>
                  <a:pt x="188263" y="633971"/>
                  <a:pt x="186946" y="633257"/>
                </a:cubicBezTo>
                <a:cubicBezTo>
                  <a:pt x="185890" y="632694"/>
                  <a:pt x="184847" y="632118"/>
                  <a:pt x="183804" y="631542"/>
                </a:cubicBezTo>
                <a:cubicBezTo>
                  <a:pt x="182501" y="630815"/>
                  <a:pt x="181197" y="630088"/>
                  <a:pt x="179894" y="629333"/>
                </a:cubicBezTo>
                <a:cubicBezTo>
                  <a:pt x="178851" y="628743"/>
                  <a:pt x="177808" y="628139"/>
                  <a:pt x="176779" y="627535"/>
                </a:cubicBezTo>
                <a:cubicBezTo>
                  <a:pt x="175489" y="626781"/>
                  <a:pt x="174213" y="626012"/>
                  <a:pt x="172937" y="625244"/>
                </a:cubicBezTo>
                <a:cubicBezTo>
                  <a:pt x="171908" y="624613"/>
                  <a:pt x="170879" y="623995"/>
                  <a:pt x="169850" y="623351"/>
                </a:cubicBezTo>
                <a:cubicBezTo>
                  <a:pt x="168588" y="622569"/>
                  <a:pt x="167325" y="621759"/>
                  <a:pt x="166063" y="620963"/>
                </a:cubicBezTo>
                <a:cubicBezTo>
                  <a:pt x="165048" y="620305"/>
                  <a:pt x="164032" y="619660"/>
                  <a:pt x="163017" y="618987"/>
                </a:cubicBezTo>
                <a:cubicBezTo>
                  <a:pt x="161768" y="618164"/>
                  <a:pt x="160534" y="617341"/>
                  <a:pt x="159299" y="616504"/>
                </a:cubicBezTo>
                <a:cubicBezTo>
                  <a:pt x="158283" y="615818"/>
                  <a:pt x="157282" y="615146"/>
                  <a:pt x="156280" y="614446"/>
                </a:cubicBezTo>
                <a:cubicBezTo>
                  <a:pt x="155059" y="613595"/>
                  <a:pt x="153852" y="612744"/>
                  <a:pt x="152630" y="611880"/>
                </a:cubicBezTo>
                <a:cubicBezTo>
                  <a:pt x="151629" y="611167"/>
                  <a:pt x="150627" y="610453"/>
                  <a:pt x="149639" y="609726"/>
                </a:cubicBezTo>
                <a:cubicBezTo>
                  <a:pt x="148446" y="608848"/>
                  <a:pt x="147252" y="607970"/>
                  <a:pt x="146058" y="607078"/>
                </a:cubicBezTo>
                <a:cubicBezTo>
                  <a:pt x="145070" y="606337"/>
                  <a:pt x="144082" y="605596"/>
                  <a:pt x="143094" y="604841"/>
                </a:cubicBezTo>
                <a:cubicBezTo>
                  <a:pt x="141914" y="603936"/>
                  <a:pt x="140762" y="603016"/>
                  <a:pt x="139596" y="602111"/>
                </a:cubicBezTo>
                <a:cubicBezTo>
                  <a:pt x="138621" y="601342"/>
                  <a:pt x="137634" y="600574"/>
                  <a:pt x="136673" y="599778"/>
                </a:cubicBezTo>
                <a:cubicBezTo>
                  <a:pt x="135521" y="598845"/>
                  <a:pt x="134395" y="597912"/>
                  <a:pt x="133257" y="596965"/>
                </a:cubicBezTo>
                <a:cubicBezTo>
                  <a:pt x="132282" y="596156"/>
                  <a:pt x="131322" y="595360"/>
                  <a:pt x="130362" y="594551"/>
                </a:cubicBezTo>
                <a:cubicBezTo>
                  <a:pt x="129236" y="593604"/>
                  <a:pt x="128139" y="592630"/>
                  <a:pt x="127027" y="591669"/>
                </a:cubicBezTo>
                <a:cubicBezTo>
                  <a:pt x="126067" y="590832"/>
                  <a:pt x="125106" y="589995"/>
                  <a:pt x="124160" y="589158"/>
                </a:cubicBezTo>
                <a:cubicBezTo>
                  <a:pt x="123076" y="588184"/>
                  <a:pt x="121992" y="587196"/>
                  <a:pt x="120908" y="586208"/>
                </a:cubicBezTo>
                <a:cubicBezTo>
                  <a:pt x="119961" y="585344"/>
                  <a:pt x="119001" y="584466"/>
                  <a:pt x="118068" y="583588"/>
                </a:cubicBezTo>
                <a:cubicBezTo>
                  <a:pt x="117011" y="582586"/>
                  <a:pt x="115955" y="581584"/>
                  <a:pt x="114912" y="580569"/>
                </a:cubicBezTo>
                <a:cubicBezTo>
                  <a:pt x="113965" y="579664"/>
                  <a:pt x="113032" y="578758"/>
                  <a:pt x="112099" y="577852"/>
                </a:cubicBezTo>
                <a:cubicBezTo>
                  <a:pt x="111893" y="577660"/>
                  <a:pt x="111701" y="577454"/>
                  <a:pt x="111509" y="577262"/>
                </a:cubicBezTo>
                <a:cubicBezTo>
                  <a:pt x="135809" y="553210"/>
                  <a:pt x="163442" y="533246"/>
                  <a:pt x="193820" y="517769"/>
                </a:cubicBezTo>
                <a:cubicBezTo>
                  <a:pt x="208213" y="566245"/>
                  <a:pt x="228479" y="607133"/>
                  <a:pt x="252683" y="636331"/>
                </a:cubicBezTo>
                <a:cubicBezTo>
                  <a:pt x="263344" y="649187"/>
                  <a:pt x="274663" y="659642"/>
                  <a:pt x="286436" y="667600"/>
                </a:cubicBezTo>
                <a:cubicBezTo>
                  <a:pt x="286230" y="667559"/>
                  <a:pt x="286011" y="667532"/>
                  <a:pt x="285805" y="667504"/>
                </a:cubicBezTo>
                <a:cubicBezTo>
                  <a:pt x="284611" y="667271"/>
                  <a:pt x="283431" y="667051"/>
                  <a:pt x="282265" y="666832"/>
                </a:cubicBezTo>
                <a:close/>
                <a:moveTo>
                  <a:pt x="101932" y="567383"/>
                </a:moveTo>
                <a:cubicBezTo>
                  <a:pt x="45224" y="506477"/>
                  <a:pt x="13982" y="427486"/>
                  <a:pt x="13735" y="344050"/>
                </a:cubicBezTo>
                <a:lnTo>
                  <a:pt x="169905" y="344050"/>
                </a:lnTo>
                <a:cubicBezTo>
                  <a:pt x="169987" y="400058"/>
                  <a:pt x="176930" y="455284"/>
                  <a:pt x="190020" y="504281"/>
                </a:cubicBezTo>
                <a:cubicBezTo>
                  <a:pt x="157446" y="520540"/>
                  <a:pt x="127864" y="541725"/>
                  <a:pt x="101932" y="567383"/>
                </a:cubicBezTo>
                <a:close/>
                <a:moveTo>
                  <a:pt x="101918" y="118781"/>
                </a:moveTo>
                <a:cubicBezTo>
                  <a:pt x="127864" y="144439"/>
                  <a:pt x="157446" y="165610"/>
                  <a:pt x="190006" y="181856"/>
                </a:cubicBezTo>
                <a:cubicBezTo>
                  <a:pt x="177849" y="227423"/>
                  <a:pt x="170975" y="278478"/>
                  <a:pt x="170028" y="330342"/>
                </a:cubicBezTo>
                <a:lnTo>
                  <a:pt x="13982" y="330342"/>
                </a:lnTo>
                <a:cubicBezTo>
                  <a:pt x="16973" y="251338"/>
                  <a:pt x="47995" y="176710"/>
                  <a:pt x="101918" y="118781"/>
                </a:cubicBezTo>
                <a:close/>
                <a:moveTo>
                  <a:pt x="117725" y="102892"/>
                </a:moveTo>
                <a:cubicBezTo>
                  <a:pt x="118562" y="102097"/>
                  <a:pt x="119412" y="101328"/>
                  <a:pt x="120263" y="100546"/>
                </a:cubicBezTo>
                <a:cubicBezTo>
                  <a:pt x="121361" y="99545"/>
                  <a:pt x="122458" y="98529"/>
                  <a:pt x="123556" y="97541"/>
                </a:cubicBezTo>
                <a:cubicBezTo>
                  <a:pt x="124420" y="96759"/>
                  <a:pt x="125312" y="95991"/>
                  <a:pt x="126190" y="95222"/>
                </a:cubicBezTo>
                <a:cubicBezTo>
                  <a:pt x="127288" y="94248"/>
                  <a:pt x="128399" y="93288"/>
                  <a:pt x="129511" y="92327"/>
                </a:cubicBezTo>
                <a:cubicBezTo>
                  <a:pt x="130403" y="91559"/>
                  <a:pt x="131308" y="90818"/>
                  <a:pt x="132214" y="90063"/>
                </a:cubicBezTo>
                <a:cubicBezTo>
                  <a:pt x="133339" y="89130"/>
                  <a:pt x="134464" y="88197"/>
                  <a:pt x="135589" y="87278"/>
                </a:cubicBezTo>
                <a:cubicBezTo>
                  <a:pt x="136495" y="86537"/>
                  <a:pt x="137414" y="85810"/>
                  <a:pt x="138333" y="85069"/>
                </a:cubicBezTo>
                <a:cubicBezTo>
                  <a:pt x="139472" y="84164"/>
                  <a:pt x="140625" y="83258"/>
                  <a:pt x="141777" y="82366"/>
                </a:cubicBezTo>
                <a:cubicBezTo>
                  <a:pt x="142697" y="81653"/>
                  <a:pt x="143630" y="80939"/>
                  <a:pt x="144563" y="80239"/>
                </a:cubicBezTo>
                <a:cubicBezTo>
                  <a:pt x="145729" y="79361"/>
                  <a:pt x="146895" y="78483"/>
                  <a:pt x="148075" y="77619"/>
                </a:cubicBezTo>
                <a:cubicBezTo>
                  <a:pt x="149008" y="76933"/>
                  <a:pt x="149955" y="76247"/>
                  <a:pt x="150902" y="75561"/>
                </a:cubicBezTo>
                <a:cubicBezTo>
                  <a:pt x="152095" y="74696"/>
                  <a:pt x="153289" y="73859"/>
                  <a:pt x="154496" y="73008"/>
                </a:cubicBezTo>
                <a:cubicBezTo>
                  <a:pt x="155443" y="72350"/>
                  <a:pt x="156390" y="71691"/>
                  <a:pt x="157337" y="71033"/>
                </a:cubicBezTo>
                <a:cubicBezTo>
                  <a:pt x="158558" y="70196"/>
                  <a:pt x="159793" y="69372"/>
                  <a:pt x="161014" y="68549"/>
                </a:cubicBezTo>
                <a:cubicBezTo>
                  <a:pt x="161961" y="67918"/>
                  <a:pt x="162921" y="67287"/>
                  <a:pt x="163881" y="66669"/>
                </a:cubicBezTo>
                <a:cubicBezTo>
                  <a:pt x="165144" y="65860"/>
                  <a:pt x="166406" y="65050"/>
                  <a:pt x="167668" y="64255"/>
                </a:cubicBezTo>
                <a:cubicBezTo>
                  <a:pt x="168615" y="63651"/>
                  <a:pt x="169562" y="63061"/>
                  <a:pt x="170522" y="62471"/>
                </a:cubicBezTo>
                <a:cubicBezTo>
                  <a:pt x="171826" y="61675"/>
                  <a:pt x="173143" y="60879"/>
                  <a:pt x="174447" y="60097"/>
                </a:cubicBezTo>
                <a:cubicBezTo>
                  <a:pt x="175380" y="59535"/>
                  <a:pt x="176313" y="58972"/>
                  <a:pt x="177259" y="58423"/>
                </a:cubicBezTo>
                <a:cubicBezTo>
                  <a:pt x="178618" y="57627"/>
                  <a:pt x="179990" y="56859"/>
                  <a:pt x="181362" y="56077"/>
                </a:cubicBezTo>
                <a:cubicBezTo>
                  <a:pt x="182281" y="55556"/>
                  <a:pt x="183187" y="55034"/>
                  <a:pt x="184106" y="54540"/>
                </a:cubicBezTo>
                <a:cubicBezTo>
                  <a:pt x="185547" y="53744"/>
                  <a:pt x="187001" y="52976"/>
                  <a:pt x="188455" y="52194"/>
                </a:cubicBezTo>
                <a:cubicBezTo>
                  <a:pt x="189320" y="51741"/>
                  <a:pt x="190184" y="51261"/>
                  <a:pt x="191049" y="50808"/>
                </a:cubicBezTo>
                <a:cubicBezTo>
                  <a:pt x="192627" y="49985"/>
                  <a:pt x="194204" y="49203"/>
                  <a:pt x="195796" y="48407"/>
                </a:cubicBezTo>
                <a:cubicBezTo>
                  <a:pt x="196564" y="48023"/>
                  <a:pt x="197319" y="47625"/>
                  <a:pt x="198101" y="47255"/>
                </a:cubicBezTo>
                <a:cubicBezTo>
                  <a:pt x="199954" y="46349"/>
                  <a:pt x="201833" y="45457"/>
                  <a:pt x="203699" y="44593"/>
                </a:cubicBezTo>
                <a:cubicBezTo>
                  <a:pt x="204207" y="44359"/>
                  <a:pt x="204715" y="44099"/>
                  <a:pt x="205236" y="43865"/>
                </a:cubicBezTo>
                <a:cubicBezTo>
                  <a:pt x="207651" y="42754"/>
                  <a:pt x="210079" y="41670"/>
                  <a:pt x="212536" y="40600"/>
                </a:cubicBezTo>
                <a:cubicBezTo>
                  <a:pt x="236327" y="30323"/>
                  <a:pt x="260997" y="22982"/>
                  <a:pt x="286326" y="18592"/>
                </a:cubicBezTo>
                <a:cubicBezTo>
                  <a:pt x="274567" y="26550"/>
                  <a:pt x="263261" y="36991"/>
                  <a:pt x="252628" y="49834"/>
                </a:cubicBezTo>
                <a:cubicBezTo>
                  <a:pt x="228438" y="79046"/>
                  <a:pt x="208172" y="119906"/>
                  <a:pt x="193779" y="168382"/>
                </a:cubicBezTo>
                <a:cubicBezTo>
                  <a:pt x="163401" y="152932"/>
                  <a:pt x="135768" y="132968"/>
                  <a:pt x="111454" y="108916"/>
                </a:cubicBezTo>
                <a:cubicBezTo>
                  <a:pt x="111633" y="108737"/>
                  <a:pt x="111811" y="108559"/>
                  <a:pt x="111989" y="108381"/>
                </a:cubicBezTo>
                <a:cubicBezTo>
                  <a:pt x="112799" y="107585"/>
                  <a:pt x="113608" y="106817"/>
                  <a:pt x="114418" y="106034"/>
                </a:cubicBezTo>
                <a:cubicBezTo>
                  <a:pt x="115529" y="104992"/>
                  <a:pt x="116627" y="103935"/>
                  <a:pt x="117725" y="102892"/>
                </a:cubicBezTo>
                <a:close/>
                <a:moveTo>
                  <a:pt x="349922" y="468401"/>
                </a:moveTo>
                <a:lnTo>
                  <a:pt x="349922" y="344050"/>
                </a:lnTo>
                <a:lnTo>
                  <a:pt x="502566" y="344050"/>
                </a:lnTo>
                <a:cubicBezTo>
                  <a:pt x="502484" y="397959"/>
                  <a:pt x="495939" y="451072"/>
                  <a:pt x="483577" y="498340"/>
                </a:cubicBezTo>
                <a:cubicBezTo>
                  <a:pt x="441413" y="479351"/>
                  <a:pt x="396518" y="469307"/>
                  <a:pt x="349922" y="468401"/>
                </a:cubicBezTo>
                <a:close/>
                <a:moveTo>
                  <a:pt x="336201" y="204015"/>
                </a:moveTo>
                <a:cubicBezTo>
                  <a:pt x="290868" y="203109"/>
                  <a:pt x="247235" y="193162"/>
                  <a:pt x="206306" y="174433"/>
                </a:cubicBezTo>
                <a:cubicBezTo>
                  <a:pt x="234050" y="79320"/>
                  <a:pt x="283061" y="18976"/>
                  <a:pt x="336201" y="14078"/>
                </a:cubicBezTo>
                <a:lnTo>
                  <a:pt x="336201" y="204015"/>
                </a:lnTo>
                <a:close/>
                <a:moveTo>
                  <a:pt x="202615" y="187824"/>
                </a:moveTo>
                <a:cubicBezTo>
                  <a:pt x="244752" y="206800"/>
                  <a:pt x="289619" y="216830"/>
                  <a:pt x="336201" y="217722"/>
                </a:cubicBezTo>
                <a:lnTo>
                  <a:pt x="336201" y="330329"/>
                </a:lnTo>
                <a:lnTo>
                  <a:pt x="183749" y="330329"/>
                </a:lnTo>
                <a:cubicBezTo>
                  <a:pt x="184682" y="280591"/>
                  <a:pt x="191158" y="231649"/>
                  <a:pt x="202615" y="187824"/>
                </a:cubicBezTo>
                <a:close/>
                <a:moveTo>
                  <a:pt x="336201" y="344050"/>
                </a:moveTo>
                <a:lnTo>
                  <a:pt x="336201" y="468401"/>
                </a:lnTo>
                <a:cubicBezTo>
                  <a:pt x="289647" y="469293"/>
                  <a:pt x="244779" y="479337"/>
                  <a:pt x="202615" y="498313"/>
                </a:cubicBezTo>
                <a:cubicBezTo>
                  <a:pt x="190253" y="451072"/>
                  <a:pt x="183694" y="397959"/>
                  <a:pt x="183626" y="344050"/>
                </a:cubicBezTo>
                <a:lnTo>
                  <a:pt x="336201" y="344050"/>
                </a:lnTo>
                <a:close/>
                <a:moveTo>
                  <a:pt x="336201" y="482122"/>
                </a:moveTo>
                <a:lnTo>
                  <a:pt x="336201" y="672073"/>
                </a:lnTo>
                <a:cubicBezTo>
                  <a:pt x="283115" y="667244"/>
                  <a:pt x="234063" y="606886"/>
                  <a:pt x="206306" y="511718"/>
                </a:cubicBezTo>
                <a:cubicBezTo>
                  <a:pt x="247263" y="492975"/>
                  <a:pt x="290895" y="483041"/>
                  <a:pt x="336201" y="482122"/>
                </a:cubicBezTo>
                <a:close/>
                <a:moveTo>
                  <a:pt x="349922" y="330329"/>
                </a:moveTo>
                <a:lnTo>
                  <a:pt x="349922" y="217722"/>
                </a:lnTo>
                <a:cubicBezTo>
                  <a:pt x="396518" y="216816"/>
                  <a:pt x="441413" y="206773"/>
                  <a:pt x="483563" y="187783"/>
                </a:cubicBezTo>
                <a:cubicBezTo>
                  <a:pt x="495020" y="231594"/>
                  <a:pt x="501510" y="280563"/>
                  <a:pt x="502443" y="330329"/>
                </a:cubicBezTo>
                <a:lnTo>
                  <a:pt x="349922" y="330329"/>
                </a:lnTo>
                <a:close/>
                <a:moveTo>
                  <a:pt x="349922" y="204015"/>
                </a:moveTo>
                <a:lnTo>
                  <a:pt x="349922" y="14064"/>
                </a:lnTo>
                <a:cubicBezTo>
                  <a:pt x="403022" y="18852"/>
                  <a:pt x="452087" y="79210"/>
                  <a:pt x="479872" y="174392"/>
                </a:cubicBezTo>
                <a:cubicBezTo>
                  <a:pt x="438929" y="193148"/>
                  <a:pt x="395283" y="203096"/>
                  <a:pt x="349922" y="204015"/>
                </a:cubicBezTo>
                <a:close/>
                <a:moveTo>
                  <a:pt x="349922" y="482122"/>
                </a:moveTo>
                <a:cubicBezTo>
                  <a:pt x="395269" y="483028"/>
                  <a:pt x="438929" y="492989"/>
                  <a:pt x="479886" y="511732"/>
                </a:cubicBezTo>
                <a:cubicBezTo>
                  <a:pt x="452115" y="606886"/>
                  <a:pt x="403077" y="667230"/>
                  <a:pt x="349922" y="672059"/>
                </a:cubicBezTo>
                <a:lnTo>
                  <a:pt x="349922" y="482122"/>
                </a:lnTo>
                <a:close/>
                <a:moveTo>
                  <a:pt x="516164" y="330329"/>
                </a:moveTo>
                <a:cubicBezTo>
                  <a:pt x="515217" y="278437"/>
                  <a:pt x="508329" y="227368"/>
                  <a:pt x="496172" y="181801"/>
                </a:cubicBezTo>
                <a:cubicBezTo>
                  <a:pt x="528704" y="165569"/>
                  <a:pt x="558259" y="144412"/>
                  <a:pt x="584178" y="118767"/>
                </a:cubicBezTo>
                <a:cubicBezTo>
                  <a:pt x="638100" y="176697"/>
                  <a:pt x="669110" y="251311"/>
                  <a:pt x="672128" y="330329"/>
                </a:cubicBezTo>
                <a:lnTo>
                  <a:pt x="516164" y="330329"/>
                </a:lnTo>
                <a:close/>
                <a:moveTo>
                  <a:pt x="473560" y="40614"/>
                </a:moveTo>
                <a:cubicBezTo>
                  <a:pt x="475989" y="41656"/>
                  <a:pt x="478404" y="42740"/>
                  <a:pt x="480791" y="43852"/>
                </a:cubicBezTo>
                <a:cubicBezTo>
                  <a:pt x="481587" y="44222"/>
                  <a:pt x="482383" y="44606"/>
                  <a:pt x="483179" y="44991"/>
                </a:cubicBezTo>
                <a:cubicBezTo>
                  <a:pt x="484770" y="45731"/>
                  <a:pt x="486348" y="46486"/>
                  <a:pt x="487926" y="47255"/>
                </a:cubicBezTo>
                <a:cubicBezTo>
                  <a:pt x="488887" y="47721"/>
                  <a:pt x="489820" y="48215"/>
                  <a:pt x="490766" y="48681"/>
                </a:cubicBezTo>
                <a:cubicBezTo>
                  <a:pt x="492166" y="49381"/>
                  <a:pt x="493565" y="50081"/>
                  <a:pt x="494965" y="50808"/>
                </a:cubicBezTo>
                <a:cubicBezTo>
                  <a:pt x="495966" y="51330"/>
                  <a:pt x="496968" y="51878"/>
                  <a:pt x="497970" y="52400"/>
                </a:cubicBezTo>
                <a:cubicBezTo>
                  <a:pt x="499287" y="53100"/>
                  <a:pt x="500604" y="53799"/>
                  <a:pt x="501908" y="54513"/>
                </a:cubicBezTo>
                <a:cubicBezTo>
                  <a:pt x="502937" y="55075"/>
                  <a:pt x="503952" y="55652"/>
                  <a:pt x="504967" y="56228"/>
                </a:cubicBezTo>
                <a:cubicBezTo>
                  <a:pt x="506230" y="56941"/>
                  <a:pt x="507506" y="57655"/>
                  <a:pt x="508754" y="58396"/>
                </a:cubicBezTo>
                <a:cubicBezTo>
                  <a:pt x="509783" y="59000"/>
                  <a:pt x="510799" y="59603"/>
                  <a:pt x="511814" y="60221"/>
                </a:cubicBezTo>
                <a:cubicBezTo>
                  <a:pt x="513049" y="60948"/>
                  <a:pt x="514270" y="61689"/>
                  <a:pt x="515491" y="62443"/>
                </a:cubicBezTo>
                <a:cubicBezTo>
                  <a:pt x="516520" y="63075"/>
                  <a:pt x="517536" y="63719"/>
                  <a:pt x="518551" y="64364"/>
                </a:cubicBezTo>
                <a:cubicBezTo>
                  <a:pt x="519745" y="65119"/>
                  <a:pt x="520938" y="65874"/>
                  <a:pt x="522132" y="66642"/>
                </a:cubicBezTo>
                <a:cubicBezTo>
                  <a:pt x="523147" y="67301"/>
                  <a:pt x="524163" y="67973"/>
                  <a:pt x="525178" y="68645"/>
                </a:cubicBezTo>
                <a:cubicBezTo>
                  <a:pt x="526344" y="69427"/>
                  <a:pt x="527511" y="70209"/>
                  <a:pt x="528677" y="70992"/>
                </a:cubicBezTo>
                <a:cubicBezTo>
                  <a:pt x="529679" y="71678"/>
                  <a:pt x="530680" y="72377"/>
                  <a:pt x="531682" y="73077"/>
                </a:cubicBezTo>
                <a:cubicBezTo>
                  <a:pt x="532834" y="73887"/>
                  <a:pt x="533973" y="74696"/>
                  <a:pt x="535112" y="75506"/>
                </a:cubicBezTo>
                <a:cubicBezTo>
                  <a:pt x="536100" y="76219"/>
                  <a:pt x="537088" y="76933"/>
                  <a:pt x="538076" y="77660"/>
                </a:cubicBezTo>
                <a:cubicBezTo>
                  <a:pt x="539201" y="78497"/>
                  <a:pt x="540326" y="79334"/>
                  <a:pt x="541451" y="80184"/>
                </a:cubicBezTo>
                <a:cubicBezTo>
                  <a:pt x="542425" y="80925"/>
                  <a:pt x="543399" y="81666"/>
                  <a:pt x="544360" y="82407"/>
                </a:cubicBezTo>
                <a:cubicBezTo>
                  <a:pt x="545471" y="83272"/>
                  <a:pt x="546583" y="84136"/>
                  <a:pt x="547680" y="85014"/>
                </a:cubicBezTo>
                <a:cubicBezTo>
                  <a:pt x="548627" y="85769"/>
                  <a:pt x="549587" y="86523"/>
                  <a:pt x="550521" y="87292"/>
                </a:cubicBezTo>
                <a:cubicBezTo>
                  <a:pt x="551618" y="88184"/>
                  <a:pt x="552716" y="89103"/>
                  <a:pt x="553813" y="90009"/>
                </a:cubicBezTo>
                <a:cubicBezTo>
                  <a:pt x="554733" y="90777"/>
                  <a:pt x="555666" y="91559"/>
                  <a:pt x="556585" y="92341"/>
                </a:cubicBezTo>
                <a:cubicBezTo>
                  <a:pt x="557683" y="93274"/>
                  <a:pt x="558767" y="94221"/>
                  <a:pt x="559851" y="95181"/>
                </a:cubicBezTo>
                <a:cubicBezTo>
                  <a:pt x="560742" y="95963"/>
                  <a:pt x="561648" y="96746"/>
                  <a:pt x="562540" y="97541"/>
                </a:cubicBezTo>
                <a:cubicBezTo>
                  <a:pt x="563638" y="98515"/>
                  <a:pt x="564708" y="99517"/>
                  <a:pt x="565792" y="100505"/>
                </a:cubicBezTo>
                <a:cubicBezTo>
                  <a:pt x="566656" y="101301"/>
                  <a:pt x="567521" y="102083"/>
                  <a:pt x="568371" y="102879"/>
                </a:cubicBezTo>
                <a:cubicBezTo>
                  <a:pt x="569469" y="103921"/>
                  <a:pt x="570567" y="104978"/>
                  <a:pt x="571651" y="106021"/>
                </a:cubicBezTo>
                <a:cubicBezTo>
                  <a:pt x="572460" y="106803"/>
                  <a:pt x="573283" y="107585"/>
                  <a:pt x="574079" y="108367"/>
                </a:cubicBezTo>
                <a:cubicBezTo>
                  <a:pt x="574258" y="108545"/>
                  <a:pt x="574436" y="108724"/>
                  <a:pt x="574614" y="108902"/>
                </a:cubicBezTo>
                <a:cubicBezTo>
                  <a:pt x="550328" y="132941"/>
                  <a:pt x="522708" y="152877"/>
                  <a:pt x="492372" y="168327"/>
                </a:cubicBezTo>
                <a:cubicBezTo>
                  <a:pt x="477978" y="119851"/>
                  <a:pt x="457699" y="78991"/>
                  <a:pt x="433496" y="49793"/>
                </a:cubicBezTo>
                <a:cubicBezTo>
                  <a:pt x="422876" y="36978"/>
                  <a:pt x="411583" y="26550"/>
                  <a:pt x="399838" y="18592"/>
                </a:cubicBezTo>
                <a:cubicBezTo>
                  <a:pt x="425140" y="23010"/>
                  <a:pt x="449796" y="30350"/>
                  <a:pt x="473560" y="40614"/>
                </a:cubicBezTo>
                <a:close/>
                <a:moveTo>
                  <a:pt x="399880" y="667504"/>
                </a:moveTo>
                <a:cubicBezTo>
                  <a:pt x="411625" y="659560"/>
                  <a:pt x="422903" y="649132"/>
                  <a:pt x="433523" y="636317"/>
                </a:cubicBezTo>
                <a:cubicBezTo>
                  <a:pt x="457727" y="607119"/>
                  <a:pt x="477992" y="566245"/>
                  <a:pt x="492399" y="517769"/>
                </a:cubicBezTo>
                <a:cubicBezTo>
                  <a:pt x="522736" y="533219"/>
                  <a:pt x="550342" y="553155"/>
                  <a:pt x="574642" y="577194"/>
                </a:cubicBezTo>
                <a:cubicBezTo>
                  <a:pt x="574477" y="577358"/>
                  <a:pt x="574299" y="577537"/>
                  <a:pt x="574134" y="577701"/>
                </a:cubicBezTo>
                <a:cubicBezTo>
                  <a:pt x="573297" y="578525"/>
                  <a:pt x="572446" y="579334"/>
                  <a:pt x="571596" y="580157"/>
                </a:cubicBezTo>
                <a:cubicBezTo>
                  <a:pt x="570539" y="581173"/>
                  <a:pt x="569483" y="582202"/>
                  <a:pt x="568412" y="583203"/>
                </a:cubicBezTo>
                <a:cubicBezTo>
                  <a:pt x="567534" y="584027"/>
                  <a:pt x="566656" y="584836"/>
                  <a:pt x="565778" y="585646"/>
                </a:cubicBezTo>
                <a:cubicBezTo>
                  <a:pt x="564722" y="586620"/>
                  <a:pt x="563651" y="587594"/>
                  <a:pt x="562581" y="588555"/>
                </a:cubicBezTo>
                <a:cubicBezTo>
                  <a:pt x="561675" y="589364"/>
                  <a:pt x="560770" y="590160"/>
                  <a:pt x="559864" y="590956"/>
                </a:cubicBezTo>
                <a:cubicBezTo>
                  <a:pt x="558794" y="591902"/>
                  <a:pt x="557724" y="592835"/>
                  <a:pt x="556640" y="593755"/>
                </a:cubicBezTo>
                <a:cubicBezTo>
                  <a:pt x="555721" y="594551"/>
                  <a:pt x="554774" y="595319"/>
                  <a:pt x="553841" y="596101"/>
                </a:cubicBezTo>
                <a:cubicBezTo>
                  <a:pt x="552757" y="597007"/>
                  <a:pt x="551673" y="597912"/>
                  <a:pt x="550575" y="598804"/>
                </a:cubicBezTo>
                <a:cubicBezTo>
                  <a:pt x="549629" y="599572"/>
                  <a:pt x="548668" y="600341"/>
                  <a:pt x="547721" y="601095"/>
                </a:cubicBezTo>
                <a:cubicBezTo>
                  <a:pt x="546624" y="601974"/>
                  <a:pt x="545512" y="602838"/>
                  <a:pt x="544401" y="603702"/>
                </a:cubicBezTo>
                <a:cubicBezTo>
                  <a:pt x="543441" y="604457"/>
                  <a:pt x="542466" y="605198"/>
                  <a:pt x="541492" y="605925"/>
                </a:cubicBezTo>
                <a:cubicBezTo>
                  <a:pt x="540381" y="606776"/>
                  <a:pt x="539256" y="607613"/>
                  <a:pt x="538131" y="608436"/>
                </a:cubicBezTo>
                <a:cubicBezTo>
                  <a:pt x="537143" y="609163"/>
                  <a:pt x="536155" y="609877"/>
                  <a:pt x="535167" y="610604"/>
                </a:cubicBezTo>
                <a:cubicBezTo>
                  <a:pt x="534028" y="611427"/>
                  <a:pt x="532889" y="612237"/>
                  <a:pt x="531737" y="613033"/>
                </a:cubicBezTo>
                <a:cubicBezTo>
                  <a:pt x="530735" y="613732"/>
                  <a:pt x="529733" y="614432"/>
                  <a:pt x="528732" y="615118"/>
                </a:cubicBezTo>
                <a:cubicBezTo>
                  <a:pt x="527566" y="615914"/>
                  <a:pt x="526399" y="616696"/>
                  <a:pt x="525233" y="617478"/>
                </a:cubicBezTo>
                <a:cubicBezTo>
                  <a:pt x="524218" y="618150"/>
                  <a:pt x="523216" y="618823"/>
                  <a:pt x="522201" y="619481"/>
                </a:cubicBezTo>
                <a:cubicBezTo>
                  <a:pt x="521007" y="620250"/>
                  <a:pt x="519813" y="621018"/>
                  <a:pt x="518620" y="621773"/>
                </a:cubicBezTo>
                <a:cubicBezTo>
                  <a:pt x="517604" y="622418"/>
                  <a:pt x="516589" y="623062"/>
                  <a:pt x="515560" y="623680"/>
                </a:cubicBezTo>
                <a:cubicBezTo>
                  <a:pt x="514339" y="624435"/>
                  <a:pt x="513118" y="625162"/>
                  <a:pt x="511883" y="625903"/>
                </a:cubicBezTo>
                <a:cubicBezTo>
                  <a:pt x="510854" y="626520"/>
                  <a:pt x="509838" y="627124"/>
                  <a:pt x="508809" y="627728"/>
                </a:cubicBezTo>
                <a:cubicBezTo>
                  <a:pt x="507561" y="628455"/>
                  <a:pt x="506285" y="629168"/>
                  <a:pt x="505022" y="629882"/>
                </a:cubicBezTo>
                <a:cubicBezTo>
                  <a:pt x="504007" y="630458"/>
                  <a:pt x="502992" y="631034"/>
                  <a:pt x="501962" y="631597"/>
                </a:cubicBezTo>
                <a:cubicBezTo>
                  <a:pt x="500645" y="632324"/>
                  <a:pt x="499328" y="633024"/>
                  <a:pt x="497997" y="633724"/>
                </a:cubicBezTo>
                <a:cubicBezTo>
                  <a:pt x="497009" y="634259"/>
                  <a:pt x="496008" y="634794"/>
                  <a:pt x="495020" y="635315"/>
                </a:cubicBezTo>
                <a:cubicBezTo>
                  <a:pt x="493620" y="636042"/>
                  <a:pt x="492221" y="636742"/>
                  <a:pt x="490807" y="637456"/>
                </a:cubicBezTo>
                <a:cubicBezTo>
                  <a:pt x="489861" y="637936"/>
                  <a:pt x="488928" y="638416"/>
                  <a:pt x="487981" y="638883"/>
                </a:cubicBezTo>
                <a:cubicBezTo>
                  <a:pt x="486403" y="639651"/>
                  <a:pt x="484811" y="640406"/>
                  <a:pt x="483220" y="641146"/>
                </a:cubicBezTo>
                <a:cubicBezTo>
                  <a:pt x="482424" y="641517"/>
                  <a:pt x="481642" y="641901"/>
                  <a:pt x="480832" y="642272"/>
                </a:cubicBezTo>
                <a:cubicBezTo>
                  <a:pt x="478431" y="643369"/>
                  <a:pt x="476030" y="644453"/>
                  <a:pt x="473602" y="645510"/>
                </a:cubicBezTo>
                <a:cubicBezTo>
                  <a:pt x="449810" y="655787"/>
                  <a:pt x="425181" y="663114"/>
                  <a:pt x="399880" y="667504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4125093" y="3808840"/>
            <a:ext cx="237190" cy="448533"/>
          </a:xfrm>
          <a:custGeom>
            <a:rect b="b" l="l" r="r" t="t"/>
            <a:pathLst>
              <a:path extrusionOk="0" h="897066" w="474380">
                <a:moveTo>
                  <a:pt x="453670" y="897066"/>
                </a:moveTo>
                <a:lnTo>
                  <a:pt x="20692" y="897066"/>
                </a:lnTo>
                <a:cubicBezTo>
                  <a:pt x="9274" y="897066"/>
                  <a:pt x="0" y="887814"/>
                  <a:pt x="0" y="876381"/>
                </a:cubicBezTo>
                <a:lnTo>
                  <a:pt x="0" y="20685"/>
                </a:lnTo>
                <a:cubicBezTo>
                  <a:pt x="0" y="9252"/>
                  <a:pt x="9256" y="0"/>
                  <a:pt x="20692" y="0"/>
                </a:cubicBezTo>
                <a:lnTo>
                  <a:pt x="453688" y="0"/>
                </a:lnTo>
                <a:cubicBezTo>
                  <a:pt x="465107" y="0"/>
                  <a:pt x="474381" y="9252"/>
                  <a:pt x="474381" y="20685"/>
                </a:cubicBezTo>
                <a:lnTo>
                  <a:pt x="474381" y="876381"/>
                </a:lnTo>
                <a:cubicBezTo>
                  <a:pt x="474362" y="887795"/>
                  <a:pt x="465107" y="897066"/>
                  <a:pt x="453670" y="8970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4120511" y="3804260"/>
            <a:ext cx="246354" cy="457693"/>
          </a:xfrm>
          <a:custGeom>
            <a:rect b="b" l="l" r="r" t="t"/>
            <a:pathLst>
              <a:path extrusionOk="0" h="915387" w="492708">
                <a:moveTo>
                  <a:pt x="462834" y="0"/>
                </a:moveTo>
                <a:lnTo>
                  <a:pt x="349641" y="0"/>
                </a:lnTo>
                <a:lnTo>
                  <a:pt x="143049" y="0"/>
                </a:lnTo>
                <a:lnTo>
                  <a:pt x="29856" y="0"/>
                </a:lnTo>
                <a:cubicBezTo>
                  <a:pt x="13398" y="0"/>
                  <a:pt x="0" y="13393"/>
                  <a:pt x="0" y="29846"/>
                </a:cubicBezTo>
                <a:lnTo>
                  <a:pt x="0" y="885542"/>
                </a:lnTo>
                <a:cubicBezTo>
                  <a:pt x="0" y="901995"/>
                  <a:pt x="13398" y="915388"/>
                  <a:pt x="29856" y="915388"/>
                </a:cubicBezTo>
                <a:lnTo>
                  <a:pt x="462852" y="915388"/>
                </a:lnTo>
                <a:cubicBezTo>
                  <a:pt x="479311" y="915388"/>
                  <a:pt x="492708" y="901995"/>
                  <a:pt x="492708" y="885542"/>
                </a:cubicBezTo>
                <a:lnTo>
                  <a:pt x="492708" y="29846"/>
                </a:lnTo>
                <a:cubicBezTo>
                  <a:pt x="492690" y="13393"/>
                  <a:pt x="479311" y="0"/>
                  <a:pt x="462834" y="0"/>
                </a:cubicBezTo>
                <a:close/>
                <a:moveTo>
                  <a:pt x="340477" y="18322"/>
                </a:moveTo>
                <a:lnTo>
                  <a:pt x="340477" y="58263"/>
                </a:lnTo>
                <a:lnTo>
                  <a:pt x="152213" y="58263"/>
                </a:lnTo>
                <a:lnTo>
                  <a:pt x="152213" y="18322"/>
                </a:lnTo>
                <a:lnTo>
                  <a:pt x="340477" y="18322"/>
                </a:lnTo>
                <a:close/>
                <a:moveTo>
                  <a:pt x="29856" y="18322"/>
                </a:moveTo>
                <a:lnTo>
                  <a:pt x="133885" y="18322"/>
                </a:lnTo>
                <a:lnTo>
                  <a:pt x="133885" y="67424"/>
                </a:lnTo>
                <a:cubicBezTo>
                  <a:pt x="133885" y="72481"/>
                  <a:pt x="137991" y="76585"/>
                  <a:pt x="143049" y="76585"/>
                </a:cubicBezTo>
                <a:lnTo>
                  <a:pt x="349641" y="76585"/>
                </a:lnTo>
                <a:cubicBezTo>
                  <a:pt x="354699" y="76585"/>
                  <a:pt x="358805" y="72481"/>
                  <a:pt x="358805" y="67424"/>
                </a:cubicBezTo>
                <a:lnTo>
                  <a:pt x="358805" y="18322"/>
                </a:lnTo>
                <a:lnTo>
                  <a:pt x="462834" y="18322"/>
                </a:lnTo>
                <a:cubicBezTo>
                  <a:pt x="469194" y="18322"/>
                  <a:pt x="474362" y="23488"/>
                  <a:pt x="474362" y="29846"/>
                </a:cubicBezTo>
                <a:lnTo>
                  <a:pt x="474362" y="796590"/>
                </a:lnTo>
                <a:lnTo>
                  <a:pt x="18328" y="796590"/>
                </a:lnTo>
                <a:lnTo>
                  <a:pt x="18328" y="29846"/>
                </a:lnTo>
                <a:cubicBezTo>
                  <a:pt x="18328" y="23488"/>
                  <a:pt x="23496" y="18322"/>
                  <a:pt x="29856" y="18322"/>
                </a:cubicBezTo>
                <a:close/>
                <a:moveTo>
                  <a:pt x="462834" y="897066"/>
                </a:moveTo>
                <a:lnTo>
                  <a:pt x="29856" y="897066"/>
                </a:lnTo>
                <a:cubicBezTo>
                  <a:pt x="23496" y="897066"/>
                  <a:pt x="18328" y="891899"/>
                  <a:pt x="18328" y="885542"/>
                </a:cubicBezTo>
                <a:lnTo>
                  <a:pt x="18328" y="814912"/>
                </a:lnTo>
                <a:lnTo>
                  <a:pt x="474362" y="814912"/>
                </a:lnTo>
                <a:lnTo>
                  <a:pt x="474362" y="885542"/>
                </a:lnTo>
                <a:cubicBezTo>
                  <a:pt x="474362" y="891881"/>
                  <a:pt x="469194" y="897066"/>
                  <a:pt x="462834" y="897066"/>
                </a:cubicBezTo>
                <a:close/>
                <a:moveTo>
                  <a:pt x="322058" y="855971"/>
                </a:moveTo>
                <a:cubicBezTo>
                  <a:pt x="322058" y="861027"/>
                  <a:pt x="317952" y="865131"/>
                  <a:pt x="312894" y="865131"/>
                </a:cubicBezTo>
                <a:lnTo>
                  <a:pt x="179797" y="865131"/>
                </a:lnTo>
                <a:cubicBezTo>
                  <a:pt x="174738" y="865131"/>
                  <a:pt x="170633" y="861027"/>
                  <a:pt x="170633" y="855971"/>
                </a:cubicBezTo>
                <a:cubicBezTo>
                  <a:pt x="170633" y="850914"/>
                  <a:pt x="174738" y="846810"/>
                  <a:pt x="179797" y="846810"/>
                </a:cubicBezTo>
                <a:lnTo>
                  <a:pt x="312894" y="846810"/>
                </a:lnTo>
                <a:cubicBezTo>
                  <a:pt x="317952" y="846810"/>
                  <a:pt x="322058" y="850914"/>
                  <a:pt x="322058" y="855971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5853287" y="3843034"/>
            <a:ext cx="188031" cy="380609"/>
          </a:xfrm>
          <a:custGeom>
            <a:rect b="b" l="l" r="r" t="t"/>
            <a:pathLst>
              <a:path extrusionOk="0" h="761218" w="376062">
                <a:moveTo>
                  <a:pt x="375576" y="270840"/>
                </a:moveTo>
                <a:cubicBezTo>
                  <a:pt x="365038" y="297290"/>
                  <a:pt x="354903" y="322793"/>
                  <a:pt x="344753" y="348280"/>
                </a:cubicBezTo>
                <a:cubicBezTo>
                  <a:pt x="341230" y="357133"/>
                  <a:pt x="337459" y="365893"/>
                  <a:pt x="334292" y="374855"/>
                </a:cubicBezTo>
                <a:cubicBezTo>
                  <a:pt x="332709" y="379328"/>
                  <a:pt x="330366" y="380725"/>
                  <a:pt x="325663" y="380679"/>
                </a:cubicBezTo>
                <a:cubicBezTo>
                  <a:pt x="299449" y="380446"/>
                  <a:pt x="273220" y="380865"/>
                  <a:pt x="247006" y="380384"/>
                </a:cubicBezTo>
                <a:cubicBezTo>
                  <a:pt x="239324" y="380244"/>
                  <a:pt x="236934" y="381751"/>
                  <a:pt x="236949" y="390106"/>
                </a:cubicBezTo>
                <a:cubicBezTo>
                  <a:pt x="237275" y="510444"/>
                  <a:pt x="237089" y="630782"/>
                  <a:pt x="237353" y="751104"/>
                </a:cubicBezTo>
                <a:cubicBezTo>
                  <a:pt x="237368" y="758854"/>
                  <a:pt x="235894" y="761324"/>
                  <a:pt x="227560" y="761215"/>
                </a:cubicBezTo>
                <a:cubicBezTo>
                  <a:pt x="185981" y="760718"/>
                  <a:pt x="144386" y="760842"/>
                  <a:pt x="102808" y="761137"/>
                </a:cubicBezTo>
                <a:cubicBezTo>
                  <a:pt x="96180" y="761184"/>
                  <a:pt x="94504" y="759305"/>
                  <a:pt x="94520" y="752751"/>
                </a:cubicBezTo>
                <a:cubicBezTo>
                  <a:pt x="94721" y="631885"/>
                  <a:pt x="94566" y="511019"/>
                  <a:pt x="94877" y="390153"/>
                </a:cubicBezTo>
                <a:cubicBezTo>
                  <a:pt x="94892" y="381890"/>
                  <a:pt x="92626" y="380213"/>
                  <a:pt x="84835" y="380368"/>
                </a:cubicBezTo>
                <a:cubicBezTo>
                  <a:pt x="59149" y="380881"/>
                  <a:pt x="33447" y="380415"/>
                  <a:pt x="7761" y="380679"/>
                </a:cubicBezTo>
                <a:cubicBezTo>
                  <a:pt x="2298" y="380725"/>
                  <a:pt x="-61" y="379964"/>
                  <a:pt x="1" y="373534"/>
                </a:cubicBezTo>
                <a:cubicBezTo>
                  <a:pt x="358" y="338558"/>
                  <a:pt x="281" y="303565"/>
                  <a:pt x="48" y="268573"/>
                </a:cubicBezTo>
                <a:cubicBezTo>
                  <a:pt x="17" y="263075"/>
                  <a:pt x="1522" y="261366"/>
                  <a:pt x="7125" y="261428"/>
                </a:cubicBezTo>
                <a:cubicBezTo>
                  <a:pt x="33866" y="261708"/>
                  <a:pt x="60623" y="261351"/>
                  <a:pt x="87380" y="261708"/>
                </a:cubicBezTo>
                <a:cubicBezTo>
                  <a:pt x="93480" y="261786"/>
                  <a:pt x="94830" y="259922"/>
                  <a:pt x="94784" y="254113"/>
                </a:cubicBezTo>
                <a:cubicBezTo>
                  <a:pt x="94520" y="217272"/>
                  <a:pt x="94442" y="180432"/>
                  <a:pt x="94706" y="143591"/>
                </a:cubicBezTo>
                <a:cubicBezTo>
                  <a:pt x="95218" y="74197"/>
                  <a:pt x="141205" y="17615"/>
                  <a:pt x="208702" y="2907"/>
                </a:cubicBezTo>
                <a:cubicBezTo>
                  <a:pt x="218589" y="748"/>
                  <a:pt x="228599" y="143"/>
                  <a:pt x="238688" y="158"/>
                </a:cubicBezTo>
                <a:cubicBezTo>
                  <a:pt x="267028" y="189"/>
                  <a:pt x="295368" y="407"/>
                  <a:pt x="323708" y="3"/>
                </a:cubicBezTo>
                <a:cubicBezTo>
                  <a:pt x="330614" y="-90"/>
                  <a:pt x="331918" y="2177"/>
                  <a:pt x="331856" y="8545"/>
                </a:cubicBezTo>
                <a:cubicBezTo>
                  <a:pt x="331545" y="42466"/>
                  <a:pt x="331530" y="76402"/>
                  <a:pt x="331871" y="110323"/>
                </a:cubicBezTo>
                <a:cubicBezTo>
                  <a:pt x="331933" y="117079"/>
                  <a:pt x="330568" y="119704"/>
                  <a:pt x="323227" y="119331"/>
                </a:cubicBezTo>
                <a:cubicBezTo>
                  <a:pt x="310810" y="118679"/>
                  <a:pt x="298332" y="119036"/>
                  <a:pt x="285885" y="119176"/>
                </a:cubicBezTo>
                <a:cubicBezTo>
                  <a:pt x="256846" y="119502"/>
                  <a:pt x="237291" y="139227"/>
                  <a:pt x="237182" y="168410"/>
                </a:cubicBezTo>
                <a:cubicBezTo>
                  <a:pt x="237073" y="197035"/>
                  <a:pt x="237337" y="225659"/>
                  <a:pt x="237011" y="254284"/>
                </a:cubicBezTo>
                <a:cubicBezTo>
                  <a:pt x="236949" y="260310"/>
                  <a:pt x="238641" y="261754"/>
                  <a:pt x="244523" y="261723"/>
                </a:cubicBezTo>
                <a:cubicBezTo>
                  <a:pt x="286102" y="261459"/>
                  <a:pt x="327696" y="261584"/>
                  <a:pt x="369275" y="261584"/>
                </a:cubicBezTo>
                <a:cubicBezTo>
                  <a:pt x="374071" y="261553"/>
                  <a:pt x="377346" y="266383"/>
                  <a:pt x="375576" y="27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5849407" y="3839136"/>
            <a:ext cx="195787" cy="388388"/>
          </a:xfrm>
          <a:custGeom>
            <a:rect b="b" l="l" r="r" t="t"/>
            <a:pathLst>
              <a:path extrusionOk="0" h="776776" w="391574">
                <a:moveTo>
                  <a:pt x="389080" y="267966"/>
                </a:moveTo>
                <a:cubicBezTo>
                  <a:pt x="386364" y="263975"/>
                  <a:pt x="381878" y="261583"/>
                  <a:pt x="377051" y="261583"/>
                </a:cubicBezTo>
                <a:cubicBezTo>
                  <a:pt x="366994" y="261583"/>
                  <a:pt x="356922" y="261583"/>
                  <a:pt x="346864" y="261567"/>
                </a:cubicBezTo>
                <a:cubicBezTo>
                  <a:pt x="315948" y="261552"/>
                  <a:pt x="284007" y="261521"/>
                  <a:pt x="252548" y="261722"/>
                </a:cubicBezTo>
                <a:cubicBezTo>
                  <a:pt x="252749" y="244265"/>
                  <a:pt x="252718" y="226544"/>
                  <a:pt x="252703" y="209397"/>
                </a:cubicBezTo>
                <a:cubicBezTo>
                  <a:pt x="252687" y="198339"/>
                  <a:pt x="252672" y="187265"/>
                  <a:pt x="252718" y="176206"/>
                </a:cubicBezTo>
                <a:cubicBezTo>
                  <a:pt x="252812" y="151278"/>
                  <a:pt x="268922" y="135001"/>
                  <a:pt x="293754" y="134706"/>
                </a:cubicBezTo>
                <a:cubicBezTo>
                  <a:pt x="295942" y="134675"/>
                  <a:pt x="298131" y="134644"/>
                  <a:pt x="300304" y="134613"/>
                </a:cubicBezTo>
                <a:cubicBezTo>
                  <a:pt x="310283" y="134473"/>
                  <a:pt x="320604" y="134318"/>
                  <a:pt x="330599" y="134846"/>
                </a:cubicBezTo>
                <a:cubicBezTo>
                  <a:pt x="334169" y="135032"/>
                  <a:pt x="339353" y="134846"/>
                  <a:pt x="343186" y="131165"/>
                </a:cubicBezTo>
                <a:cubicBezTo>
                  <a:pt x="346973" y="127531"/>
                  <a:pt x="347439" y="122467"/>
                  <a:pt x="347392" y="118010"/>
                </a:cubicBezTo>
                <a:cubicBezTo>
                  <a:pt x="347066" y="85394"/>
                  <a:pt x="347066" y="51194"/>
                  <a:pt x="347392" y="16372"/>
                </a:cubicBezTo>
                <a:cubicBezTo>
                  <a:pt x="347423" y="12178"/>
                  <a:pt x="346989" y="7410"/>
                  <a:pt x="343450" y="3900"/>
                </a:cubicBezTo>
                <a:cubicBezTo>
                  <a:pt x="339834" y="297"/>
                  <a:pt x="334821" y="-29"/>
                  <a:pt x="331375" y="2"/>
                </a:cubicBezTo>
                <a:cubicBezTo>
                  <a:pt x="309367" y="328"/>
                  <a:pt x="286956" y="266"/>
                  <a:pt x="265290" y="204"/>
                </a:cubicBezTo>
                <a:cubicBezTo>
                  <a:pt x="259020" y="188"/>
                  <a:pt x="252749" y="173"/>
                  <a:pt x="246479" y="157"/>
                </a:cubicBezTo>
                <a:cubicBezTo>
                  <a:pt x="234141" y="79"/>
                  <a:pt x="224084" y="1074"/>
                  <a:pt x="214833" y="3093"/>
                </a:cubicBezTo>
                <a:cubicBezTo>
                  <a:pt x="143533" y="18624"/>
                  <a:pt x="95265" y="78187"/>
                  <a:pt x="94722" y="151309"/>
                </a:cubicBezTo>
                <a:cubicBezTo>
                  <a:pt x="94489" y="184329"/>
                  <a:pt x="94505" y="219415"/>
                  <a:pt x="94800" y="261722"/>
                </a:cubicBezTo>
                <a:cubicBezTo>
                  <a:pt x="80816" y="261552"/>
                  <a:pt x="66630" y="261552"/>
                  <a:pt x="52910" y="261567"/>
                </a:cubicBezTo>
                <a:cubicBezTo>
                  <a:pt x="40479" y="261567"/>
                  <a:pt x="27612" y="261583"/>
                  <a:pt x="14994" y="261458"/>
                </a:cubicBezTo>
                <a:cubicBezTo>
                  <a:pt x="11813" y="261412"/>
                  <a:pt x="7234" y="261769"/>
                  <a:pt x="3820" y="265170"/>
                </a:cubicBezTo>
                <a:cubicBezTo>
                  <a:pt x="452" y="268525"/>
                  <a:pt x="48" y="272952"/>
                  <a:pt x="64" y="276431"/>
                </a:cubicBezTo>
                <a:cubicBezTo>
                  <a:pt x="328" y="318397"/>
                  <a:pt x="312" y="350733"/>
                  <a:pt x="2" y="381253"/>
                </a:cubicBezTo>
                <a:cubicBezTo>
                  <a:pt x="-29" y="384452"/>
                  <a:pt x="328" y="389112"/>
                  <a:pt x="3758" y="392544"/>
                </a:cubicBezTo>
                <a:cubicBezTo>
                  <a:pt x="7545" y="396334"/>
                  <a:pt x="12775" y="396287"/>
                  <a:pt x="15600" y="396240"/>
                </a:cubicBezTo>
                <a:cubicBezTo>
                  <a:pt x="26402" y="396132"/>
                  <a:pt x="37421" y="396163"/>
                  <a:pt x="48084" y="396178"/>
                </a:cubicBezTo>
                <a:cubicBezTo>
                  <a:pt x="62719" y="396209"/>
                  <a:pt x="77836" y="396240"/>
                  <a:pt x="92751" y="395930"/>
                </a:cubicBezTo>
                <a:cubicBezTo>
                  <a:pt x="93651" y="395914"/>
                  <a:pt x="94318" y="395930"/>
                  <a:pt x="94815" y="395961"/>
                </a:cubicBezTo>
                <a:cubicBezTo>
                  <a:pt x="94846" y="396442"/>
                  <a:pt x="94877" y="397079"/>
                  <a:pt x="94877" y="397933"/>
                </a:cubicBezTo>
                <a:cubicBezTo>
                  <a:pt x="94706" y="466660"/>
                  <a:pt x="94675" y="536521"/>
                  <a:pt x="94644" y="604082"/>
                </a:cubicBezTo>
                <a:cubicBezTo>
                  <a:pt x="94629" y="656237"/>
                  <a:pt x="94598" y="708376"/>
                  <a:pt x="94520" y="760531"/>
                </a:cubicBezTo>
                <a:cubicBezTo>
                  <a:pt x="94520" y="764383"/>
                  <a:pt x="94955" y="769244"/>
                  <a:pt x="98509" y="772770"/>
                </a:cubicBezTo>
                <a:cubicBezTo>
                  <a:pt x="102048" y="776295"/>
                  <a:pt x="106843" y="776699"/>
                  <a:pt x="110615" y="776699"/>
                </a:cubicBezTo>
                <a:cubicBezTo>
                  <a:pt x="147196" y="776435"/>
                  <a:pt x="190606" y="776249"/>
                  <a:pt x="235212" y="776777"/>
                </a:cubicBezTo>
                <a:cubicBezTo>
                  <a:pt x="235413" y="776777"/>
                  <a:pt x="235615" y="776777"/>
                  <a:pt x="235817" y="776777"/>
                </a:cubicBezTo>
                <a:cubicBezTo>
                  <a:pt x="239945" y="776777"/>
                  <a:pt x="244958" y="776218"/>
                  <a:pt x="248606" y="772614"/>
                </a:cubicBezTo>
                <a:cubicBezTo>
                  <a:pt x="252361" y="768887"/>
                  <a:pt x="252874" y="763808"/>
                  <a:pt x="252858" y="758869"/>
                </a:cubicBezTo>
                <a:cubicBezTo>
                  <a:pt x="252734" y="703266"/>
                  <a:pt x="252718" y="646716"/>
                  <a:pt x="252687" y="592046"/>
                </a:cubicBezTo>
                <a:cubicBezTo>
                  <a:pt x="252656" y="528398"/>
                  <a:pt x="252625" y="462591"/>
                  <a:pt x="252455" y="397871"/>
                </a:cubicBezTo>
                <a:cubicBezTo>
                  <a:pt x="252455" y="397048"/>
                  <a:pt x="252486" y="396427"/>
                  <a:pt x="252517" y="395961"/>
                </a:cubicBezTo>
                <a:cubicBezTo>
                  <a:pt x="253013" y="395930"/>
                  <a:pt x="253681" y="395914"/>
                  <a:pt x="254596" y="395930"/>
                </a:cubicBezTo>
                <a:cubicBezTo>
                  <a:pt x="269915" y="396209"/>
                  <a:pt x="285466" y="396194"/>
                  <a:pt x="300490" y="396163"/>
                </a:cubicBezTo>
                <a:cubicBezTo>
                  <a:pt x="311261" y="396147"/>
                  <a:pt x="322404" y="396132"/>
                  <a:pt x="333346" y="396225"/>
                </a:cubicBezTo>
                <a:cubicBezTo>
                  <a:pt x="333424" y="396225"/>
                  <a:pt x="333501" y="396225"/>
                  <a:pt x="333579" y="396225"/>
                </a:cubicBezTo>
                <a:cubicBezTo>
                  <a:pt x="341588" y="396225"/>
                  <a:pt x="346740" y="392622"/>
                  <a:pt x="349363" y="385213"/>
                </a:cubicBezTo>
                <a:cubicBezTo>
                  <a:pt x="351536" y="379047"/>
                  <a:pt x="354097" y="372788"/>
                  <a:pt x="356549" y="366731"/>
                </a:cubicBezTo>
                <a:cubicBezTo>
                  <a:pt x="357604" y="364121"/>
                  <a:pt x="358675" y="361528"/>
                  <a:pt x="359715" y="358918"/>
                </a:cubicBezTo>
                <a:lnTo>
                  <a:pt x="390538" y="281478"/>
                </a:lnTo>
                <a:cubicBezTo>
                  <a:pt x="392323" y="277021"/>
                  <a:pt x="391780" y="271958"/>
                  <a:pt x="389080" y="267966"/>
                </a:cubicBezTo>
                <a:close/>
                <a:moveTo>
                  <a:pt x="345297" y="353203"/>
                </a:moveTo>
                <a:cubicBezTo>
                  <a:pt x="344273" y="355765"/>
                  <a:pt x="343233" y="358328"/>
                  <a:pt x="342177" y="360891"/>
                </a:cubicBezTo>
                <a:cubicBezTo>
                  <a:pt x="339647" y="367103"/>
                  <a:pt x="337025" y="373549"/>
                  <a:pt x="334712" y="380057"/>
                </a:cubicBezTo>
                <a:cubicBezTo>
                  <a:pt x="334619" y="380321"/>
                  <a:pt x="334541" y="380523"/>
                  <a:pt x="334464" y="380678"/>
                </a:cubicBezTo>
                <a:cubicBezTo>
                  <a:pt x="334231" y="380693"/>
                  <a:pt x="333921" y="380725"/>
                  <a:pt x="333455" y="380709"/>
                </a:cubicBezTo>
                <a:cubicBezTo>
                  <a:pt x="322436" y="380616"/>
                  <a:pt x="311261" y="380631"/>
                  <a:pt x="300443" y="380647"/>
                </a:cubicBezTo>
                <a:cubicBezTo>
                  <a:pt x="285497" y="380678"/>
                  <a:pt x="270039" y="380693"/>
                  <a:pt x="254860" y="380414"/>
                </a:cubicBezTo>
                <a:cubicBezTo>
                  <a:pt x="250002" y="380321"/>
                  <a:pt x="244974" y="380756"/>
                  <a:pt x="241218" y="384452"/>
                </a:cubicBezTo>
                <a:cubicBezTo>
                  <a:pt x="237384" y="388242"/>
                  <a:pt x="236903" y="393631"/>
                  <a:pt x="236903" y="397918"/>
                </a:cubicBezTo>
                <a:cubicBezTo>
                  <a:pt x="237074" y="462637"/>
                  <a:pt x="237105" y="528429"/>
                  <a:pt x="237136" y="592061"/>
                </a:cubicBezTo>
                <a:cubicBezTo>
                  <a:pt x="237167" y="646747"/>
                  <a:pt x="237183" y="703297"/>
                  <a:pt x="237307" y="758916"/>
                </a:cubicBezTo>
                <a:cubicBezTo>
                  <a:pt x="237307" y="759941"/>
                  <a:pt x="237276" y="760671"/>
                  <a:pt x="237245" y="761199"/>
                </a:cubicBezTo>
                <a:cubicBezTo>
                  <a:pt x="236795" y="761230"/>
                  <a:pt x="236189" y="761261"/>
                  <a:pt x="235382" y="761245"/>
                </a:cubicBezTo>
                <a:cubicBezTo>
                  <a:pt x="214616" y="760997"/>
                  <a:pt x="194129" y="760904"/>
                  <a:pt x="174450" y="760904"/>
                </a:cubicBezTo>
                <a:cubicBezTo>
                  <a:pt x="151743" y="760904"/>
                  <a:pt x="130124" y="761028"/>
                  <a:pt x="110491" y="761168"/>
                </a:cubicBezTo>
                <a:cubicBezTo>
                  <a:pt x="110320" y="761168"/>
                  <a:pt x="110165" y="761168"/>
                  <a:pt x="110025" y="761168"/>
                </a:cubicBezTo>
                <a:cubicBezTo>
                  <a:pt x="110025" y="760981"/>
                  <a:pt x="110025" y="760779"/>
                  <a:pt x="110025" y="760562"/>
                </a:cubicBezTo>
                <a:cubicBezTo>
                  <a:pt x="110118" y="708407"/>
                  <a:pt x="110134" y="656253"/>
                  <a:pt x="110149" y="604098"/>
                </a:cubicBezTo>
                <a:cubicBezTo>
                  <a:pt x="110180" y="536536"/>
                  <a:pt x="110211" y="466691"/>
                  <a:pt x="110382" y="397980"/>
                </a:cubicBezTo>
                <a:cubicBezTo>
                  <a:pt x="110397" y="393414"/>
                  <a:pt x="109885" y="388226"/>
                  <a:pt x="106067" y="384452"/>
                </a:cubicBezTo>
                <a:cubicBezTo>
                  <a:pt x="102265" y="380725"/>
                  <a:pt x="97050" y="380321"/>
                  <a:pt x="92425" y="380398"/>
                </a:cubicBezTo>
                <a:cubicBezTo>
                  <a:pt x="77681" y="380693"/>
                  <a:pt x="62642" y="380662"/>
                  <a:pt x="48099" y="380631"/>
                </a:cubicBezTo>
                <a:cubicBezTo>
                  <a:pt x="37421" y="380616"/>
                  <a:pt x="26386" y="380585"/>
                  <a:pt x="15522" y="380693"/>
                </a:cubicBezTo>
                <a:cubicBezTo>
                  <a:pt x="15817" y="350454"/>
                  <a:pt x="15832" y="318397"/>
                  <a:pt x="15569" y="276974"/>
                </a:cubicBezTo>
                <a:cubicBezTo>
                  <a:pt x="28031" y="277099"/>
                  <a:pt x="40665" y="277083"/>
                  <a:pt x="52895" y="277083"/>
                </a:cubicBezTo>
                <a:cubicBezTo>
                  <a:pt x="66723" y="277068"/>
                  <a:pt x="81002" y="277068"/>
                  <a:pt x="95032" y="277238"/>
                </a:cubicBezTo>
                <a:cubicBezTo>
                  <a:pt x="98587" y="277285"/>
                  <a:pt x="103087" y="276897"/>
                  <a:pt x="106502" y="273495"/>
                </a:cubicBezTo>
                <a:cubicBezTo>
                  <a:pt x="109901" y="270125"/>
                  <a:pt x="110320" y="265699"/>
                  <a:pt x="110304" y="261816"/>
                </a:cubicBezTo>
                <a:cubicBezTo>
                  <a:pt x="110009" y="219492"/>
                  <a:pt x="109978" y="184407"/>
                  <a:pt x="110227" y="151403"/>
                </a:cubicBezTo>
                <a:cubicBezTo>
                  <a:pt x="110708" y="85720"/>
                  <a:pt x="154056" y="32199"/>
                  <a:pt x="218108" y="18251"/>
                </a:cubicBezTo>
                <a:cubicBezTo>
                  <a:pt x="226163" y="16496"/>
                  <a:pt x="235087" y="15673"/>
                  <a:pt x="246153" y="15673"/>
                </a:cubicBezTo>
                <a:cubicBezTo>
                  <a:pt x="246246" y="15673"/>
                  <a:pt x="246340" y="15673"/>
                  <a:pt x="246433" y="15673"/>
                </a:cubicBezTo>
                <a:cubicBezTo>
                  <a:pt x="252703" y="15689"/>
                  <a:pt x="258958" y="15704"/>
                  <a:pt x="265212" y="15720"/>
                </a:cubicBezTo>
                <a:cubicBezTo>
                  <a:pt x="286956" y="15782"/>
                  <a:pt x="309430" y="15844"/>
                  <a:pt x="331577" y="15518"/>
                </a:cubicBezTo>
                <a:cubicBezTo>
                  <a:pt x="331670" y="15518"/>
                  <a:pt x="331763" y="15518"/>
                  <a:pt x="331856" y="15518"/>
                </a:cubicBezTo>
                <a:cubicBezTo>
                  <a:pt x="331856" y="15735"/>
                  <a:pt x="331856" y="15968"/>
                  <a:pt x="331856" y="16232"/>
                </a:cubicBezTo>
                <a:cubicBezTo>
                  <a:pt x="331546" y="51147"/>
                  <a:pt x="331546" y="85440"/>
                  <a:pt x="331856" y="118150"/>
                </a:cubicBezTo>
                <a:cubicBezTo>
                  <a:pt x="331856" y="118616"/>
                  <a:pt x="331856" y="119004"/>
                  <a:pt x="331841" y="119346"/>
                </a:cubicBezTo>
                <a:cubicBezTo>
                  <a:pt x="331701" y="119346"/>
                  <a:pt x="331546" y="119330"/>
                  <a:pt x="331375" y="119330"/>
                </a:cubicBezTo>
                <a:cubicBezTo>
                  <a:pt x="320868" y="118786"/>
                  <a:pt x="310299" y="118942"/>
                  <a:pt x="300055" y="119082"/>
                </a:cubicBezTo>
                <a:cubicBezTo>
                  <a:pt x="297882" y="119113"/>
                  <a:pt x="295710" y="119144"/>
                  <a:pt x="293537" y="119175"/>
                </a:cubicBezTo>
                <a:cubicBezTo>
                  <a:pt x="260463" y="119547"/>
                  <a:pt x="237291" y="142969"/>
                  <a:pt x="237152" y="176144"/>
                </a:cubicBezTo>
                <a:cubicBezTo>
                  <a:pt x="237105" y="187234"/>
                  <a:pt x="237121" y="198323"/>
                  <a:pt x="237136" y="209413"/>
                </a:cubicBezTo>
                <a:cubicBezTo>
                  <a:pt x="237152" y="226637"/>
                  <a:pt x="237183" y="244451"/>
                  <a:pt x="236981" y="261955"/>
                </a:cubicBezTo>
                <a:cubicBezTo>
                  <a:pt x="236934" y="265528"/>
                  <a:pt x="237322" y="270047"/>
                  <a:pt x="240706" y="273464"/>
                </a:cubicBezTo>
                <a:cubicBezTo>
                  <a:pt x="244089" y="276866"/>
                  <a:pt x="248714" y="277269"/>
                  <a:pt x="252299" y="277254"/>
                </a:cubicBezTo>
                <a:cubicBezTo>
                  <a:pt x="283790" y="277052"/>
                  <a:pt x="315824" y="277083"/>
                  <a:pt x="346802" y="277099"/>
                </a:cubicBezTo>
                <a:cubicBezTo>
                  <a:pt x="356378" y="277099"/>
                  <a:pt x="365970" y="277114"/>
                  <a:pt x="375546" y="277114"/>
                </a:cubicBezTo>
                <a:lnTo>
                  <a:pt x="345297" y="353203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6311916" y="3893055"/>
            <a:ext cx="280411" cy="280394"/>
          </a:xfrm>
          <a:custGeom>
            <a:rect b="b" l="l" r="r" t="t"/>
            <a:pathLst>
              <a:path extrusionOk="0" h="560788" w="560822">
                <a:moveTo>
                  <a:pt x="560823" y="83185"/>
                </a:moveTo>
                <a:lnTo>
                  <a:pt x="560823" y="477603"/>
                </a:lnTo>
                <a:cubicBezTo>
                  <a:pt x="560686" y="523494"/>
                  <a:pt x="523517" y="560686"/>
                  <a:pt x="477638" y="560789"/>
                </a:cubicBezTo>
                <a:lnTo>
                  <a:pt x="83185" y="560789"/>
                </a:lnTo>
                <a:cubicBezTo>
                  <a:pt x="37306" y="560686"/>
                  <a:pt x="137" y="523494"/>
                  <a:pt x="0" y="477603"/>
                </a:cubicBezTo>
                <a:lnTo>
                  <a:pt x="0" y="83185"/>
                </a:lnTo>
                <a:cubicBezTo>
                  <a:pt x="137" y="37271"/>
                  <a:pt x="37306" y="114"/>
                  <a:pt x="83185" y="0"/>
                </a:cubicBezTo>
                <a:lnTo>
                  <a:pt x="477626" y="0"/>
                </a:lnTo>
                <a:cubicBezTo>
                  <a:pt x="523517" y="114"/>
                  <a:pt x="560686" y="37271"/>
                  <a:pt x="560823" y="831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6309055" y="3890193"/>
            <a:ext cx="286129" cy="286118"/>
          </a:xfrm>
          <a:custGeom>
            <a:rect b="b" l="l" r="r" t="t"/>
            <a:pathLst>
              <a:path extrusionOk="0" h="572235" w="572258">
                <a:moveTo>
                  <a:pt x="483361" y="0"/>
                </a:moveTo>
                <a:lnTo>
                  <a:pt x="88897" y="0"/>
                </a:lnTo>
                <a:cubicBezTo>
                  <a:pt x="40030" y="114"/>
                  <a:pt x="149" y="39996"/>
                  <a:pt x="0" y="88909"/>
                </a:cubicBezTo>
                <a:lnTo>
                  <a:pt x="0" y="483338"/>
                </a:lnTo>
                <a:cubicBezTo>
                  <a:pt x="149" y="532240"/>
                  <a:pt x="40030" y="572121"/>
                  <a:pt x="88909" y="572236"/>
                </a:cubicBezTo>
                <a:lnTo>
                  <a:pt x="483361" y="572236"/>
                </a:lnTo>
                <a:cubicBezTo>
                  <a:pt x="532240" y="572121"/>
                  <a:pt x="572110" y="532240"/>
                  <a:pt x="572258" y="483327"/>
                </a:cubicBezTo>
                <a:lnTo>
                  <a:pt x="572258" y="88909"/>
                </a:lnTo>
                <a:cubicBezTo>
                  <a:pt x="572258" y="88909"/>
                  <a:pt x="572258" y="88897"/>
                  <a:pt x="572258" y="88886"/>
                </a:cubicBezTo>
                <a:cubicBezTo>
                  <a:pt x="572121" y="39996"/>
                  <a:pt x="532240" y="114"/>
                  <a:pt x="483361" y="0"/>
                </a:cubicBezTo>
                <a:close/>
                <a:moveTo>
                  <a:pt x="560823" y="483315"/>
                </a:moveTo>
                <a:cubicBezTo>
                  <a:pt x="560697" y="525932"/>
                  <a:pt x="525932" y="560697"/>
                  <a:pt x="483361" y="560800"/>
                </a:cubicBezTo>
                <a:lnTo>
                  <a:pt x="88932" y="560800"/>
                </a:lnTo>
                <a:cubicBezTo>
                  <a:pt x="46337" y="560697"/>
                  <a:pt x="11584" y="525932"/>
                  <a:pt x="11447" y="483338"/>
                </a:cubicBezTo>
                <a:lnTo>
                  <a:pt x="11447" y="88932"/>
                </a:lnTo>
                <a:cubicBezTo>
                  <a:pt x="11573" y="46303"/>
                  <a:pt x="46326" y="11550"/>
                  <a:pt x="88909" y="11447"/>
                </a:cubicBezTo>
                <a:lnTo>
                  <a:pt x="483338" y="11447"/>
                </a:lnTo>
                <a:cubicBezTo>
                  <a:pt x="525932" y="11550"/>
                  <a:pt x="560686" y="46303"/>
                  <a:pt x="560823" y="88932"/>
                </a:cubicBezTo>
                <a:lnTo>
                  <a:pt x="560823" y="483315"/>
                </a:lnTo>
                <a:close/>
                <a:moveTo>
                  <a:pt x="286152" y="140180"/>
                </a:moveTo>
                <a:cubicBezTo>
                  <a:pt x="205680" y="140180"/>
                  <a:pt x="140214" y="205645"/>
                  <a:pt x="140214" y="286118"/>
                </a:cubicBezTo>
                <a:cubicBezTo>
                  <a:pt x="140214" y="366590"/>
                  <a:pt x="205680" y="432056"/>
                  <a:pt x="286152" y="432056"/>
                </a:cubicBezTo>
                <a:cubicBezTo>
                  <a:pt x="366602" y="432056"/>
                  <a:pt x="432056" y="366590"/>
                  <a:pt x="432056" y="286118"/>
                </a:cubicBezTo>
                <a:cubicBezTo>
                  <a:pt x="432056" y="205657"/>
                  <a:pt x="366602" y="140180"/>
                  <a:pt x="286152" y="140180"/>
                </a:cubicBezTo>
                <a:close/>
                <a:moveTo>
                  <a:pt x="286152" y="420609"/>
                </a:moveTo>
                <a:cubicBezTo>
                  <a:pt x="211998" y="420609"/>
                  <a:pt x="151661" y="360271"/>
                  <a:pt x="151661" y="286118"/>
                </a:cubicBezTo>
                <a:cubicBezTo>
                  <a:pt x="151661" y="211964"/>
                  <a:pt x="211998" y="151627"/>
                  <a:pt x="286152" y="151627"/>
                </a:cubicBezTo>
                <a:cubicBezTo>
                  <a:pt x="360294" y="151627"/>
                  <a:pt x="420609" y="211964"/>
                  <a:pt x="420609" y="286118"/>
                </a:cubicBezTo>
                <a:cubicBezTo>
                  <a:pt x="420609" y="360283"/>
                  <a:pt x="360294" y="420609"/>
                  <a:pt x="286152" y="420609"/>
                </a:cubicBezTo>
                <a:close/>
                <a:moveTo>
                  <a:pt x="438019" y="93453"/>
                </a:moveTo>
                <a:cubicBezTo>
                  <a:pt x="415538" y="93453"/>
                  <a:pt x="397245" y="111746"/>
                  <a:pt x="397245" y="134228"/>
                </a:cubicBezTo>
                <a:cubicBezTo>
                  <a:pt x="397245" y="156709"/>
                  <a:pt x="415538" y="175002"/>
                  <a:pt x="438019" y="175002"/>
                </a:cubicBezTo>
                <a:cubicBezTo>
                  <a:pt x="460501" y="175002"/>
                  <a:pt x="478794" y="156709"/>
                  <a:pt x="478794" y="134228"/>
                </a:cubicBezTo>
                <a:cubicBezTo>
                  <a:pt x="478794" y="111746"/>
                  <a:pt x="460501" y="93453"/>
                  <a:pt x="438019" y="93453"/>
                </a:cubicBezTo>
                <a:close/>
                <a:moveTo>
                  <a:pt x="438019" y="163555"/>
                </a:moveTo>
                <a:cubicBezTo>
                  <a:pt x="421845" y="163555"/>
                  <a:pt x="408692" y="150402"/>
                  <a:pt x="408692" y="134228"/>
                </a:cubicBezTo>
                <a:cubicBezTo>
                  <a:pt x="408692" y="118053"/>
                  <a:pt x="421845" y="104900"/>
                  <a:pt x="438019" y="104900"/>
                </a:cubicBezTo>
                <a:cubicBezTo>
                  <a:pt x="454194" y="104900"/>
                  <a:pt x="467347" y="118053"/>
                  <a:pt x="467347" y="134228"/>
                </a:cubicBezTo>
                <a:cubicBezTo>
                  <a:pt x="467347" y="150402"/>
                  <a:pt x="454194" y="163555"/>
                  <a:pt x="438019" y="163555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6862827" y="3893717"/>
            <a:ext cx="343066" cy="279326"/>
          </a:xfrm>
          <a:custGeom>
            <a:rect b="b" l="l" r="r" t="t"/>
            <a:pathLst>
              <a:path extrusionOk="0" h="558653" w="686133">
                <a:moveTo>
                  <a:pt x="229777" y="558653"/>
                </a:moveTo>
                <a:cubicBezTo>
                  <a:pt x="220777" y="558653"/>
                  <a:pt x="211791" y="558653"/>
                  <a:pt x="202791" y="558653"/>
                </a:cubicBezTo>
                <a:cubicBezTo>
                  <a:pt x="198614" y="557952"/>
                  <a:pt x="194380" y="558246"/>
                  <a:pt x="190188" y="558218"/>
                </a:cubicBezTo>
                <a:cubicBezTo>
                  <a:pt x="172763" y="558106"/>
                  <a:pt x="155632" y="555623"/>
                  <a:pt x="138585" y="552355"/>
                </a:cubicBezTo>
                <a:cubicBezTo>
                  <a:pt x="121076" y="549002"/>
                  <a:pt x="103888" y="544429"/>
                  <a:pt x="86996" y="538719"/>
                </a:cubicBezTo>
                <a:cubicBezTo>
                  <a:pt x="72963" y="533978"/>
                  <a:pt x="59295" y="528324"/>
                  <a:pt x="45851" y="522096"/>
                </a:cubicBezTo>
                <a:cubicBezTo>
                  <a:pt x="30878" y="515152"/>
                  <a:pt x="16467" y="507198"/>
                  <a:pt x="2476" y="498472"/>
                </a:cubicBezTo>
                <a:cubicBezTo>
                  <a:pt x="2182" y="498290"/>
                  <a:pt x="1860" y="498136"/>
                  <a:pt x="1579" y="497911"/>
                </a:cubicBezTo>
                <a:cubicBezTo>
                  <a:pt x="766" y="497238"/>
                  <a:pt x="-327" y="496564"/>
                  <a:pt x="93" y="495358"/>
                </a:cubicBezTo>
                <a:cubicBezTo>
                  <a:pt x="556" y="494011"/>
                  <a:pt x="1803" y="494194"/>
                  <a:pt x="3009" y="494306"/>
                </a:cubicBezTo>
                <a:cubicBezTo>
                  <a:pt x="13790" y="495288"/>
                  <a:pt x="24598" y="496200"/>
                  <a:pt x="35421" y="495989"/>
                </a:cubicBezTo>
                <a:cubicBezTo>
                  <a:pt x="55524" y="495582"/>
                  <a:pt x="75458" y="493492"/>
                  <a:pt x="95127" y="489073"/>
                </a:cubicBezTo>
                <a:cubicBezTo>
                  <a:pt x="119253" y="483644"/>
                  <a:pt x="142286" y="475242"/>
                  <a:pt x="164197" y="463809"/>
                </a:cubicBezTo>
                <a:cubicBezTo>
                  <a:pt x="178342" y="456416"/>
                  <a:pt x="191800" y="447901"/>
                  <a:pt x="204670" y="438025"/>
                </a:cubicBezTo>
                <a:cubicBezTo>
                  <a:pt x="188478" y="437183"/>
                  <a:pt x="172973" y="434083"/>
                  <a:pt x="158169" y="428037"/>
                </a:cubicBezTo>
                <a:cubicBezTo>
                  <a:pt x="143548" y="422061"/>
                  <a:pt x="130132" y="414079"/>
                  <a:pt x="118202" y="403628"/>
                </a:cubicBezTo>
                <a:cubicBezTo>
                  <a:pt x="107043" y="393850"/>
                  <a:pt x="97384" y="382824"/>
                  <a:pt x="89659" y="370185"/>
                </a:cubicBezTo>
                <a:cubicBezTo>
                  <a:pt x="84458" y="361669"/>
                  <a:pt x="80028" y="352761"/>
                  <a:pt x="76874" y="343264"/>
                </a:cubicBezTo>
                <a:cubicBezTo>
                  <a:pt x="76706" y="342759"/>
                  <a:pt x="76524" y="342268"/>
                  <a:pt x="76398" y="341749"/>
                </a:cubicBezTo>
                <a:cubicBezTo>
                  <a:pt x="75767" y="339056"/>
                  <a:pt x="76818" y="337836"/>
                  <a:pt x="79524" y="338186"/>
                </a:cubicBezTo>
                <a:cubicBezTo>
                  <a:pt x="83281" y="338663"/>
                  <a:pt x="87010" y="339280"/>
                  <a:pt x="90795" y="339547"/>
                </a:cubicBezTo>
                <a:cubicBezTo>
                  <a:pt x="100566" y="340234"/>
                  <a:pt x="110309" y="340290"/>
                  <a:pt x="120066" y="339140"/>
                </a:cubicBezTo>
                <a:cubicBezTo>
                  <a:pt x="124973" y="338551"/>
                  <a:pt x="129795" y="337555"/>
                  <a:pt x="134744" y="336629"/>
                </a:cubicBezTo>
                <a:cubicBezTo>
                  <a:pt x="120010" y="333164"/>
                  <a:pt x="106384" y="327244"/>
                  <a:pt x="93585" y="319416"/>
                </a:cubicBezTo>
                <a:cubicBezTo>
                  <a:pt x="83463" y="313230"/>
                  <a:pt x="74225" y="305879"/>
                  <a:pt x="66038" y="297308"/>
                </a:cubicBezTo>
                <a:cubicBezTo>
                  <a:pt x="57192" y="288035"/>
                  <a:pt x="49566" y="277837"/>
                  <a:pt x="43397" y="266530"/>
                </a:cubicBezTo>
                <a:cubicBezTo>
                  <a:pt x="34748" y="250706"/>
                  <a:pt x="29378" y="233859"/>
                  <a:pt x="27163" y="216001"/>
                </a:cubicBezTo>
                <a:cubicBezTo>
                  <a:pt x="26491" y="210586"/>
                  <a:pt x="25902" y="205143"/>
                  <a:pt x="25972" y="199686"/>
                </a:cubicBezTo>
                <a:cubicBezTo>
                  <a:pt x="26028" y="196081"/>
                  <a:pt x="27458" y="195169"/>
                  <a:pt x="30668" y="196824"/>
                </a:cubicBezTo>
                <a:cubicBezTo>
                  <a:pt x="39542" y="201411"/>
                  <a:pt x="48724" y="205185"/>
                  <a:pt x="58369" y="207836"/>
                </a:cubicBezTo>
                <a:cubicBezTo>
                  <a:pt x="67482" y="210347"/>
                  <a:pt x="76720" y="212073"/>
                  <a:pt x="86435" y="212592"/>
                </a:cubicBezTo>
                <a:cubicBezTo>
                  <a:pt x="79215" y="207121"/>
                  <a:pt x="72444" y="201496"/>
                  <a:pt x="66388" y="195057"/>
                </a:cubicBezTo>
                <a:cubicBezTo>
                  <a:pt x="58145" y="186289"/>
                  <a:pt x="51052" y="176680"/>
                  <a:pt x="45136" y="166173"/>
                </a:cubicBezTo>
                <a:cubicBezTo>
                  <a:pt x="36822" y="151415"/>
                  <a:pt x="31495" y="135633"/>
                  <a:pt x="28888" y="118926"/>
                </a:cubicBezTo>
                <a:cubicBezTo>
                  <a:pt x="28075" y="113707"/>
                  <a:pt x="27766" y="108433"/>
                  <a:pt x="27416" y="103158"/>
                </a:cubicBezTo>
                <a:cubicBezTo>
                  <a:pt x="26449" y="88751"/>
                  <a:pt x="28285" y="74667"/>
                  <a:pt x="31818" y="60779"/>
                </a:cubicBezTo>
                <a:cubicBezTo>
                  <a:pt x="34692" y="49458"/>
                  <a:pt x="38855" y="38600"/>
                  <a:pt x="44729" y="28458"/>
                </a:cubicBezTo>
                <a:cubicBezTo>
                  <a:pt x="46776" y="24923"/>
                  <a:pt x="48206" y="24797"/>
                  <a:pt x="50841" y="27925"/>
                </a:cubicBezTo>
                <a:cubicBezTo>
                  <a:pt x="60010" y="38867"/>
                  <a:pt x="69500" y="49528"/>
                  <a:pt x="79818" y="59404"/>
                </a:cubicBezTo>
                <a:cubicBezTo>
                  <a:pt x="95547" y="74470"/>
                  <a:pt x="112230" y="88400"/>
                  <a:pt x="130146" y="100843"/>
                </a:cubicBezTo>
                <a:cubicBezTo>
                  <a:pt x="147697" y="113048"/>
                  <a:pt x="166090" y="123765"/>
                  <a:pt x="185338" y="133066"/>
                </a:cubicBezTo>
                <a:cubicBezTo>
                  <a:pt x="204417" y="142283"/>
                  <a:pt x="224114" y="149900"/>
                  <a:pt x="244441" y="155918"/>
                </a:cubicBezTo>
                <a:cubicBezTo>
                  <a:pt x="261544" y="160968"/>
                  <a:pt x="278871" y="164924"/>
                  <a:pt x="296479" y="167674"/>
                </a:cubicBezTo>
                <a:cubicBezTo>
                  <a:pt x="306474" y="169231"/>
                  <a:pt x="316526" y="170507"/>
                  <a:pt x="326633" y="171153"/>
                </a:cubicBezTo>
                <a:cubicBezTo>
                  <a:pt x="328919" y="171293"/>
                  <a:pt x="331176" y="171714"/>
                  <a:pt x="333475" y="171644"/>
                </a:cubicBezTo>
                <a:cubicBezTo>
                  <a:pt x="335241" y="171601"/>
                  <a:pt x="336138" y="171068"/>
                  <a:pt x="335732" y="169104"/>
                </a:cubicBezTo>
                <a:cubicBezTo>
                  <a:pt x="333881" y="160197"/>
                  <a:pt x="333040" y="151134"/>
                  <a:pt x="333026" y="142072"/>
                </a:cubicBezTo>
                <a:cubicBezTo>
                  <a:pt x="333012" y="136293"/>
                  <a:pt x="333222" y="130457"/>
                  <a:pt x="333923" y="124677"/>
                </a:cubicBezTo>
                <a:cubicBezTo>
                  <a:pt x="336012" y="107619"/>
                  <a:pt x="340835" y="91402"/>
                  <a:pt x="348685" y="76112"/>
                </a:cubicBezTo>
                <a:cubicBezTo>
                  <a:pt x="357110" y="59685"/>
                  <a:pt x="368466" y="45544"/>
                  <a:pt x="382386" y="33438"/>
                </a:cubicBezTo>
                <a:cubicBezTo>
                  <a:pt x="399321" y="18708"/>
                  <a:pt x="418709" y="8720"/>
                  <a:pt x="440410" y="3109"/>
                </a:cubicBezTo>
                <a:cubicBezTo>
                  <a:pt x="447167" y="1355"/>
                  <a:pt x="454036" y="416"/>
                  <a:pt x="461018" y="303"/>
                </a:cubicBezTo>
                <a:cubicBezTo>
                  <a:pt x="463485" y="261"/>
                  <a:pt x="465938" y="-118"/>
                  <a:pt x="468406" y="37"/>
                </a:cubicBezTo>
                <a:cubicBezTo>
                  <a:pt x="472934" y="37"/>
                  <a:pt x="477448" y="37"/>
                  <a:pt x="481976" y="37"/>
                </a:cubicBezTo>
                <a:cubicBezTo>
                  <a:pt x="499822" y="-300"/>
                  <a:pt x="516701" y="3810"/>
                  <a:pt x="532920" y="11049"/>
                </a:cubicBezTo>
                <a:cubicBezTo>
                  <a:pt x="549028" y="18245"/>
                  <a:pt x="563411" y="27911"/>
                  <a:pt x="575692" y="40620"/>
                </a:cubicBezTo>
                <a:cubicBezTo>
                  <a:pt x="577556" y="42556"/>
                  <a:pt x="579379" y="43117"/>
                  <a:pt x="582028" y="42542"/>
                </a:cubicBezTo>
                <a:cubicBezTo>
                  <a:pt x="599299" y="38797"/>
                  <a:pt x="616080" y="33522"/>
                  <a:pt x="632384" y="26718"/>
                </a:cubicBezTo>
                <a:cubicBezTo>
                  <a:pt x="643305" y="22159"/>
                  <a:pt x="653833" y="16857"/>
                  <a:pt x="664109" y="11021"/>
                </a:cubicBezTo>
                <a:cubicBezTo>
                  <a:pt x="665146" y="10432"/>
                  <a:pt x="666197" y="9871"/>
                  <a:pt x="667291" y="10712"/>
                </a:cubicBezTo>
                <a:cubicBezTo>
                  <a:pt x="668412" y="11568"/>
                  <a:pt x="668034" y="12788"/>
                  <a:pt x="667711" y="13883"/>
                </a:cubicBezTo>
                <a:cubicBezTo>
                  <a:pt x="665300" y="21865"/>
                  <a:pt x="661627" y="29300"/>
                  <a:pt x="657646" y="36566"/>
                </a:cubicBezTo>
                <a:cubicBezTo>
                  <a:pt x="653076" y="44885"/>
                  <a:pt x="647622" y="52699"/>
                  <a:pt x="641440" y="59895"/>
                </a:cubicBezTo>
                <a:cubicBezTo>
                  <a:pt x="638314" y="63528"/>
                  <a:pt x="635019" y="67021"/>
                  <a:pt x="631501" y="70262"/>
                </a:cubicBezTo>
                <a:cubicBezTo>
                  <a:pt x="627912" y="73544"/>
                  <a:pt x="624029" y="76406"/>
                  <a:pt x="620145" y="79310"/>
                </a:cubicBezTo>
                <a:cubicBezTo>
                  <a:pt x="616725" y="81863"/>
                  <a:pt x="613290" y="84402"/>
                  <a:pt x="609786" y="86857"/>
                </a:cubicBezTo>
                <a:cubicBezTo>
                  <a:pt x="617089" y="85384"/>
                  <a:pt x="624463" y="84318"/>
                  <a:pt x="631753" y="82733"/>
                </a:cubicBezTo>
                <a:cubicBezTo>
                  <a:pt x="648758" y="79015"/>
                  <a:pt x="665300" y="73867"/>
                  <a:pt x="681338" y="67077"/>
                </a:cubicBezTo>
                <a:cubicBezTo>
                  <a:pt x="682754" y="66474"/>
                  <a:pt x="684548" y="65099"/>
                  <a:pt x="685697" y="66488"/>
                </a:cubicBezTo>
                <a:cubicBezTo>
                  <a:pt x="686791" y="67807"/>
                  <a:pt x="685585" y="69729"/>
                  <a:pt x="684730" y="71090"/>
                </a:cubicBezTo>
                <a:cubicBezTo>
                  <a:pt x="681632" y="76013"/>
                  <a:pt x="677959" y="80545"/>
                  <a:pt x="674412" y="85146"/>
                </a:cubicBezTo>
                <a:cubicBezTo>
                  <a:pt x="665482" y="96775"/>
                  <a:pt x="655361" y="107338"/>
                  <a:pt x="644763" y="117439"/>
                </a:cubicBezTo>
                <a:cubicBezTo>
                  <a:pt x="637248" y="124607"/>
                  <a:pt x="629286" y="131313"/>
                  <a:pt x="620846" y="137387"/>
                </a:cubicBezTo>
                <a:cubicBezTo>
                  <a:pt x="618631" y="138986"/>
                  <a:pt x="617636" y="140782"/>
                  <a:pt x="617692" y="143559"/>
                </a:cubicBezTo>
                <a:cubicBezTo>
                  <a:pt x="617846" y="150349"/>
                  <a:pt x="617748" y="157138"/>
                  <a:pt x="617748" y="163928"/>
                </a:cubicBezTo>
                <a:cubicBezTo>
                  <a:pt x="617748" y="178125"/>
                  <a:pt x="616473" y="192223"/>
                  <a:pt x="614706" y="206307"/>
                </a:cubicBezTo>
                <a:cubicBezTo>
                  <a:pt x="612029" y="227518"/>
                  <a:pt x="607711" y="248378"/>
                  <a:pt x="601753" y="268873"/>
                </a:cubicBezTo>
                <a:cubicBezTo>
                  <a:pt x="596706" y="286240"/>
                  <a:pt x="590608" y="303256"/>
                  <a:pt x="583332" y="319823"/>
                </a:cubicBezTo>
                <a:cubicBezTo>
                  <a:pt x="572706" y="344008"/>
                  <a:pt x="560131" y="367140"/>
                  <a:pt x="545243" y="388968"/>
                </a:cubicBezTo>
                <a:cubicBezTo>
                  <a:pt x="536103" y="402365"/>
                  <a:pt x="526149" y="415145"/>
                  <a:pt x="515481" y="427377"/>
                </a:cubicBezTo>
                <a:cubicBezTo>
                  <a:pt x="509172" y="434616"/>
                  <a:pt x="502696" y="441728"/>
                  <a:pt x="495841" y="448420"/>
                </a:cubicBezTo>
                <a:cubicBezTo>
                  <a:pt x="480560" y="463304"/>
                  <a:pt x="464354" y="477121"/>
                  <a:pt x="446859" y="489396"/>
                </a:cubicBezTo>
                <a:cubicBezTo>
                  <a:pt x="429293" y="501741"/>
                  <a:pt x="410859" y="512585"/>
                  <a:pt x="391471" y="521773"/>
                </a:cubicBezTo>
                <a:cubicBezTo>
                  <a:pt x="371213" y="531382"/>
                  <a:pt x="350241" y="539140"/>
                  <a:pt x="328596" y="545088"/>
                </a:cubicBezTo>
                <a:cubicBezTo>
                  <a:pt x="310806" y="549970"/>
                  <a:pt x="292750" y="553449"/>
                  <a:pt x="274512" y="556044"/>
                </a:cubicBezTo>
                <a:cubicBezTo>
                  <a:pt x="264656" y="557447"/>
                  <a:pt x="254731" y="557797"/>
                  <a:pt x="244792" y="558218"/>
                </a:cubicBezTo>
                <a:cubicBezTo>
                  <a:pt x="239759" y="558401"/>
                  <a:pt x="234754" y="558036"/>
                  <a:pt x="229777" y="5586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6859320" y="3890189"/>
            <a:ext cx="350064" cy="286368"/>
          </a:xfrm>
          <a:custGeom>
            <a:rect b="b" l="l" r="r" t="t"/>
            <a:pathLst>
              <a:path extrusionOk="0" h="572736" w="700128">
                <a:moveTo>
                  <a:pt x="698081" y="69026"/>
                </a:moveTo>
                <a:cubicBezTo>
                  <a:pt x="696399" y="66992"/>
                  <a:pt x="692614" y="64088"/>
                  <a:pt x="686025" y="67413"/>
                </a:cubicBezTo>
                <a:cubicBezTo>
                  <a:pt x="685871" y="67483"/>
                  <a:pt x="685730" y="67567"/>
                  <a:pt x="685590" y="67623"/>
                </a:cubicBezTo>
                <a:cubicBezTo>
                  <a:pt x="672581" y="73136"/>
                  <a:pt x="658814" y="77682"/>
                  <a:pt x="644571" y="81189"/>
                </a:cubicBezTo>
                <a:cubicBezTo>
                  <a:pt x="647613" y="78299"/>
                  <a:pt x="650627" y="75114"/>
                  <a:pt x="653739" y="71495"/>
                </a:cubicBezTo>
                <a:cubicBezTo>
                  <a:pt x="660300" y="63864"/>
                  <a:pt x="666034" y="55615"/>
                  <a:pt x="670772" y="46974"/>
                </a:cubicBezTo>
                <a:cubicBezTo>
                  <a:pt x="674487" y="40212"/>
                  <a:pt x="678651" y="32062"/>
                  <a:pt x="681413" y="22915"/>
                </a:cubicBezTo>
                <a:cubicBezTo>
                  <a:pt x="683137" y="17192"/>
                  <a:pt x="680810" y="13909"/>
                  <a:pt x="678567" y="12170"/>
                </a:cubicBezTo>
                <a:cubicBezTo>
                  <a:pt x="676380" y="10472"/>
                  <a:pt x="672707" y="9070"/>
                  <a:pt x="667646" y="11931"/>
                </a:cubicBezTo>
                <a:cubicBezTo>
                  <a:pt x="656922" y="18034"/>
                  <a:pt x="646800" y="23042"/>
                  <a:pt x="636693" y="27264"/>
                </a:cubicBezTo>
                <a:cubicBezTo>
                  <a:pt x="620837" y="33872"/>
                  <a:pt x="604337" y="39062"/>
                  <a:pt x="587655" y="42681"/>
                </a:cubicBezTo>
                <a:cubicBezTo>
                  <a:pt x="575248" y="29859"/>
                  <a:pt x="560150" y="19422"/>
                  <a:pt x="542780" y="11665"/>
                </a:cubicBezTo>
                <a:cubicBezTo>
                  <a:pt x="524514" y="3500"/>
                  <a:pt x="506850" y="-301"/>
                  <a:pt x="488976" y="36"/>
                </a:cubicBezTo>
                <a:lnTo>
                  <a:pt x="475602" y="36"/>
                </a:lnTo>
                <a:cubicBezTo>
                  <a:pt x="473738" y="-63"/>
                  <a:pt x="471971" y="64"/>
                  <a:pt x="470415" y="162"/>
                </a:cubicBezTo>
                <a:cubicBezTo>
                  <a:pt x="469574" y="218"/>
                  <a:pt x="468747" y="288"/>
                  <a:pt x="467906" y="288"/>
                </a:cubicBezTo>
                <a:cubicBezTo>
                  <a:pt x="460462" y="400"/>
                  <a:pt x="452976" y="1410"/>
                  <a:pt x="445644" y="3318"/>
                </a:cubicBezTo>
                <a:cubicBezTo>
                  <a:pt x="422723" y="9252"/>
                  <a:pt x="402242" y="19956"/>
                  <a:pt x="384774" y="35148"/>
                </a:cubicBezTo>
                <a:cubicBezTo>
                  <a:pt x="369942" y="48040"/>
                  <a:pt x="358055" y="63106"/>
                  <a:pt x="349433" y="79912"/>
                </a:cubicBezTo>
                <a:cubicBezTo>
                  <a:pt x="341386" y="95596"/>
                  <a:pt x="336171" y="112738"/>
                  <a:pt x="333956" y="130834"/>
                </a:cubicBezTo>
                <a:cubicBezTo>
                  <a:pt x="333297" y="136221"/>
                  <a:pt x="332989" y="142029"/>
                  <a:pt x="333003" y="149099"/>
                </a:cubicBezTo>
                <a:cubicBezTo>
                  <a:pt x="333017" y="156688"/>
                  <a:pt x="333578" y="164095"/>
                  <a:pt x="334699" y="171207"/>
                </a:cubicBezTo>
                <a:cubicBezTo>
                  <a:pt x="334489" y="171193"/>
                  <a:pt x="334279" y="171179"/>
                  <a:pt x="334068" y="171165"/>
                </a:cubicBezTo>
                <a:cubicBezTo>
                  <a:pt x="325208" y="170590"/>
                  <a:pt x="315830" y="169510"/>
                  <a:pt x="304545" y="167742"/>
                </a:cubicBezTo>
                <a:cubicBezTo>
                  <a:pt x="287624" y="165105"/>
                  <a:pt x="270423" y="161219"/>
                  <a:pt x="253418" y="156183"/>
                </a:cubicBezTo>
                <a:cubicBezTo>
                  <a:pt x="233595" y="150319"/>
                  <a:pt x="214067" y="142772"/>
                  <a:pt x="195366" y="133752"/>
                </a:cubicBezTo>
                <a:cubicBezTo>
                  <a:pt x="176427" y="124606"/>
                  <a:pt x="158188" y="113958"/>
                  <a:pt x="141127" y="102091"/>
                </a:cubicBezTo>
                <a:cubicBezTo>
                  <a:pt x="124347" y="90419"/>
                  <a:pt x="107692" y="76714"/>
                  <a:pt x="91655" y="61339"/>
                </a:cubicBezTo>
                <a:cubicBezTo>
                  <a:pt x="82921" y="52978"/>
                  <a:pt x="73879" y="43144"/>
                  <a:pt x="63225" y="30435"/>
                </a:cubicBezTo>
                <a:cubicBezTo>
                  <a:pt x="62047" y="29032"/>
                  <a:pt x="58921" y="25286"/>
                  <a:pt x="53986" y="25721"/>
                </a:cubicBezTo>
                <a:cubicBezTo>
                  <a:pt x="49052" y="26142"/>
                  <a:pt x="46612" y="30364"/>
                  <a:pt x="45687" y="31950"/>
                </a:cubicBezTo>
                <a:cubicBezTo>
                  <a:pt x="39799" y="42106"/>
                  <a:pt x="35201" y="53581"/>
                  <a:pt x="32047" y="66066"/>
                </a:cubicBezTo>
                <a:cubicBezTo>
                  <a:pt x="28009" y="81988"/>
                  <a:pt x="26509" y="96563"/>
                  <a:pt x="27449" y="110634"/>
                </a:cubicBezTo>
                <a:lnTo>
                  <a:pt x="27547" y="112079"/>
                </a:lnTo>
                <a:cubicBezTo>
                  <a:pt x="27869" y="116932"/>
                  <a:pt x="28206" y="121969"/>
                  <a:pt x="28991" y="127019"/>
                </a:cubicBezTo>
                <a:cubicBezTo>
                  <a:pt x="31767" y="144764"/>
                  <a:pt x="37500" y="161458"/>
                  <a:pt x="46052" y="176622"/>
                </a:cubicBezTo>
                <a:cubicBezTo>
                  <a:pt x="52192" y="187522"/>
                  <a:pt x="59678" y="197707"/>
                  <a:pt x="68314" y="206867"/>
                </a:cubicBezTo>
                <a:cubicBezTo>
                  <a:pt x="68944" y="207540"/>
                  <a:pt x="69575" y="208200"/>
                  <a:pt x="70234" y="208859"/>
                </a:cubicBezTo>
                <a:cubicBezTo>
                  <a:pt x="69253" y="208607"/>
                  <a:pt x="68258" y="208340"/>
                  <a:pt x="67248" y="208074"/>
                </a:cubicBezTo>
                <a:cubicBezTo>
                  <a:pt x="58514" y="205675"/>
                  <a:pt x="49893" y="202238"/>
                  <a:pt x="40907" y="197594"/>
                </a:cubicBezTo>
                <a:cubicBezTo>
                  <a:pt x="36070" y="195097"/>
                  <a:pt x="32608" y="196023"/>
                  <a:pt x="30575" y="197258"/>
                </a:cubicBezTo>
                <a:cubicBezTo>
                  <a:pt x="28528" y="198492"/>
                  <a:pt x="26075" y="201102"/>
                  <a:pt x="25991" y="206587"/>
                </a:cubicBezTo>
                <a:cubicBezTo>
                  <a:pt x="25907" y="212633"/>
                  <a:pt x="26566" y="218440"/>
                  <a:pt x="27238" y="223869"/>
                </a:cubicBezTo>
                <a:cubicBezTo>
                  <a:pt x="29566" y="242625"/>
                  <a:pt x="35299" y="260469"/>
                  <a:pt x="44271" y="276896"/>
                </a:cubicBezTo>
                <a:cubicBezTo>
                  <a:pt x="50538" y="288371"/>
                  <a:pt x="58514" y="299215"/>
                  <a:pt x="67991" y="309147"/>
                </a:cubicBezTo>
                <a:cubicBezTo>
                  <a:pt x="76416" y="317984"/>
                  <a:pt x="86160" y="325812"/>
                  <a:pt x="96954" y="332405"/>
                </a:cubicBezTo>
                <a:cubicBezTo>
                  <a:pt x="101594" y="335239"/>
                  <a:pt x="106234" y="337778"/>
                  <a:pt x="110903" y="340037"/>
                </a:cubicBezTo>
                <a:cubicBezTo>
                  <a:pt x="106907" y="340037"/>
                  <a:pt x="102730" y="339868"/>
                  <a:pt x="98314" y="339560"/>
                </a:cubicBezTo>
                <a:cubicBezTo>
                  <a:pt x="95790" y="339377"/>
                  <a:pt x="93239" y="339027"/>
                  <a:pt x="90547" y="338662"/>
                </a:cubicBezTo>
                <a:cubicBezTo>
                  <a:pt x="89510" y="338522"/>
                  <a:pt x="88473" y="338381"/>
                  <a:pt x="87435" y="338241"/>
                </a:cubicBezTo>
                <a:cubicBezTo>
                  <a:pt x="82515" y="337610"/>
                  <a:pt x="79753" y="339770"/>
                  <a:pt x="78533" y="341131"/>
                </a:cubicBezTo>
                <a:cubicBezTo>
                  <a:pt x="77314" y="342492"/>
                  <a:pt x="75435" y="345494"/>
                  <a:pt x="76585" y="350375"/>
                </a:cubicBezTo>
                <a:cubicBezTo>
                  <a:pt x="76725" y="350993"/>
                  <a:pt x="76921" y="351610"/>
                  <a:pt x="77131" y="352213"/>
                </a:cubicBezTo>
                <a:lnTo>
                  <a:pt x="77230" y="352494"/>
                </a:lnTo>
                <a:cubicBezTo>
                  <a:pt x="80342" y="361865"/>
                  <a:pt x="84744" y="371151"/>
                  <a:pt x="90688" y="380873"/>
                </a:cubicBezTo>
                <a:cubicBezTo>
                  <a:pt x="98426" y="393526"/>
                  <a:pt x="108492" y="405324"/>
                  <a:pt x="120590" y="415929"/>
                </a:cubicBezTo>
                <a:cubicBezTo>
                  <a:pt x="132646" y="426492"/>
                  <a:pt x="146749" y="435120"/>
                  <a:pt x="162520" y="441559"/>
                </a:cubicBezTo>
                <a:cubicBezTo>
                  <a:pt x="172109" y="445473"/>
                  <a:pt x="182062" y="448292"/>
                  <a:pt x="192632" y="450060"/>
                </a:cubicBezTo>
                <a:cubicBezTo>
                  <a:pt x="184740" y="455306"/>
                  <a:pt x="176567" y="460132"/>
                  <a:pt x="167959" y="464635"/>
                </a:cubicBezTo>
                <a:cubicBezTo>
                  <a:pt x="146763" y="475689"/>
                  <a:pt x="124108" y="483980"/>
                  <a:pt x="100599" y="489283"/>
                </a:cubicBezTo>
                <a:cubicBezTo>
                  <a:pt x="82262" y="493407"/>
                  <a:pt x="63197" y="495609"/>
                  <a:pt x="42295" y="496030"/>
                </a:cubicBezTo>
                <a:cubicBezTo>
                  <a:pt x="31991" y="496241"/>
                  <a:pt x="21449" y="495371"/>
                  <a:pt x="10528" y="494361"/>
                </a:cubicBezTo>
                <a:cubicBezTo>
                  <a:pt x="3491" y="493687"/>
                  <a:pt x="1163" y="498162"/>
                  <a:pt x="491" y="500112"/>
                </a:cubicBezTo>
                <a:cubicBezTo>
                  <a:pt x="-252" y="502259"/>
                  <a:pt x="-799" y="506425"/>
                  <a:pt x="3925" y="510213"/>
                </a:cubicBezTo>
                <a:lnTo>
                  <a:pt x="4107" y="510367"/>
                </a:lnTo>
                <a:cubicBezTo>
                  <a:pt x="4766" y="510914"/>
                  <a:pt x="5369" y="511265"/>
                  <a:pt x="5776" y="511489"/>
                </a:cubicBezTo>
                <a:cubicBezTo>
                  <a:pt x="20495" y="520678"/>
                  <a:pt x="35341" y="528758"/>
                  <a:pt x="49921" y="535534"/>
                </a:cubicBezTo>
                <a:cubicBezTo>
                  <a:pt x="64683" y="542379"/>
                  <a:pt x="78379" y="547920"/>
                  <a:pt x="91781" y="552437"/>
                </a:cubicBezTo>
                <a:cubicBezTo>
                  <a:pt x="109122" y="558287"/>
                  <a:pt x="126786" y="562959"/>
                  <a:pt x="144282" y="566311"/>
                </a:cubicBezTo>
                <a:cubicBezTo>
                  <a:pt x="165380" y="570351"/>
                  <a:pt x="181698" y="572203"/>
                  <a:pt x="197161" y="572301"/>
                </a:cubicBezTo>
                <a:cubicBezTo>
                  <a:pt x="198240" y="572301"/>
                  <a:pt x="199319" y="572287"/>
                  <a:pt x="200399" y="572287"/>
                </a:cubicBezTo>
                <a:cubicBezTo>
                  <a:pt x="203329" y="572245"/>
                  <a:pt x="206105" y="572217"/>
                  <a:pt x="208628" y="572638"/>
                </a:cubicBezTo>
                <a:cubicBezTo>
                  <a:pt x="209020" y="572708"/>
                  <a:pt x="209413" y="572736"/>
                  <a:pt x="209806" y="572736"/>
                </a:cubicBezTo>
                <a:lnTo>
                  <a:pt x="236792" y="572736"/>
                </a:lnTo>
                <a:cubicBezTo>
                  <a:pt x="237086" y="572736"/>
                  <a:pt x="237367" y="572722"/>
                  <a:pt x="237661" y="572680"/>
                </a:cubicBezTo>
                <a:cubicBezTo>
                  <a:pt x="240381" y="572343"/>
                  <a:pt x="243240" y="572343"/>
                  <a:pt x="246254" y="572343"/>
                </a:cubicBezTo>
                <a:cubicBezTo>
                  <a:pt x="248147" y="572343"/>
                  <a:pt x="250082" y="572343"/>
                  <a:pt x="252072" y="572259"/>
                </a:cubicBezTo>
                <a:lnTo>
                  <a:pt x="253572" y="572203"/>
                </a:lnTo>
                <a:cubicBezTo>
                  <a:pt x="263007" y="571810"/>
                  <a:pt x="272778" y="571418"/>
                  <a:pt x="282479" y="570029"/>
                </a:cubicBezTo>
                <a:cubicBezTo>
                  <a:pt x="302554" y="567167"/>
                  <a:pt x="320540" y="563534"/>
                  <a:pt x="337433" y="558890"/>
                </a:cubicBezTo>
                <a:cubicBezTo>
                  <a:pt x="359456" y="552844"/>
                  <a:pt x="381003" y="544862"/>
                  <a:pt x="401457" y="535155"/>
                </a:cubicBezTo>
                <a:cubicBezTo>
                  <a:pt x="420789" y="525980"/>
                  <a:pt x="439770" y="514884"/>
                  <a:pt x="457868" y="502174"/>
                </a:cubicBezTo>
                <a:cubicBezTo>
                  <a:pt x="474873" y="490236"/>
                  <a:pt x="491177" y="476601"/>
                  <a:pt x="507719" y="460483"/>
                </a:cubicBezTo>
                <a:cubicBezTo>
                  <a:pt x="513804" y="454549"/>
                  <a:pt x="519986" y="447927"/>
                  <a:pt x="527752" y="439034"/>
                </a:cubicBezTo>
                <a:cubicBezTo>
                  <a:pt x="538743" y="426436"/>
                  <a:pt x="548921" y="413292"/>
                  <a:pt x="558019" y="399965"/>
                </a:cubicBezTo>
                <a:cubicBezTo>
                  <a:pt x="572641" y="378544"/>
                  <a:pt x="585678" y="354893"/>
                  <a:pt x="596739" y="329684"/>
                </a:cubicBezTo>
                <a:cubicBezTo>
                  <a:pt x="603931" y="313299"/>
                  <a:pt x="610239" y="295862"/>
                  <a:pt x="615468" y="277878"/>
                </a:cubicBezTo>
                <a:cubicBezTo>
                  <a:pt x="621510" y="257116"/>
                  <a:pt x="625940" y="235709"/>
                  <a:pt x="628646" y="214218"/>
                </a:cubicBezTo>
                <a:cubicBezTo>
                  <a:pt x="630763" y="197468"/>
                  <a:pt x="631744" y="183735"/>
                  <a:pt x="631744" y="170969"/>
                </a:cubicBezTo>
                <a:cubicBezTo>
                  <a:pt x="631744" y="169089"/>
                  <a:pt x="631758" y="167195"/>
                  <a:pt x="631758" y="165316"/>
                </a:cubicBezTo>
                <a:cubicBezTo>
                  <a:pt x="631786" y="160448"/>
                  <a:pt x="631800" y="155426"/>
                  <a:pt x="631688" y="150432"/>
                </a:cubicBezTo>
                <a:cubicBezTo>
                  <a:pt x="631688" y="150376"/>
                  <a:pt x="631688" y="150334"/>
                  <a:pt x="631688" y="150291"/>
                </a:cubicBezTo>
                <a:cubicBezTo>
                  <a:pt x="631744" y="150235"/>
                  <a:pt x="631828" y="150179"/>
                  <a:pt x="631926" y="150109"/>
                </a:cubicBezTo>
                <a:cubicBezTo>
                  <a:pt x="640365" y="144021"/>
                  <a:pt x="648651" y="137105"/>
                  <a:pt x="656585" y="129544"/>
                </a:cubicBezTo>
                <a:cubicBezTo>
                  <a:pt x="669216" y="117479"/>
                  <a:pt x="678875" y="106972"/>
                  <a:pt x="686950" y="96451"/>
                </a:cubicBezTo>
                <a:cubicBezTo>
                  <a:pt x="687595" y="95624"/>
                  <a:pt x="688240" y="94796"/>
                  <a:pt x="688871" y="93954"/>
                </a:cubicBezTo>
                <a:cubicBezTo>
                  <a:pt x="691843" y="90125"/>
                  <a:pt x="694913" y="86169"/>
                  <a:pt x="697632" y="81848"/>
                </a:cubicBezTo>
                <a:cubicBezTo>
                  <a:pt x="700801" y="76812"/>
                  <a:pt x="700955" y="72505"/>
                  <a:pt x="698081" y="69026"/>
                </a:cubicBezTo>
                <a:close/>
                <a:moveTo>
                  <a:pt x="675833" y="87880"/>
                </a:moveTo>
                <a:cubicBezTo>
                  <a:pt x="668207" y="97812"/>
                  <a:pt x="659011" y="107828"/>
                  <a:pt x="646912" y="119373"/>
                </a:cubicBezTo>
                <a:cubicBezTo>
                  <a:pt x="639454" y="126500"/>
                  <a:pt x="631646" y="133009"/>
                  <a:pt x="623725" y="138718"/>
                </a:cubicBezTo>
                <a:cubicBezTo>
                  <a:pt x="619590" y="141706"/>
                  <a:pt x="617557" y="145746"/>
                  <a:pt x="617669" y="150754"/>
                </a:cubicBezTo>
                <a:cubicBezTo>
                  <a:pt x="617781" y="155552"/>
                  <a:pt x="617753" y="160476"/>
                  <a:pt x="617739" y="165245"/>
                </a:cubicBezTo>
                <a:cubicBezTo>
                  <a:pt x="617725" y="167153"/>
                  <a:pt x="617725" y="169047"/>
                  <a:pt x="617725" y="170955"/>
                </a:cubicBezTo>
                <a:cubicBezTo>
                  <a:pt x="617725" y="183117"/>
                  <a:pt x="616772" y="196304"/>
                  <a:pt x="614739" y="212450"/>
                </a:cubicBezTo>
                <a:cubicBezTo>
                  <a:pt x="612118" y="233198"/>
                  <a:pt x="607842" y="253890"/>
                  <a:pt x="602010" y="273936"/>
                </a:cubicBezTo>
                <a:cubicBezTo>
                  <a:pt x="596949" y="291345"/>
                  <a:pt x="590865" y="308193"/>
                  <a:pt x="583912" y="324017"/>
                </a:cubicBezTo>
                <a:cubicBezTo>
                  <a:pt x="573187" y="348426"/>
                  <a:pt x="560584" y="371320"/>
                  <a:pt x="546439" y="392025"/>
                </a:cubicBezTo>
                <a:cubicBezTo>
                  <a:pt x="537650" y="404889"/>
                  <a:pt x="527808" y="417599"/>
                  <a:pt x="517182" y="429775"/>
                </a:cubicBezTo>
                <a:cubicBezTo>
                  <a:pt x="509682" y="438374"/>
                  <a:pt x="503738" y="444743"/>
                  <a:pt x="497934" y="450410"/>
                </a:cubicBezTo>
                <a:cubicBezTo>
                  <a:pt x="481939" y="466010"/>
                  <a:pt x="466196" y="479168"/>
                  <a:pt x="449822" y="490671"/>
                </a:cubicBezTo>
                <a:cubicBezTo>
                  <a:pt x="432368" y="502932"/>
                  <a:pt x="414074" y="513621"/>
                  <a:pt x="395457" y="522459"/>
                </a:cubicBezTo>
                <a:cubicBezTo>
                  <a:pt x="375732" y="531816"/>
                  <a:pt x="354970" y="539518"/>
                  <a:pt x="333732" y="545339"/>
                </a:cubicBezTo>
                <a:cubicBezTo>
                  <a:pt x="317414" y="549814"/>
                  <a:pt x="300003" y="553349"/>
                  <a:pt x="280516" y="556113"/>
                </a:cubicBezTo>
                <a:cubicBezTo>
                  <a:pt x="271502" y="557389"/>
                  <a:pt x="262516" y="557768"/>
                  <a:pt x="252997" y="558161"/>
                </a:cubicBezTo>
                <a:lnTo>
                  <a:pt x="251483" y="558217"/>
                </a:lnTo>
                <a:cubicBezTo>
                  <a:pt x="249787" y="558287"/>
                  <a:pt x="248077" y="558287"/>
                  <a:pt x="246254" y="558287"/>
                </a:cubicBezTo>
                <a:cubicBezTo>
                  <a:pt x="243086" y="558287"/>
                  <a:pt x="239792" y="558287"/>
                  <a:pt x="236371" y="558680"/>
                </a:cubicBezTo>
                <a:lnTo>
                  <a:pt x="210366" y="558680"/>
                </a:lnTo>
                <a:cubicBezTo>
                  <a:pt x="206820" y="558147"/>
                  <a:pt x="203469" y="558189"/>
                  <a:pt x="200231" y="558231"/>
                </a:cubicBezTo>
                <a:cubicBezTo>
                  <a:pt x="199235" y="558245"/>
                  <a:pt x="198240" y="558259"/>
                  <a:pt x="197259" y="558245"/>
                </a:cubicBezTo>
                <a:cubicBezTo>
                  <a:pt x="182679" y="558147"/>
                  <a:pt x="167146" y="556379"/>
                  <a:pt x="146917" y="552508"/>
                </a:cubicBezTo>
                <a:cubicBezTo>
                  <a:pt x="130038" y="549281"/>
                  <a:pt x="113006" y="544778"/>
                  <a:pt x="96253" y="539125"/>
                </a:cubicBezTo>
                <a:cubicBezTo>
                  <a:pt x="83342" y="534762"/>
                  <a:pt x="70108" y="529417"/>
                  <a:pt x="55809" y="522782"/>
                </a:cubicBezTo>
                <a:cubicBezTo>
                  <a:pt x="47482" y="518924"/>
                  <a:pt x="39056" y="514603"/>
                  <a:pt x="30617" y="509890"/>
                </a:cubicBezTo>
                <a:cubicBezTo>
                  <a:pt x="34598" y="510058"/>
                  <a:pt x="38580" y="510128"/>
                  <a:pt x="42575" y="510044"/>
                </a:cubicBezTo>
                <a:cubicBezTo>
                  <a:pt x="64430" y="509609"/>
                  <a:pt x="84407" y="507295"/>
                  <a:pt x="103669" y="502960"/>
                </a:cubicBezTo>
                <a:cubicBezTo>
                  <a:pt x="128356" y="497405"/>
                  <a:pt x="152174" y="488693"/>
                  <a:pt x="174436" y="477064"/>
                </a:cubicBezTo>
                <a:cubicBezTo>
                  <a:pt x="189268" y="469320"/>
                  <a:pt x="202838" y="460665"/>
                  <a:pt x="215932" y="450621"/>
                </a:cubicBezTo>
                <a:cubicBezTo>
                  <a:pt x="218259" y="448825"/>
                  <a:pt x="219226" y="445781"/>
                  <a:pt x="218357" y="442976"/>
                </a:cubicBezTo>
                <a:cubicBezTo>
                  <a:pt x="217488" y="440170"/>
                  <a:pt x="214950" y="438206"/>
                  <a:pt x="212020" y="438052"/>
                </a:cubicBezTo>
                <a:cubicBezTo>
                  <a:pt x="195829" y="437224"/>
                  <a:pt x="181375" y="434124"/>
                  <a:pt x="167805" y="428583"/>
                </a:cubicBezTo>
                <a:cubicBezTo>
                  <a:pt x="153478" y="422733"/>
                  <a:pt x="140693" y="414919"/>
                  <a:pt x="129814" y="405394"/>
                </a:cubicBezTo>
                <a:cubicBezTo>
                  <a:pt x="118627" y="395588"/>
                  <a:pt x="109725" y="385179"/>
                  <a:pt x="102618" y="373564"/>
                </a:cubicBezTo>
                <a:cubicBezTo>
                  <a:pt x="98300" y="366522"/>
                  <a:pt x="94907" y="359774"/>
                  <a:pt x="92300" y="353069"/>
                </a:cubicBezTo>
                <a:cubicBezTo>
                  <a:pt x="93926" y="353279"/>
                  <a:pt x="95594" y="353448"/>
                  <a:pt x="97290" y="353574"/>
                </a:cubicBezTo>
                <a:cubicBezTo>
                  <a:pt x="108632" y="354373"/>
                  <a:pt x="118641" y="354233"/>
                  <a:pt x="127880" y="353125"/>
                </a:cubicBezTo>
                <a:cubicBezTo>
                  <a:pt x="132239" y="352606"/>
                  <a:pt x="136515" y="351778"/>
                  <a:pt x="140651" y="350993"/>
                </a:cubicBezTo>
                <a:lnTo>
                  <a:pt x="143048" y="350530"/>
                </a:lnTo>
                <a:cubicBezTo>
                  <a:pt x="146300" y="349913"/>
                  <a:pt x="148683" y="347107"/>
                  <a:pt x="148754" y="343796"/>
                </a:cubicBezTo>
                <a:cubicBezTo>
                  <a:pt x="148824" y="340486"/>
                  <a:pt x="146581" y="337568"/>
                  <a:pt x="143356" y="336810"/>
                </a:cubicBezTo>
                <a:cubicBezTo>
                  <a:pt x="129870" y="333640"/>
                  <a:pt x="117071" y="328281"/>
                  <a:pt x="104244" y="320439"/>
                </a:cubicBezTo>
                <a:cubicBezTo>
                  <a:pt x="94501" y="314491"/>
                  <a:pt x="85711" y="307435"/>
                  <a:pt x="78127" y="299467"/>
                </a:cubicBezTo>
                <a:cubicBezTo>
                  <a:pt x="69491" y="290419"/>
                  <a:pt x="62243" y="280557"/>
                  <a:pt x="56566" y="270162"/>
                </a:cubicBezTo>
                <a:cubicBezTo>
                  <a:pt x="48435" y="255292"/>
                  <a:pt x="43248" y="239132"/>
                  <a:pt x="41131" y="222130"/>
                </a:cubicBezTo>
                <a:cubicBezTo>
                  <a:pt x="40753" y="219128"/>
                  <a:pt x="40388" y="216013"/>
                  <a:pt x="40178" y="212885"/>
                </a:cubicBezTo>
                <a:cubicBezTo>
                  <a:pt x="48028" y="216589"/>
                  <a:pt x="55711" y="219450"/>
                  <a:pt x="63519" y="221597"/>
                </a:cubicBezTo>
                <a:cubicBezTo>
                  <a:pt x="73907" y="224458"/>
                  <a:pt x="83580" y="226086"/>
                  <a:pt x="93071" y="226591"/>
                </a:cubicBezTo>
                <a:cubicBezTo>
                  <a:pt x="96127" y="226773"/>
                  <a:pt x="98973" y="224893"/>
                  <a:pt x="100024" y="221990"/>
                </a:cubicBezTo>
                <a:cubicBezTo>
                  <a:pt x="101076" y="219100"/>
                  <a:pt x="100122" y="215845"/>
                  <a:pt x="97669" y="213993"/>
                </a:cubicBezTo>
                <a:cubicBezTo>
                  <a:pt x="89454" y="207779"/>
                  <a:pt x="83552" y="202603"/>
                  <a:pt x="78491" y="197244"/>
                </a:cubicBezTo>
                <a:cubicBezTo>
                  <a:pt x="70641" y="188911"/>
                  <a:pt x="63828" y="179652"/>
                  <a:pt x="58234" y="169734"/>
                </a:cubicBezTo>
                <a:cubicBezTo>
                  <a:pt x="50510" y="156029"/>
                  <a:pt x="45323" y="140935"/>
                  <a:pt x="42813" y="124844"/>
                </a:cubicBezTo>
                <a:cubicBezTo>
                  <a:pt x="42126" y="120411"/>
                  <a:pt x="41818" y="115908"/>
                  <a:pt x="41510" y="111139"/>
                </a:cubicBezTo>
                <a:lnTo>
                  <a:pt x="41411" y="109680"/>
                </a:lnTo>
                <a:cubicBezTo>
                  <a:pt x="40570" y="97111"/>
                  <a:pt x="41944" y="83966"/>
                  <a:pt x="45603" y="69503"/>
                </a:cubicBezTo>
                <a:cubicBezTo>
                  <a:pt x="48028" y="59950"/>
                  <a:pt x="51351" y="51084"/>
                  <a:pt x="55528" y="43074"/>
                </a:cubicBezTo>
                <a:cubicBezTo>
                  <a:pt x="65215" y="54465"/>
                  <a:pt x="73683" y="63555"/>
                  <a:pt x="81954" y="71481"/>
                </a:cubicBezTo>
                <a:cubicBezTo>
                  <a:pt x="98524" y="87347"/>
                  <a:pt x="115739" y="101529"/>
                  <a:pt x="133123" y="113622"/>
                </a:cubicBezTo>
                <a:cubicBezTo>
                  <a:pt x="150772" y="125896"/>
                  <a:pt x="169670" y="136923"/>
                  <a:pt x="189268" y="146392"/>
                </a:cubicBezTo>
                <a:cubicBezTo>
                  <a:pt x="208642" y="155748"/>
                  <a:pt x="228885" y="163576"/>
                  <a:pt x="249437" y="169650"/>
                </a:cubicBezTo>
                <a:cubicBezTo>
                  <a:pt x="267044" y="174855"/>
                  <a:pt x="284848" y="178881"/>
                  <a:pt x="302386" y="181616"/>
                </a:cubicBezTo>
                <a:cubicBezTo>
                  <a:pt x="314092" y="183440"/>
                  <a:pt x="323877" y="184576"/>
                  <a:pt x="333171" y="185166"/>
                </a:cubicBezTo>
                <a:cubicBezTo>
                  <a:pt x="333886" y="185208"/>
                  <a:pt x="334601" y="185292"/>
                  <a:pt x="335316" y="185362"/>
                </a:cubicBezTo>
                <a:cubicBezTo>
                  <a:pt x="336900" y="185530"/>
                  <a:pt x="338695" y="185727"/>
                  <a:pt x="340657" y="185671"/>
                </a:cubicBezTo>
                <a:cubicBezTo>
                  <a:pt x="343867" y="185586"/>
                  <a:pt x="346335" y="184464"/>
                  <a:pt x="348017" y="182332"/>
                </a:cubicBezTo>
                <a:cubicBezTo>
                  <a:pt x="349153" y="180887"/>
                  <a:pt x="350358" y="178390"/>
                  <a:pt x="349587" y="174672"/>
                </a:cubicBezTo>
                <a:cubicBezTo>
                  <a:pt x="347905" y="166592"/>
                  <a:pt x="347050" y="157979"/>
                  <a:pt x="347036" y="149071"/>
                </a:cubicBezTo>
                <a:cubicBezTo>
                  <a:pt x="347022" y="142604"/>
                  <a:pt x="347302" y="137343"/>
                  <a:pt x="347891" y="132546"/>
                </a:cubicBezTo>
                <a:cubicBezTo>
                  <a:pt x="349910" y="116091"/>
                  <a:pt x="354634" y="100533"/>
                  <a:pt x="361924" y="86323"/>
                </a:cubicBezTo>
                <a:cubicBezTo>
                  <a:pt x="369732" y="71116"/>
                  <a:pt x="380513" y="57453"/>
                  <a:pt x="393985" y="45739"/>
                </a:cubicBezTo>
                <a:cubicBezTo>
                  <a:pt x="409798" y="31978"/>
                  <a:pt x="428359" y="22284"/>
                  <a:pt x="449163" y="16897"/>
                </a:cubicBezTo>
                <a:cubicBezTo>
                  <a:pt x="455415" y="15284"/>
                  <a:pt x="461794" y="14414"/>
                  <a:pt x="468116" y="14316"/>
                </a:cubicBezTo>
                <a:cubicBezTo>
                  <a:pt x="469210" y="14302"/>
                  <a:pt x="470303" y="14232"/>
                  <a:pt x="471383" y="14148"/>
                </a:cubicBezTo>
                <a:cubicBezTo>
                  <a:pt x="472686" y="14064"/>
                  <a:pt x="473920" y="13966"/>
                  <a:pt x="474957" y="14036"/>
                </a:cubicBezTo>
                <a:cubicBezTo>
                  <a:pt x="475098" y="14050"/>
                  <a:pt x="475252" y="14050"/>
                  <a:pt x="475392" y="14050"/>
                </a:cubicBezTo>
                <a:lnTo>
                  <a:pt x="489088" y="14050"/>
                </a:lnTo>
                <a:cubicBezTo>
                  <a:pt x="505042" y="13755"/>
                  <a:pt x="520701" y="17150"/>
                  <a:pt x="537033" y="24459"/>
                </a:cubicBezTo>
                <a:cubicBezTo>
                  <a:pt x="552790" y="31501"/>
                  <a:pt x="566444" y="40942"/>
                  <a:pt x="577617" y="52501"/>
                </a:cubicBezTo>
                <a:cubicBezTo>
                  <a:pt x="581164" y="56176"/>
                  <a:pt x="585482" y="57481"/>
                  <a:pt x="590473" y="56401"/>
                </a:cubicBezTo>
                <a:cubicBezTo>
                  <a:pt x="608024" y="52599"/>
                  <a:pt x="625379" y="47142"/>
                  <a:pt x="642048" y="40198"/>
                </a:cubicBezTo>
                <a:cubicBezTo>
                  <a:pt x="649183" y="37224"/>
                  <a:pt x="656319" y="33872"/>
                  <a:pt x="663623" y="30070"/>
                </a:cubicBezTo>
                <a:cubicBezTo>
                  <a:pt x="661954" y="33703"/>
                  <a:pt x="660146" y="37112"/>
                  <a:pt x="658450" y="40198"/>
                </a:cubicBezTo>
                <a:cubicBezTo>
                  <a:pt x="654174" y="47984"/>
                  <a:pt x="649001" y="55433"/>
                  <a:pt x="643071" y="62321"/>
                </a:cubicBezTo>
                <a:cubicBezTo>
                  <a:pt x="639861" y="66052"/>
                  <a:pt x="636805" y="69251"/>
                  <a:pt x="633707" y="72084"/>
                </a:cubicBezTo>
                <a:cubicBezTo>
                  <a:pt x="630636" y="74904"/>
                  <a:pt x="627272" y="77415"/>
                  <a:pt x="623711" y="80080"/>
                </a:cubicBezTo>
                <a:lnTo>
                  <a:pt x="622898" y="80684"/>
                </a:lnTo>
                <a:cubicBezTo>
                  <a:pt x="619870" y="82942"/>
                  <a:pt x="616295" y="85593"/>
                  <a:pt x="612720" y="88090"/>
                </a:cubicBezTo>
                <a:cubicBezTo>
                  <a:pt x="610001" y="89998"/>
                  <a:pt x="608977" y="93547"/>
                  <a:pt x="610281" y="96606"/>
                </a:cubicBezTo>
                <a:cubicBezTo>
                  <a:pt x="611585" y="99664"/>
                  <a:pt x="614851" y="101375"/>
                  <a:pt x="618104" y="100730"/>
                </a:cubicBezTo>
                <a:cubicBezTo>
                  <a:pt x="621202" y="100099"/>
                  <a:pt x="624412" y="99537"/>
                  <a:pt x="627510" y="98990"/>
                </a:cubicBezTo>
                <a:cubicBezTo>
                  <a:pt x="631646" y="98261"/>
                  <a:pt x="635922" y="97503"/>
                  <a:pt x="640169" y="96577"/>
                </a:cubicBezTo>
                <a:cubicBezTo>
                  <a:pt x="652912" y="93800"/>
                  <a:pt x="665347" y="90223"/>
                  <a:pt x="677291" y="85902"/>
                </a:cubicBezTo>
                <a:cubicBezTo>
                  <a:pt x="676842" y="86575"/>
                  <a:pt x="676338" y="87235"/>
                  <a:pt x="675833" y="8788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7477277" y="3894293"/>
            <a:ext cx="401030" cy="277876"/>
          </a:xfrm>
          <a:custGeom>
            <a:rect b="b" l="l" r="r" t="t"/>
            <a:pathLst>
              <a:path extrusionOk="0" h="555753" w="802060">
                <a:moveTo>
                  <a:pt x="802060" y="135855"/>
                </a:moveTo>
                <a:lnTo>
                  <a:pt x="802060" y="419898"/>
                </a:lnTo>
                <a:cubicBezTo>
                  <a:pt x="802060" y="494993"/>
                  <a:pt x="741352" y="555754"/>
                  <a:pt x="666322" y="555754"/>
                </a:cubicBezTo>
                <a:lnTo>
                  <a:pt x="135739" y="555754"/>
                </a:lnTo>
                <a:cubicBezTo>
                  <a:pt x="60709" y="555754"/>
                  <a:pt x="0" y="494993"/>
                  <a:pt x="0" y="419898"/>
                </a:cubicBezTo>
                <a:lnTo>
                  <a:pt x="0" y="135855"/>
                </a:lnTo>
                <a:cubicBezTo>
                  <a:pt x="0" y="60761"/>
                  <a:pt x="60709" y="0"/>
                  <a:pt x="135739" y="0"/>
                </a:cubicBezTo>
                <a:lnTo>
                  <a:pt x="666322" y="0"/>
                </a:lnTo>
                <a:cubicBezTo>
                  <a:pt x="741352" y="0"/>
                  <a:pt x="802060" y="60761"/>
                  <a:pt x="802060" y="135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7473181" y="3890193"/>
            <a:ext cx="409223" cy="286076"/>
          </a:xfrm>
          <a:custGeom>
            <a:rect b="b" l="l" r="r" t="t"/>
            <a:pathLst>
              <a:path extrusionOk="0" h="572153" w="818445">
                <a:moveTo>
                  <a:pt x="674515" y="0"/>
                </a:moveTo>
                <a:lnTo>
                  <a:pt x="143931" y="0"/>
                </a:lnTo>
                <a:cubicBezTo>
                  <a:pt x="64559" y="0"/>
                  <a:pt x="0" y="64615"/>
                  <a:pt x="0" y="144055"/>
                </a:cubicBezTo>
                <a:lnTo>
                  <a:pt x="0" y="428098"/>
                </a:lnTo>
                <a:cubicBezTo>
                  <a:pt x="0" y="507522"/>
                  <a:pt x="64559" y="572153"/>
                  <a:pt x="143931" y="572153"/>
                </a:cubicBezTo>
                <a:lnTo>
                  <a:pt x="674515" y="572153"/>
                </a:lnTo>
                <a:cubicBezTo>
                  <a:pt x="753870" y="572153"/>
                  <a:pt x="818446" y="507538"/>
                  <a:pt x="818446" y="428098"/>
                </a:cubicBezTo>
                <a:lnTo>
                  <a:pt x="818446" y="144055"/>
                </a:lnTo>
                <a:cubicBezTo>
                  <a:pt x="818446" y="64615"/>
                  <a:pt x="753870" y="0"/>
                  <a:pt x="674515" y="0"/>
                </a:cubicBezTo>
                <a:close/>
                <a:moveTo>
                  <a:pt x="802060" y="428098"/>
                </a:moveTo>
                <a:cubicBezTo>
                  <a:pt x="802060" y="498486"/>
                  <a:pt x="744842" y="555754"/>
                  <a:pt x="674515" y="555754"/>
                </a:cubicBezTo>
                <a:lnTo>
                  <a:pt x="143931" y="555754"/>
                </a:lnTo>
                <a:cubicBezTo>
                  <a:pt x="73604" y="555754"/>
                  <a:pt x="16386" y="498486"/>
                  <a:pt x="16386" y="428098"/>
                </a:cubicBezTo>
                <a:lnTo>
                  <a:pt x="16386" y="144055"/>
                </a:lnTo>
                <a:cubicBezTo>
                  <a:pt x="16386" y="73668"/>
                  <a:pt x="73604" y="16400"/>
                  <a:pt x="143931" y="16400"/>
                </a:cubicBezTo>
                <a:lnTo>
                  <a:pt x="674515" y="16400"/>
                </a:lnTo>
                <a:cubicBezTo>
                  <a:pt x="744842" y="16400"/>
                  <a:pt x="802060" y="73668"/>
                  <a:pt x="802060" y="144055"/>
                </a:cubicBezTo>
                <a:lnTo>
                  <a:pt x="802060" y="428098"/>
                </a:lnTo>
                <a:close/>
                <a:moveTo>
                  <a:pt x="570040" y="273350"/>
                </a:moveTo>
                <a:lnTo>
                  <a:pt x="329450" y="149861"/>
                </a:lnTo>
                <a:cubicBezTo>
                  <a:pt x="327450" y="148827"/>
                  <a:pt x="325206" y="148270"/>
                  <a:pt x="322961" y="148253"/>
                </a:cubicBezTo>
                <a:cubicBezTo>
                  <a:pt x="322928" y="148253"/>
                  <a:pt x="322879" y="148253"/>
                  <a:pt x="322846" y="148253"/>
                </a:cubicBezTo>
                <a:cubicBezTo>
                  <a:pt x="314981" y="148253"/>
                  <a:pt x="308541" y="154633"/>
                  <a:pt x="308492" y="162587"/>
                </a:cubicBezTo>
                <a:lnTo>
                  <a:pt x="308492" y="409648"/>
                </a:lnTo>
                <a:cubicBezTo>
                  <a:pt x="308509" y="411895"/>
                  <a:pt x="309066" y="414142"/>
                  <a:pt x="310098" y="416143"/>
                </a:cubicBezTo>
                <a:cubicBezTo>
                  <a:pt x="311868" y="419554"/>
                  <a:pt x="314850" y="422063"/>
                  <a:pt x="318504" y="423227"/>
                </a:cubicBezTo>
                <a:cubicBezTo>
                  <a:pt x="319946" y="423687"/>
                  <a:pt x="321404" y="423916"/>
                  <a:pt x="322879" y="423916"/>
                </a:cubicBezTo>
                <a:cubicBezTo>
                  <a:pt x="325140" y="423916"/>
                  <a:pt x="327385" y="423375"/>
                  <a:pt x="329433" y="422309"/>
                </a:cubicBezTo>
                <a:lnTo>
                  <a:pt x="568811" y="299442"/>
                </a:lnTo>
                <a:cubicBezTo>
                  <a:pt x="569237" y="299311"/>
                  <a:pt x="569646" y="299131"/>
                  <a:pt x="570040" y="298934"/>
                </a:cubicBezTo>
                <a:cubicBezTo>
                  <a:pt x="572727" y="297556"/>
                  <a:pt x="574890" y="295392"/>
                  <a:pt x="576266" y="292702"/>
                </a:cubicBezTo>
                <a:cubicBezTo>
                  <a:pt x="579888" y="285634"/>
                  <a:pt x="577086" y="276958"/>
                  <a:pt x="570040" y="273350"/>
                </a:cubicBezTo>
                <a:close/>
                <a:moveTo>
                  <a:pt x="324862" y="406205"/>
                </a:moveTo>
                <a:lnTo>
                  <a:pt x="324862" y="165932"/>
                </a:lnTo>
                <a:lnTo>
                  <a:pt x="558930" y="286060"/>
                </a:lnTo>
                <a:lnTo>
                  <a:pt x="324862" y="406205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8150042" y="3843020"/>
            <a:ext cx="331693" cy="380451"/>
          </a:xfrm>
          <a:custGeom>
            <a:rect b="b" l="l" r="r" t="t"/>
            <a:pathLst>
              <a:path extrusionOk="0" h="760903" w="663387">
                <a:moveTo>
                  <a:pt x="663341" y="305120"/>
                </a:moveTo>
                <a:cubicBezTo>
                  <a:pt x="663356" y="310240"/>
                  <a:pt x="661892" y="313104"/>
                  <a:pt x="656066" y="312870"/>
                </a:cubicBezTo>
                <a:cubicBezTo>
                  <a:pt x="595317" y="310380"/>
                  <a:pt x="539147" y="293775"/>
                  <a:pt x="488756" y="259117"/>
                </a:cubicBezTo>
                <a:cubicBezTo>
                  <a:pt x="488740" y="259101"/>
                  <a:pt x="488725" y="259101"/>
                  <a:pt x="488709" y="259086"/>
                </a:cubicBezTo>
                <a:cubicBezTo>
                  <a:pt x="485376" y="256860"/>
                  <a:pt x="480905" y="259459"/>
                  <a:pt x="480936" y="263459"/>
                </a:cubicBezTo>
                <a:lnTo>
                  <a:pt x="480936" y="263537"/>
                </a:lnTo>
                <a:cubicBezTo>
                  <a:pt x="480999" y="279084"/>
                  <a:pt x="481575" y="294646"/>
                  <a:pt x="481591" y="310193"/>
                </a:cubicBezTo>
                <a:cubicBezTo>
                  <a:pt x="481684" y="373269"/>
                  <a:pt x="481606" y="436328"/>
                  <a:pt x="481637" y="499403"/>
                </a:cubicBezTo>
                <a:cubicBezTo>
                  <a:pt x="481653" y="529579"/>
                  <a:pt x="480905" y="559755"/>
                  <a:pt x="471528" y="588748"/>
                </a:cubicBezTo>
                <a:cubicBezTo>
                  <a:pt x="443256" y="676225"/>
                  <a:pt x="384422" y="731364"/>
                  <a:pt x="294965" y="753214"/>
                </a:cubicBezTo>
                <a:cubicBezTo>
                  <a:pt x="253141" y="763423"/>
                  <a:pt x="211146" y="764621"/>
                  <a:pt x="170117" y="749728"/>
                </a:cubicBezTo>
                <a:cubicBezTo>
                  <a:pt x="109242" y="727644"/>
                  <a:pt x="59755" y="691383"/>
                  <a:pt x="28414" y="633102"/>
                </a:cubicBezTo>
                <a:cubicBezTo>
                  <a:pt x="-34609" y="515931"/>
                  <a:pt x="10844" y="367946"/>
                  <a:pt x="128807" y="306365"/>
                </a:cubicBezTo>
                <a:cubicBezTo>
                  <a:pt x="172001" y="283815"/>
                  <a:pt x="217688" y="275271"/>
                  <a:pt x="266085" y="280344"/>
                </a:cubicBezTo>
                <a:cubicBezTo>
                  <a:pt x="271568" y="280920"/>
                  <a:pt x="273765" y="283130"/>
                  <a:pt x="273749" y="288795"/>
                </a:cubicBezTo>
                <a:cubicBezTo>
                  <a:pt x="273593" y="328417"/>
                  <a:pt x="273671" y="368055"/>
                  <a:pt x="273640" y="407678"/>
                </a:cubicBezTo>
                <a:cubicBezTo>
                  <a:pt x="273640" y="414245"/>
                  <a:pt x="273064" y="414603"/>
                  <a:pt x="266537" y="413000"/>
                </a:cubicBezTo>
                <a:cubicBezTo>
                  <a:pt x="202610" y="397297"/>
                  <a:pt x="138402" y="442802"/>
                  <a:pt x="132016" y="508336"/>
                </a:cubicBezTo>
                <a:cubicBezTo>
                  <a:pt x="126143" y="568641"/>
                  <a:pt x="169353" y="621648"/>
                  <a:pt x="231022" y="627935"/>
                </a:cubicBezTo>
                <a:cubicBezTo>
                  <a:pt x="286382" y="633584"/>
                  <a:pt x="338331" y="595456"/>
                  <a:pt x="348471" y="538108"/>
                </a:cubicBezTo>
                <a:cubicBezTo>
                  <a:pt x="349608" y="531711"/>
                  <a:pt x="350044" y="525206"/>
                  <a:pt x="350060" y="518701"/>
                </a:cubicBezTo>
                <a:cubicBezTo>
                  <a:pt x="350153" y="488650"/>
                  <a:pt x="350076" y="458598"/>
                  <a:pt x="350107" y="428547"/>
                </a:cubicBezTo>
                <a:cubicBezTo>
                  <a:pt x="350231" y="303393"/>
                  <a:pt x="350387" y="178254"/>
                  <a:pt x="350496" y="53100"/>
                </a:cubicBezTo>
                <a:cubicBezTo>
                  <a:pt x="350512" y="38751"/>
                  <a:pt x="350044" y="24402"/>
                  <a:pt x="350247" y="10053"/>
                </a:cubicBezTo>
                <a:cubicBezTo>
                  <a:pt x="350247" y="10022"/>
                  <a:pt x="350247" y="9991"/>
                  <a:pt x="350247" y="9960"/>
                </a:cubicBezTo>
                <a:cubicBezTo>
                  <a:pt x="350325" y="4435"/>
                  <a:pt x="354780" y="0"/>
                  <a:pt x="360309" y="0"/>
                </a:cubicBezTo>
                <a:cubicBezTo>
                  <a:pt x="396946" y="0"/>
                  <a:pt x="435390" y="0"/>
                  <a:pt x="471902" y="0"/>
                </a:cubicBezTo>
                <a:cubicBezTo>
                  <a:pt x="476450" y="0"/>
                  <a:pt x="480625" y="3081"/>
                  <a:pt x="481450" y="7548"/>
                </a:cubicBezTo>
                <a:cubicBezTo>
                  <a:pt x="481497" y="7828"/>
                  <a:pt x="481544" y="8124"/>
                  <a:pt x="481559" y="8404"/>
                </a:cubicBezTo>
                <a:cubicBezTo>
                  <a:pt x="486793" y="91757"/>
                  <a:pt x="543259" y="158910"/>
                  <a:pt x="624259" y="177413"/>
                </a:cubicBezTo>
                <a:cubicBezTo>
                  <a:pt x="634461" y="179748"/>
                  <a:pt x="644991" y="180837"/>
                  <a:pt x="655428" y="181833"/>
                </a:cubicBezTo>
                <a:cubicBezTo>
                  <a:pt x="660880" y="182362"/>
                  <a:pt x="663419" y="184028"/>
                  <a:pt x="663388" y="189848"/>
                </a:cubicBezTo>
                <a:cubicBezTo>
                  <a:pt x="663232" y="228288"/>
                  <a:pt x="663263" y="266712"/>
                  <a:pt x="663341" y="3051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8146078" y="3839138"/>
            <a:ext cx="339544" cy="388279"/>
          </a:xfrm>
          <a:custGeom>
            <a:rect b="b" l="l" r="r" t="t"/>
            <a:pathLst>
              <a:path extrusionOk="0" h="776557" w="679088">
                <a:moveTo>
                  <a:pt x="679088" y="197676"/>
                </a:moveTo>
                <a:cubicBezTo>
                  <a:pt x="679119" y="188152"/>
                  <a:pt x="674072" y="182845"/>
                  <a:pt x="664088" y="181880"/>
                </a:cubicBezTo>
                <a:cubicBezTo>
                  <a:pt x="653215" y="180837"/>
                  <a:pt x="643433" y="179795"/>
                  <a:pt x="633915" y="177616"/>
                </a:cubicBezTo>
                <a:cubicBezTo>
                  <a:pt x="595877" y="168932"/>
                  <a:pt x="562838" y="149012"/>
                  <a:pt x="538383" y="120003"/>
                </a:cubicBezTo>
                <a:cubicBezTo>
                  <a:pt x="513943" y="91026"/>
                  <a:pt x="499721" y="54967"/>
                  <a:pt x="497260" y="15687"/>
                </a:cubicBezTo>
                <a:cubicBezTo>
                  <a:pt x="497229" y="15096"/>
                  <a:pt x="497151" y="14520"/>
                  <a:pt x="497042" y="13929"/>
                </a:cubicBezTo>
                <a:cubicBezTo>
                  <a:pt x="495547" y="5852"/>
                  <a:pt x="488319" y="0"/>
                  <a:pt x="479830" y="0"/>
                </a:cubicBezTo>
                <a:lnTo>
                  <a:pt x="368237" y="0"/>
                </a:lnTo>
                <a:cubicBezTo>
                  <a:pt x="358517" y="0"/>
                  <a:pt x="350511" y="7906"/>
                  <a:pt x="350386" y="17741"/>
                </a:cubicBezTo>
                <a:cubicBezTo>
                  <a:pt x="350262" y="26207"/>
                  <a:pt x="350371" y="34767"/>
                  <a:pt x="350480" y="43046"/>
                </a:cubicBezTo>
                <a:cubicBezTo>
                  <a:pt x="350558" y="48898"/>
                  <a:pt x="350635" y="54967"/>
                  <a:pt x="350620" y="60896"/>
                </a:cubicBezTo>
                <a:cubicBezTo>
                  <a:pt x="350558" y="140732"/>
                  <a:pt x="350464" y="220569"/>
                  <a:pt x="350386" y="300405"/>
                </a:cubicBezTo>
                <a:lnTo>
                  <a:pt x="350246" y="436344"/>
                </a:lnTo>
                <a:cubicBezTo>
                  <a:pt x="350230" y="448016"/>
                  <a:pt x="350230" y="459688"/>
                  <a:pt x="350246" y="471360"/>
                </a:cubicBezTo>
                <a:cubicBezTo>
                  <a:pt x="350246" y="489739"/>
                  <a:pt x="350262" y="508118"/>
                  <a:pt x="350199" y="526498"/>
                </a:cubicBezTo>
                <a:cubicBezTo>
                  <a:pt x="350184" y="533159"/>
                  <a:pt x="349701" y="539057"/>
                  <a:pt x="348720" y="544566"/>
                </a:cubicBezTo>
                <a:cubicBezTo>
                  <a:pt x="344202" y="570151"/>
                  <a:pt x="330417" y="592763"/>
                  <a:pt x="309933" y="608248"/>
                </a:cubicBezTo>
                <a:cubicBezTo>
                  <a:pt x="289683" y="623546"/>
                  <a:pt x="264761" y="630565"/>
                  <a:pt x="239729" y="628013"/>
                </a:cubicBezTo>
                <a:cubicBezTo>
                  <a:pt x="182624" y="622192"/>
                  <a:pt x="142187" y="573388"/>
                  <a:pt x="147685" y="516911"/>
                </a:cubicBezTo>
                <a:cubicBezTo>
                  <a:pt x="150505" y="487903"/>
                  <a:pt x="165988" y="461446"/>
                  <a:pt x="190163" y="444343"/>
                </a:cubicBezTo>
                <a:cubicBezTo>
                  <a:pt x="214292" y="427271"/>
                  <a:pt x="244339" y="421450"/>
                  <a:pt x="272596" y="428391"/>
                </a:cubicBezTo>
                <a:cubicBezTo>
                  <a:pt x="276443" y="429341"/>
                  <a:pt x="281225" y="430508"/>
                  <a:pt x="285275" y="427333"/>
                </a:cubicBezTo>
                <a:cubicBezTo>
                  <a:pt x="289325" y="424158"/>
                  <a:pt x="289325" y="419163"/>
                  <a:pt x="289325" y="415521"/>
                </a:cubicBezTo>
                <a:cubicBezTo>
                  <a:pt x="289341" y="402464"/>
                  <a:pt x="289325" y="389407"/>
                  <a:pt x="289325" y="376366"/>
                </a:cubicBezTo>
                <a:cubicBezTo>
                  <a:pt x="289325" y="350236"/>
                  <a:pt x="289310" y="323219"/>
                  <a:pt x="289419" y="296670"/>
                </a:cubicBezTo>
                <a:cubicBezTo>
                  <a:pt x="289450" y="289978"/>
                  <a:pt x="286926" y="281729"/>
                  <a:pt x="274776" y="280453"/>
                </a:cubicBezTo>
                <a:cubicBezTo>
                  <a:pt x="224931" y="275224"/>
                  <a:pt x="177250" y="284251"/>
                  <a:pt x="133074" y="307314"/>
                </a:cubicBezTo>
                <a:cubicBezTo>
                  <a:pt x="74194" y="338050"/>
                  <a:pt x="30906" y="390279"/>
                  <a:pt x="11201" y="454381"/>
                </a:cubicBezTo>
                <a:cubicBezTo>
                  <a:pt x="-8519" y="518530"/>
                  <a:pt x="-2055" y="586103"/>
                  <a:pt x="29442" y="644633"/>
                </a:cubicBezTo>
                <a:cubicBezTo>
                  <a:pt x="59707" y="700908"/>
                  <a:pt x="107435" y="740234"/>
                  <a:pt x="175350" y="764886"/>
                </a:cubicBezTo>
                <a:cubicBezTo>
                  <a:pt x="196799" y="772667"/>
                  <a:pt x="219183" y="776557"/>
                  <a:pt x="242922" y="776557"/>
                </a:cubicBezTo>
                <a:cubicBezTo>
                  <a:pt x="262517" y="776557"/>
                  <a:pt x="283032" y="773912"/>
                  <a:pt x="304699" y="768621"/>
                </a:cubicBezTo>
                <a:cubicBezTo>
                  <a:pt x="396400" y="746226"/>
                  <a:pt x="457679" y="689158"/>
                  <a:pt x="486824" y="598988"/>
                </a:cubicBezTo>
                <a:cubicBezTo>
                  <a:pt x="496543" y="568921"/>
                  <a:pt x="497338" y="538434"/>
                  <a:pt x="497307" y="507247"/>
                </a:cubicBezTo>
                <a:cubicBezTo>
                  <a:pt x="497291" y="481335"/>
                  <a:pt x="497291" y="455439"/>
                  <a:pt x="497307" y="429527"/>
                </a:cubicBezTo>
                <a:cubicBezTo>
                  <a:pt x="497307" y="392364"/>
                  <a:pt x="497322" y="355200"/>
                  <a:pt x="497260" y="318037"/>
                </a:cubicBezTo>
                <a:cubicBezTo>
                  <a:pt x="497244" y="309882"/>
                  <a:pt x="497089" y="301650"/>
                  <a:pt x="496933" y="293666"/>
                </a:cubicBezTo>
                <a:cubicBezTo>
                  <a:pt x="496824" y="288001"/>
                  <a:pt x="496699" y="282181"/>
                  <a:pt x="496637" y="276345"/>
                </a:cubicBezTo>
                <a:cubicBezTo>
                  <a:pt x="544987" y="308388"/>
                  <a:pt x="601157" y="325927"/>
                  <a:pt x="663636" y="328480"/>
                </a:cubicBezTo>
                <a:cubicBezTo>
                  <a:pt x="668340" y="328682"/>
                  <a:pt x="672094" y="327437"/>
                  <a:pt x="674820" y="324822"/>
                </a:cubicBezTo>
                <a:cubicBezTo>
                  <a:pt x="678590" y="321196"/>
                  <a:pt x="679026" y="316310"/>
                  <a:pt x="679010" y="312932"/>
                </a:cubicBezTo>
                <a:cubicBezTo>
                  <a:pt x="678979" y="276392"/>
                  <a:pt x="678932" y="237189"/>
                  <a:pt x="679088" y="197676"/>
                </a:cubicBezTo>
                <a:close/>
                <a:moveTo>
                  <a:pt x="663511" y="197614"/>
                </a:moveTo>
                <a:cubicBezTo>
                  <a:pt x="663356" y="237143"/>
                  <a:pt x="663402" y="276360"/>
                  <a:pt x="663480" y="312839"/>
                </a:cubicBezTo>
                <a:cubicBezTo>
                  <a:pt x="601562" y="310162"/>
                  <a:pt x="548430" y="293028"/>
                  <a:pt x="501092" y="260487"/>
                </a:cubicBezTo>
                <a:cubicBezTo>
                  <a:pt x="501076" y="260471"/>
                  <a:pt x="501045" y="260455"/>
                  <a:pt x="501014" y="260440"/>
                </a:cubicBezTo>
                <a:cubicBezTo>
                  <a:pt x="500998" y="260424"/>
                  <a:pt x="500967" y="260409"/>
                  <a:pt x="500952" y="260393"/>
                </a:cubicBezTo>
                <a:cubicBezTo>
                  <a:pt x="497057" y="257794"/>
                  <a:pt x="492042" y="257561"/>
                  <a:pt x="487883" y="259802"/>
                </a:cubicBezTo>
                <a:cubicBezTo>
                  <a:pt x="483630" y="262090"/>
                  <a:pt x="481013" y="266494"/>
                  <a:pt x="481060" y="271349"/>
                </a:cubicBezTo>
                <a:cubicBezTo>
                  <a:pt x="481091" y="278882"/>
                  <a:pt x="481247" y="286523"/>
                  <a:pt x="481387" y="293899"/>
                </a:cubicBezTo>
                <a:cubicBezTo>
                  <a:pt x="481543" y="301805"/>
                  <a:pt x="481714" y="309976"/>
                  <a:pt x="481714" y="317975"/>
                </a:cubicBezTo>
                <a:cubicBezTo>
                  <a:pt x="481761" y="355138"/>
                  <a:pt x="481761" y="392286"/>
                  <a:pt x="481761" y="429450"/>
                </a:cubicBezTo>
                <a:cubicBezTo>
                  <a:pt x="481761" y="455361"/>
                  <a:pt x="481761" y="481273"/>
                  <a:pt x="481761" y="507185"/>
                </a:cubicBezTo>
                <a:cubicBezTo>
                  <a:pt x="481777" y="537080"/>
                  <a:pt x="481045" y="566229"/>
                  <a:pt x="472026" y="594133"/>
                </a:cubicBezTo>
                <a:cubicBezTo>
                  <a:pt x="458349" y="636448"/>
                  <a:pt x="437071" y="671292"/>
                  <a:pt x="408784" y="697686"/>
                </a:cubicBezTo>
                <a:cubicBezTo>
                  <a:pt x="380418" y="724143"/>
                  <a:pt x="344171" y="742896"/>
                  <a:pt x="301023" y="753431"/>
                </a:cubicBezTo>
                <a:cubicBezTo>
                  <a:pt x="256209" y="764372"/>
                  <a:pt x="216846" y="763314"/>
                  <a:pt x="180692" y="750194"/>
                </a:cubicBezTo>
                <a:cubicBezTo>
                  <a:pt x="116532" y="726913"/>
                  <a:pt x="71561" y="689952"/>
                  <a:pt x="43180" y="637210"/>
                </a:cubicBezTo>
                <a:cubicBezTo>
                  <a:pt x="13693" y="582352"/>
                  <a:pt x="7634" y="519028"/>
                  <a:pt x="26124" y="458878"/>
                </a:cubicBezTo>
                <a:cubicBezTo>
                  <a:pt x="44598" y="398791"/>
                  <a:pt x="85160" y="349831"/>
                  <a:pt x="140317" y="321041"/>
                </a:cubicBezTo>
                <a:cubicBezTo>
                  <a:pt x="174119" y="303393"/>
                  <a:pt x="210101" y="294506"/>
                  <a:pt x="247610" y="294506"/>
                </a:cubicBezTo>
                <a:cubicBezTo>
                  <a:pt x="256053" y="294506"/>
                  <a:pt x="264589" y="294958"/>
                  <a:pt x="273172" y="295860"/>
                </a:cubicBezTo>
                <a:cubicBezTo>
                  <a:pt x="273437" y="295891"/>
                  <a:pt x="273655" y="295923"/>
                  <a:pt x="273842" y="295954"/>
                </a:cubicBezTo>
                <a:cubicBezTo>
                  <a:pt x="273842" y="296125"/>
                  <a:pt x="273857" y="296312"/>
                  <a:pt x="273857" y="296545"/>
                </a:cubicBezTo>
                <a:cubicBezTo>
                  <a:pt x="273748" y="323142"/>
                  <a:pt x="273748" y="350174"/>
                  <a:pt x="273764" y="376319"/>
                </a:cubicBezTo>
                <a:cubicBezTo>
                  <a:pt x="273764" y="388427"/>
                  <a:pt x="273764" y="400534"/>
                  <a:pt x="273764" y="412642"/>
                </a:cubicBezTo>
                <a:cubicBezTo>
                  <a:pt x="241863" y="405577"/>
                  <a:pt x="208263" y="412424"/>
                  <a:pt x="181160" y="431613"/>
                </a:cubicBezTo>
                <a:cubicBezTo>
                  <a:pt x="153293" y="451331"/>
                  <a:pt x="135442" y="481864"/>
                  <a:pt x="132186" y="515386"/>
                </a:cubicBezTo>
                <a:cubicBezTo>
                  <a:pt x="125846" y="580516"/>
                  <a:pt x="172390" y="636774"/>
                  <a:pt x="238155" y="643482"/>
                </a:cubicBezTo>
                <a:cubicBezTo>
                  <a:pt x="267097" y="646423"/>
                  <a:pt x="295930" y="638331"/>
                  <a:pt x="319326" y="620651"/>
                </a:cubicBezTo>
                <a:cubicBezTo>
                  <a:pt x="342972" y="602801"/>
                  <a:pt x="358860" y="576734"/>
                  <a:pt x="364063" y="547258"/>
                </a:cubicBezTo>
                <a:cubicBezTo>
                  <a:pt x="365200" y="540862"/>
                  <a:pt x="365745" y="534092"/>
                  <a:pt x="365776" y="526529"/>
                </a:cubicBezTo>
                <a:cubicBezTo>
                  <a:pt x="365823" y="508134"/>
                  <a:pt x="365823" y="489739"/>
                  <a:pt x="365823" y="471344"/>
                </a:cubicBezTo>
                <a:cubicBezTo>
                  <a:pt x="365823" y="459672"/>
                  <a:pt x="365823" y="448016"/>
                  <a:pt x="365823" y="436344"/>
                </a:cubicBezTo>
                <a:lnTo>
                  <a:pt x="365963" y="300405"/>
                </a:lnTo>
                <a:cubicBezTo>
                  <a:pt x="366057" y="220569"/>
                  <a:pt x="366134" y="140732"/>
                  <a:pt x="366197" y="60896"/>
                </a:cubicBezTo>
                <a:cubicBezTo>
                  <a:pt x="366197" y="54858"/>
                  <a:pt x="366119" y="48742"/>
                  <a:pt x="366041" y="42844"/>
                </a:cubicBezTo>
                <a:cubicBezTo>
                  <a:pt x="365932" y="34673"/>
                  <a:pt x="365823" y="26223"/>
                  <a:pt x="365947" y="17850"/>
                </a:cubicBezTo>
                <a:cubicBezTo>
                  <a:pt x="365963" y="16574"/>
                  <a:pt x="366960" y="15578"/>
                  <a:pt x="368222" y="15578"/>
                </a:cubicBezTo>
                <a:lnTo>
                  <a:pt x="479814" y="15578"/>
                </a:lnTo>
                <a:cubicBezTo>
                  <a:pt x="480702" y="15578"/>
                  <a:pt x="481590" y="16123"/>
                  <a:pt x="481699" y="16699"/>
                </a:cubicBezTo>
                <a:cubicBezTo>
                  <a:pt x="484378" y="59309"/>
                  <a:pt x="499861" y="98511"/>
                  <a:pt x="526451" y="130057"/>
                </a:cubicBezTo>
                <a:cubicBezTo>
                  <a:pt x="553103" y="161664"/>
                  <a:pt x="589054" y="183358"/>
                  <a:pt x="630426" y="192805"/>
                </a:cubicBezTo>
                <a:cubicBezTo>
                  <a:pt x="640863" y="195186"/>
                  <a:pt x="651159" y="196291"/>
                  <a:pt x="662592" y="197380"/>
                </a:cubicBezTo>
                <a:cubicBezTo>
                  <a:pt x="662951" y="197411"/>
                  <a:pt x="663262" y="197458"/>
                  <a:pt x="663511" y="197489"/>
                </a:cubicBezTo>
                <a:cubicBezTo>
                  <a:pt x="663511" y="197520"/>
                  <a:pt x="663511" y="197567"/>
                  <a:pt x="663511" y="197614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7"/>
          <p:cNvSpPr/>
          <p:nvPr/>
        </p:nvSpPr>
        <p:spPr>
          <a:xfrm>
            <a:off x="0" y="0"/>
            <a:ext cx="3319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7"/>
          <p:cNvSpPr txBox="1"/>
          <p:nvPr/>
        </p:nvSpPr>
        <p:spPr>
          <a:xfrm>
            <a:off x="519739" y="547688"/>
            <a:ext cx="228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Elements Resource </a:t>
            </a:r>
            <a:endParaRPr sz="40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Page</a:t>
            </a:r>
            <a:endParaRPr sz="40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79" name="Google Shape;579;p37"/>
          <p:cNvSpPr txBox="1"/>
          <p:nvPr/>
        </p:nvSpPr>
        <p:spPr>
          <a:xfrm>
            <a:off x="519739" y="3303885"/>
            <a:ext cx="22806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Use these design resources</a:t>
            </a:r>
            <a:endParaRPr sz="7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 your Presentation. Happy designing!</a:t>
            </a:r>
            <a:r>
              <a:rPr lang="en" sz="120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Don't forget to delete this page before presenting. 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580" name="Google Shape;580;p37"/>
          <p:cNvSpPr/>
          <p:nvPr/>
        </p:nvSpPr>
        <p:spPr>
          <a:xfrm>
            <a:off x="6281476" y="3500455"/>
            <a:ext cx="353162" cy="477807"/>
          </a:xfrm>
          <a:custGeom>
            <a:rect b="b" l="l" r="r" t="t"/>
            <a:pathLst>
              <a:path extrusionOk="0" h="955613" w="706324">
                <a:moveTo>
                  <a:pt x="295619" y="0"/>
                </a:moveTo>
                <a:cubicBezTo>
                  <a:pt x="327006" y="12478"/>
                  <a:pt x="337691" y="36098"/>
                  <a:pt x="339027" y="64843"/>
                </a:cubicBezTo>
                <a:cubicBezTo>
                  <a:pt x="341921" y="121442"/>
                  <a:pt x="355055" y="174253"/>
                  <a:pt x="381767" y="225058"/>
                </a:cubicBezTo>
                <a:cubicBezTo>
                  <a:pt x="396682" y="253357"/>
                  <a:pt x="421168" y="264722"/>
                  <a:pt x="445877" y="278537"/>
                </a:cubicBezTo>
                <a:cubicBezTo>
                  <a:pt x="453001" y="282548"/>
                  <a:pt x="459901" y="286559"/>
                  <a:pt x="467025" y="290124"/>
                </a:cubicBezTo>
                <a:cubicBezTo>
                  <a:pt x="471032" y="292130"/>
                  <a:pt x="475038" y="294581"/>
                  <a:pt x="479268" y="295026"/>
                </a:cubicBezTo>
                <a:cubicBezTo>
                  <a:pt x="501751" y="297700"/>
                  <a:pt x="522899" y="303271"/>
                  <a:pt x="542933" y="314635"/>
                </a:cubicBezTo>
                <a:cubicBezTo>
                  <a:pt x="550279" y="318869"/>
                  <a:pt x="560519" y="317978"/>
                  <a:pt x="569423" y="318869"/>
                </a:cubicBezTo>
                <a:cubicBezTo>
                  <a:pt x="586786" y="320429"/>
                  <a:pt x="604149" y="321320"/>
                  <a:pt x="619954" y="330902"/>
                </a:cubicBezTo>
                <a:cubicBezTo>
                  <a:pt x="622848" y="332685"/>
                  <a:pt x="627523" y="331570"/>
                  <a:pt x="631307" y="330679"/>
                </a:cubicBezTo>
                <a:cubicBezTo>
                  <a:pt x="631975" y="330456"/>
                  <a:pt x="631975" y="326000"/>
                  <a:pt x="632197" y="323549"/>
                </a:cubicBezTo>
                <a:cubicBezTo>
                  <a:pt x="635759" y="324440"/>
                  <a:pt x="639543" y="325331"/>
                  <a:pt x="642882" y="326668"/>
                </a:cubicBezTo>
                <a:cubicBezTo>
                  <a:pt x="645554" y="327782"/>
                  <a:pt x="647780" y="330902"/>
                  <a:pt x="650228" y="330902"/>
                </a:cubicBezTo>
                <a:cubicBezTo>
                  <a:pt x="656907" y="331348"/>
                  <a:pt x="663585" y="330679"/>
                  <a:pt x="670486" y="330679"/>
                </a:cubicBezTo>
                <a:cubicBezTo>
                  <a:pt x="671821" y="330679"/>
                  <a:pt x="673379" y="331793"/>
                  <a:pt x="674492" y="332685"/>
                </a:cubicBezTo>
                <a:cubicBezTo>
                  <a:pt x="684732" y="341598"/>
                  <a:pt x="694972" y="350734"/>
                  <a:pt x="706325" y="360761"/>
                </a:cubicBezTo>
                <a:cubicBezTo>
                  <a:pt x="689407" y="372794"/>
                  <a:pt x="670486" y="376805"/>
                  <a:pt x="652455" y="382821"/>
                </a:cubicBezTo>
                <a:cubicBezTo>
                  <a:pt x="621735" y="393294"/>
                  <a:pt x="589903" y="401985"/>
                  <a:pt x="561187" y="416914"/>
                </a:cubicBezTo>
                <a:cubicBezTo>
                  <a:pt x="540484" y="427610"/>
                  <a:pt x="524012" y="446996"/>
                  <a:pt x="505758" y="462371"/>
                </a:cubicBezTo>
                <a:cubicBezTo>
                  <a:pt x="460569" y="500475"/>
                  <a:pt x="444096" y="553954"/>
                  <a:pt x="427624" y="607656"/>
                </a:cubicBezTo>
                <a:cubicBezTo>
                  <a:pt x="420278" y="631945"/>
                  <a:pt x="411151" y="655565"/>
                  <a:pt x="404028" y="679853"/>
                </a:cubicBezTo>
                <a:cubicBezTo>
                  <a:pt x="399130" y="695897"/>
                  <a:pt x="395791" y="712609"/>
                  <a:pt x="392452" y="729099"/>
                </a:cubicBezTo>
                <a:cubicBezTo>
                  <a:pt x="384438" y="770990"/>
                  <a:pt x="376202" y="812882"/>
                  <a:pt x="369079" y="855220"/>
                </a:cubicBezTo>
                <a:cubicBezTo>
                  <a:pt x="365962" y="873492"/>
                  <a:pt x="365962" y="892210"/>
                  <a:pt x="364181" y="910705"/>
                </a:cubicBezTo>
                <a:cubicBezTo>
                  <a:pt x="363068" y="922960"/>
                  <a:pt x="361510" y="935216"/>
                  <a:pt x="360397" y="946803"/>
                </a:cubicBezTo>
                <a:cubicBezTo>
                  <a:pt x="333462" y="961955"/>
                  <a:pt x="325893" y="958390"/>
                  <a:pt x="321219" y="929645"/>
                </a:cubicBezTo>
                <a:cubicBezTo>
                  <a:pt x="320773" y="926525"/>
                  <a:pt x="319660" y="923629"/>
                  <a:pt x="319438" y="920509"/>
                </a:cubicBezTo>
                <a:cubicBezTo>
                  <a:pt x="318102" y="899117"/>
                  <a:pt x="320773" y="876389"/>
                  <a:pt x="314986" y="856334"/>
                </a:cubicBezTo>
                <a:cubicBezTo>
                  <a:pt x="308753" y="835611"/>
                  <a:pt x="309866" y="815111"/>
                  <a:pt x="308085" y="794388"/>
                </a:cubicBezTo>
                <a:cubicBezTo>
                  <a:pt x="306304" y="775447"/>
                  <a:pt x="305414" y="756061"/>
                  <a:pt x="305636" y="737120"/>
                </a:cubicBezTo>
                <a:cubicBezTo>
                  <a:pt x="306527" y="664032"/>
                  <a:pt x="290054" y="595846"/>
                  <a:pt x="245978" y="536797"/>
                </a:cubicBezTo>
                <a:cubicBezTo>
                  <a:pt x="226834" y="511171"/>
                  <a:pt x="199009" y="492453"/>
                  <a:pt x="168289" y="483763"/>
                </a:cubicBezTo>
                <a:cubicBezTo>
                  <a:pt x="143357" y="476633"/>
                  <a:pt x="116200" y="477078"/>
                  <a:pt x="89932" y="475741"/>
                </a:cubicBezTo>
                <a:cubicBezTo>
                  <a:pt x="70566" y="474627"/>
                  <a:pt x="50976" y="477301"/>
                  <a:pt x="31610" y="475964"/>
                </a:cubicBezTo>
                <a:cubicBezTo>
                  <a:pt x="20034" y="475073"/>
                  <a:pt x="5343" y="476410"/>
                  <a:pt x="0" y="457915"/>
                </a:cubicBezTo>
                <a:cubicBezTo>
                  <a:pt x="19589" y="449893"/>
                  <a:pt x="38956" y="441425"/>
                  <a:pt x="58768" y="433626"/>
                </a:cubicBezTo>
                <a:cubicBezTo>
                  <a:pt x="91491" y="420702"/>
                  <a:pt x="124213" y="408224"/>
                  <a:pt x="156936" y="395300"/>
                </a:cubicBezTo>
                <a:cubicBezTo>
                  <a:pt x="159608" y="394186"/>
                  <a:pt x="162056" y="391734"/>
                  <a:pt x="164060" y="389283"/>
                </a:cubicBezTo>
                <a:cubicBezTo>
                  <a:pt x="187211" y="363658"/>
                  <a:pt x="210361" y="338701"/>
                  <a:pt x="227279" y="307282"/>
                </a:cubicBezTo>
                <a:cubicBezTo>
                  <a:pt x="252434" y="260042"/>
                  <a:pt x="266680" y="209460"/>
                  <a:pt x="278701" y="158209"/>
                </a:cubicBezTo>
                <a:cubicBezTo>
                  <a:pt x="290054" y="108964"/>
                  <a:pt x="298736" y="59050"/>
                  <a:pt x="294283" y="8022"/>
                </a:cubicBezTo>
                <a:cubicBezTo>
                  <a:pt x="293838" y="6239"/>
                  <a:pt x="294951" y="4011"/>
                  <a:pt x="295619" y="0"/>
                </a:cubicBezTo>
                <a:close/>
                <a:moveTo>
                  <a:pt x="88819" y="453013"/>
                </a:moveTo>
                <a:cubicBezTo>
                  <a:pt x="89264" y="454572"/>
                  <a:pt x="89710" y="456355"/>
                  <a:pt x="90155" y="457915"/>
                </a:cubicBezTo>
                <a:cubicBezTo>
                  <a:pt x="94607" y="457915"/>
                  <a:pt x="99282" y="457692"/>
                  <a:pt x="103734" y="457915"/>
                </a:cubicBezTo>
                <a:cubicBezTo>
                  <a:pt x="115977" y="458583"/>
                  <a:pt x="129111" y="457024"/>
                  <a:pt x="140686" y="460366"/>
                </a:cubicBezTo>
                <a:cubicBezTo>
                  <a:pt x="163392" y="467051"/>
                  <a:pt x="185652" y="476187"/>
                  <a:pt x="207690" y="484877"/>
                </a:cubicBezTo>
                <a:cubicBezTo>
                  <a:pt x="232845" y="494682"/>
                  <a:pt x="252434" y="511840"/>
                  <a:pt x="270687" y="531226"/>
                </a:cubicBezTo>
                <a:cubicBezTo>
                  <a:pt x="302965" y="565096"/>
                  <a:pt x="317657" y="607656"/>
                  <a:pt x="329232" y="650885"/>
                </a:cubicBezTo>
                <a:cubicBezTo>
                  <a:pt x="335911" y="675842"/>
                  <a:pt x="345037" y="701468"/>
                  <a:pt x="337914" y="728653"/>
                </a:cubicBezTo>
                <a:cubicBezTo>
                  <a:pt x="337024" y="732441"/>
                  <a:pt x="343257" y="738012"/>
                  <a:pt x="349044" y="747593"/>
                </a:cubicBezTo>
                <a:cubicBezTo>
                  <a:pt x="353719" y="712163"/>
                  <a:pt x="368411" y="685647"/>
                  <a:pt x="373531" y="656010"/>
                </a:cubicBezTo>
                <a:cubicBezTo>
                  <a:pt x="376425" y="639521"/>
                  <a:pt x="383103" y="623700"/>
                  <a:pt x="387110" y="607211"/>
                </a:cubicBezTo>
                <a:cubicBezTo>
                  <a:pt x="400911" y="550612"/>
                  <a:pt x="416939" y="494905"/>
                  <a:pt x="458343" y="451007"/>
                </a:cubicBezTo>
                <a:cubicBezTo>
                  <a:pt x="471254" y="437192"/>
                  <a:pt x="484611" y="423599"/>
                  <a:pt x="497967" y="410229"/>
                </a:cubicBezTo>
                <a:cubicBezTo>
                  <a:pt x="517333" y="390843"/>
                  <a:pt x="538036" y="373462"/>
                  <a:pt x="566529" y="368560"/>
                </a:cubicBezTo>
                <a:cubicBezTo>
                  <a:pt x="571872" y="367669"/>
                  <a:pt x="576546" y="362767"/>
                  <a:pt x="583224" y="358533"/>
                </a:cubicBezTo>
                <a:cubicBezTo>
                  <a:pt x="571204" y="353408"/>
                  <a:pt x="561409" y="344940"/>
                  <a:pt x="553173" y="346277"/>
                </a:cubicBezTo>
                <a:cubicBezTo>
                  <a:pt x="526015" y="350511"/>
                  <a:pt x="509097" y="328451"/>
                  <a:pt x="485278" y="323103"/>
                </a:cubicBezTo>
                <a:cubicBezTo>
                  <a:pt x="459679" y="317087"/>
                  <a:pt x="435860" y="299929"/>
                  <a:pt x="411819" y="286336"/>
                </a:cubicBezTo>
                <a:cubicBezTo>
                  <a:pt x="372195" y="264276"/>
                  <a:pt x="351938" y="229960"/>
                  <a:pt x="335911" y="190965"/>
                </a:cubicBezTo>
                <a:cubicBezTo>
                  <a:pt x="328565" y="173361"/>
                  <a:pt x="321886" y="155758"/>
                  <a:pt x="313427" y="134366"/>
                </a:cubicBezTo>
                <a:cubicBezTo>
                  <a:pt x="310534" y="146399"/>
                  <a:pt x="308308" y="155312"/>
                  <a:pt x="306527" y="164225"/>
                </a:cubicBezTo>
                <a:cubicBezTo>
                  <a:pt x="292948" y="231297"/>
                  <a:pt x="275585" y="297032"/>
                  <a:pt x="239968" y="356750"/>
                </a:cubicBezTo>
                <a:cubicBezTo>
                  <a:pt x="224163" y="383267"/>
                  <a:pt x="203461" y="403099"/>
                  <a:pt x="176080" y="415800"/>
                </a:cubicBezTo>
                <a:cubicBezTo>
                  <a:pt x="154933" y="425605"/>
                  <a:pt x="133118" y="434072"/>
                  <a:pt x="111748" y="443208"/>
                </a:cubicBezTo>
                <a:cubicBezTo>
                  <a:pt x="103956" y="446551"/>
                  <a:pt x="96388" y="449670"/>
                  <a:pt x="88819" y="4530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7"/>
          <p:cNvSpPr/>
          <p:nvPr/>
        </p:nvSpPr>
        <p:spPr>
          <a:xfrm>
            <a:off x="4197408" y="3500455"/>
            <a:ext cx="498920" cy="477760"/>
          </a:xfrm>
          <a:custGeom>
            <a:rect b="b" l="l" r="r" t="t"/>
            <a:pathLst>
              <a:path extrusionOk="0" h="955519" w="997839">
                <a:moveTo>
                  <a:pt x="493926" y="0"/>
                </a:moveTo>
                <a:cubicBezTo>
                  <a:pt x="495070" y="2124"/>
                  <a:pt x="496541" y="4575"/>
                  <a:pt x="497684" y="6700"/>
                </a:cubicBezTo>
                <a:cubicBezTo>
                  <a:pt x="499645" y="6373"/>
                  <a:pt x="501279" y="6700"/>
                  <a:pt x="501770" y="6046"/>
                </a:cubicBezTo>
                <a:cubicBezTo>
                  <a:pt x="505365" y="327"/>
                  <a:pt x="510757" y="327"/>
                  <a:pt x="516313" y="1144"/>
                </a:cubicBezTo>
                <a:cubicBezTo>
                  <a:pt x="517784" y="1307"/>
                  <a:pt x="519581" y="4249"/>
                  <a:pt x="520398" y="4085"/>
                </a:cubicBezTo>
                <a:cubicBezTo>
                  <a:pt x="544256" y="-4739"/>
                  <a:pt x="568767" y="3922"/>
                  <a:pt x="592951" y="1144"/>
                </a:cubicBezTo>
                <a:cubicBezTo>
                  <a:pt x="605207" y="-327"/>
                  <a:pt x="617953" y="654"/>
                  <a:pt x="630372" y="1634"/>
                </a:cubicBezTo>
                <a:cubicBezTo>
                  <a:pt x="645406" y="2941"/>
                  <a:pt x="660766" y="8661"/>
                  <a:pt x="675309" y="6863"/>
                </a:cubicBezTo>
                <a:cubicBezTo>
                  <a:pt x="689362" y="5229"/>
                  <a:pt x="701781" y="8334"/>
                  <a:pt x="713710" y="12419"/>
                </a:cubicBezTo>
                <a:cubicBezTo>
                  <a:pt x="730868" y="18138"/>
                  <a:pt x="748843" y="20589"/>
                  <a:pt x="765511" y="30231"/>
                </a:cubicBezTo>
                <a:cubicBezTo>
                  <a:pt x="778910" y="38074"/>
                  <a:pt x="795578" y="41669"/>
                  <a:pt x="809141" y="50493"/>
                </a:cubicBezTo>
                <a:cubicBezTo>
                  <a:pt x="821233" y="58337"/>
                  <a:pt x="832181" y="67978"/>
                  <a:pt x="843293" y="77129"/>
                </a:cubicBezTo>
                <a:cubicBezTo>
                  <a:pt x="852280" y="84482"/>
                  <a:pt x="861105" y="92162"/>
                  <a:pt x="869602" y="100169"/>
                </a:cubicBezTo>
                <a:cubicBezTo>
                  <a:pt x="899179" y="127785"/>
                  <a:pt x="917644" y="162918"/>
                  <a:pt x="934965" y="198705"/>
                </a:cubicBezTo>
                <a:cubicBezTo>
                  <a:pt x="944116" y="217497"/>
                  <a:pt x="953430" y="236289"/>
                  <a:pt x="962581" y="255080"/>
                </a:cubicBezTo>
                <a:cubicBezTo>
                  <a:pt x="975490" y="281716"/>
                  <a:pt x="982680" y="309332"/>
                  <a:pt x="986275" y="339236"/>
                </a:cubicBezTo>
                <a:cubicBezTo>
                  <a:pt x="990197" y="372081"/>
                  <a:pt x="988400" y="404763"/>
                  <a:pt x="990524" y="437444"/>
                </a:cubicBezTo>
                <a:cubicBezTo>
                  <a:pt x="991668" y="455419"/>
                  <a:pt x="993792" y="473231"/>
                  <a:pt x="996243" y="491042"/>
                </a:cubicBezTo>
                <a:cubicBezTo>
                  <a:pt x="999185" y="512612"/>
                  <a:pt x="998041" y="534182"/>
                  <a:pt x="992975" y="554935"/>
                </a:cubicBezTo>
                <a:cubicBezTo>
                  <a:pt x="989870" y="567844"/>
                  <a:pt x="986112" y="581570"/>
                  <a:pt x="980556" y="593499"/>
                </a:cubicBezTo>
                <a:cubicBezTo>
                  <a:pt x="969608" y="616867"/>
                  <a:pt x="955228" y="638763"/>
                  <a:pt x="942809" y="661477"/>
                </a:cubicBezTo>
                <a:cubicBezTo>
                  <a:pt x="936272" y="673079"/>
                  <a:pt x="931534" y="685825"/>
                  <a:pt x="924344" y="696937"/>
                </a:cubicBezTo>
                <a:cubicBezTo>
                  <a:pt x="906205" y="724880"/>
                  <a:pt x="896728" y="756908"/>
                  <a:pt x="879897" y="785341"/>
                </a:cubicBezTo>
                <a:cubicBezTo>
                  <a:pt x="868948" y="803806"/>
                  <a:pt x="855222" y="820310"/>
                  <a:pt x="838718" y="834200"/>
                </a:cubicBezTo>
                <a:cubicBezTo>
                  <a:pt x="820089" y="849887"/>
                  <a:pt x="801624" y="866064"/>
                  <a:pt x="781688" y="879791"/>
                </a:cubicBezTo>
                <a:cubicBezTo>
                  <a:pt x="753909" y="898583"/>
                  <a:pt x="725476" y="916558"/>
                  <a:pt x="695899" y="932408"/>
                </a:cubicBezTo>
                <a:cubicBezTo>
                  <a:pt x="679885" y="941069"/>
                  <a:pt x="661093" y="944664"/>
                  <a:pt x="643445" y="950383"/>
                </a:cubicBezTo>
                <a:cubicBezTo>
                  <a:pt x="641320" y="951037"/>
                  <a:pt x="638869" y="951037"/>
                  <a:pt x="636582" y="951037"/>
                </a:cubicBezTo>
                <a:cubicBezTo>
                  <a:pt x="627757" y="951364"/>
                  <a:pt x="619260" y="947442"/>
                  <a:pt x="609783" y="953488"/>
                </a:cubicBezTo>
                <a:cubicBezTo>
                  <a:pt x="603736" y="957246"/>
                  <a:pt x="593278" y="954795"/>
                  <a:pt x="584781" y="953978"/>
                </a:cubicBezTo>
                <a:cubicBezTo>
                  <a:pt x="559616" y="951854"/>
                  <a:pt x="533961" y="957573"/>
                  <a:pt x="508796" y="950056"/>
                </a:cubicBezTo>
                <a:cubicBezTo>
                  <a:pt x="500299" y="947442"/>
                  <a:pt x="490331" y="949893"/>
                  <a:pt x="481180" y="949239"/>
                </a:cubicBezTo>
                <a:cubicBezTo>
                  <a:pt x="450623" y="946788"/>
                  <a:pt x="419739" y="949730"/>
                  <a:pt x="389671" y="942213"/>
                </a:cubicBezTo>
                <a:cubicBezTo>
                  <a:pt x="388037" y="941886"/>
                  <a:pt x="386076" y="942213"/>
                  <a:pt x="384442" y="942540"/>
                </a:cubicBezTo>
                <a:cubicBezTo>
                  <a:pt x="352414" y="949893"/>
                  <a:pt x="322347" y="936984"/>
                  <a:pt x="291790" y="932081"/>
                </a:cubicBezTo>
                <a:cubicBezTo>
                  <a:pt x="269566" y="928486"/>
                  <a:pt x="248650" y="916884"/>
                  <a:pt x="227080" y="908714"/>
                </a:cubicBezTo>
                <a:cubicBezTo>
                  <a:pt x="217929" y="905282"/>
                  <a:pt x="209105" y="900870"/>
                  <a:pt x="199791" y="897602"/>
                </a:cubicBezTo>
                <a:cubicBezTo>
                  <a:pt x="174626" y="888615"/>
                  <a:pt x="158285" y="868189"/>
                  <a:pt x="139166" y="851521"/>
                </a:cubicBezTo>
                <a:cubicBezTo>
                  <a:pt x="105668" y="822271"/>
                  <a:pt x="85405" y="783380"/>
                  <a:pt x="63018" y="746123"/>
                </a:cubicBezTo>
                <a:cubicBezTo>
                  <a:pt x="51416" y="728148"/>
                  <a:pt x="40795" y="709356"/>
                  <a:pt x="30990" y="690400"/>
                </a:cubicBezTo>
                <a:cubicBezTo>
                  <a:pt x="14486" y="658536"/>
                  <a:pt x="3538" y="624383"/>
                  <a:pt x="1250" y="588760"/>
                </a:cubicBezTo>
                <a:cubicBezTo>
                  <a:pt x="-1038" y="553464"/>
                  <a:pt x="269" y="518005"/>
                  <a:pt x="1577" y="482545"/>
                </a:cubicBezTo>
                <a:cubicBezTo>
                  <a:pt x="2557" y="457053"/>
                  <a:pt x="4355" y="431562"/>
                  <a:pt x="8767" y="406560"/>
                </a:cubicBezTo>
                <a:cubicBezTo>
                  <a:pt x="13015" y="382049"/>
                  <a:pt x="19388" y="357538"/>
                  <a:pt x="27722" y="334007"/>
                </a:cubicBezTo>
                <a:cubicBezTo>
                  <a:pt x="37036" y="307861"/>
                  <a:pt x="47821" y="281879"/>
                  <a:pt x="61547" y="258022"/>
                </a:cubicBezTo>
                <a:cubicBezTo>
                  <a:pt x="74784" y="235145"/>
                  <a:pt x="85242" y="210470"/>
                  <a:pt x="107138" y="192658"/>
                </a:cubicBezTo>
                <a:cubicBezTo>
                  <a:pt x="124787" y="178279"/>
                  <a:pt x="141291" y="162265"/>
                  <a:pt x="157795" y="146741"/>
                </a:cubicBezTo>
                <a:cubicBezTo>
                  <a:pt x="182143" y="124190"/>
                  <a:pt x="207961" y="103601"/>
                  <a:pt x="234107" y="83502"/>
                </a:cubicBezTo>
                <a:cubicBezTo>
                  <a:pt x="252735" y="69122"/>
                  <a:pt x="272998" y="56376"/>
                  <a:pt x="294078" y="45918"/>
                </a:cubicBezTo>
                <a:cubicBezTo>
                  <a:pt x="306170" y="40035"/>
                  <a:pt x="320059" y="37421"/>
                  <a:pt x="332805" y="31374"/>
                </a:cubicBezTo>
                <a:cubicBezTo>
                  <a:pt x="349636" y="23531"/>
                  <a:pt x="368265" y="18792"/>
                  <a:pt x="386567" y="14217"/>
                </a:cubicBezTo>
                <a:cubicBezTo>
                  <a:pt x="400130" y="10785"/>
                  <a:pt x="414673" y="11112"/>
                  <a:pt x="427909" y="7027"/>
                </a:cubicBezTo>
                <a:cubicBezTo>
                  <a:pt x="449479" y="490"/>
                  <a:pt x="472029" y="4902"/>
                  <a:pt x="493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7"/>
          <p:cNvSpPr/>
          <p:nvPr/>
        </p:nvSpPr>
        <p:spPr>
          <a:xfrm>
            <a:off x="6897630" y="3500439"/>
            <a:ext cx="577488" cy="477954"/>
          </a:xfrm>
          <a:custGeom>
            <a:rect b="b" l="l" r="r" t="t"/>
            <a:pathLst>
              <a:path extrusionOk="0" h="955909" w="1154977">
                <a:moveTo>
                  <a:pt x="663895" y="131100"/>
                </a:moveTo>
                <a:cubicBezTo>
                  <a:pt x="678900" y="133684"/>
                  <a:pt x="692712" y="135870"/>
                  <a:pt x="706524" y="138553"/>
                </a:cubicBezTo>
                <a:cubicBezTo>
                  <a:pt x="724212" y="142130"/>
                  <a:pt x="742198" y="145211"/>
                  <a:pt x="759489" y="150279"/>
                </a:cubicBezTo>
                <a:cubicBezTo>
                  <a:pt x="785822" y="158030"/>
                  <a:pt x="811757" y="167370"/>
                  <a:pt x="837891" y="175916"/>
                </a:cubicBezTo>
                <a:cubicBezTo>
                  <a:pt x="848226" y="179295"/>
                  <a:pt x="859057" y="181680"/>
                  <a:pt x="868994" y="186052"/>
                </a:cubicBezTo>
                <a:cubicBezTo>
                  <a:pt x="890160" y="195492"/>
                  <a:pt x="912021" y="204237"/>
                  <a:pt x="931399" y="216559"/>
                </a:cubicBezTo>
                <a:cubicBezTo>
                  <a:pt x="940441" y="222322"/>
                  <a:pt x="950776" y="224210"/>
                  <a:pt x="959023" y="230570"/>
                </a:cubicBezTo>
                <a:cubicBezTo>
                  <a:pt x="984065" y="249947"/>
                  <a:pt x="1012882" y="264057"/>
                  <a:pt x="1035737" y="286515"/>
                </a:cubicBezTo>
                <a:cubicBezTo>
                  <a:pt x="1046370" y="297048"/>
                  <a:pt x="1058791" y="305693"/>
                  <a:pt x="1069622" y="316028"/>
                </a:cubicBezTo>
                <a:cubicBezTo>
                  <a:pt x="1087906" y="333418"/>
                  <a:pt x="1100328" y="354981"/>
                  <a:pt x="1112550" y="376842"/>
                </a:cubicBezTo>
                <a:cubicBezTo>
                  <a:pt x="1129940" y="407846"/>
                  <a:pt x="1146733" y="439147"/>
                  <a:pt x="1152696" y="474424"/>
                </a:cubicBezTo>
                <a:cubicBezTo>
                  <a:pt x="1155677" y="492211"/>
                  <a:pt x="1154882" y="510793"/>
                  <a:pt x="1154882" y="528978"/>
                </a:cubicBezTo>
                <a:cubicBezTo>
                  <a:pt x="1154882" y="560975"/>
                  <a:pt x="1150509" y="592674"/>
                  <a:pt x="1146137" y="624373"/>
                </a:cubicBezTo>
                <a:cubicBezTo>
                  <a:pt x="1145839" y="626559"/>
                  <a:pt x="1146038" y="628944"/>
                  <a:pt x="1145243" y="630931"/>
                </a:cubicBezTo>
                <a:cubicBezTo>
                  <a:pt x="1137889" y="648718"/>
                  <a:pt x="1131927" y="667400"/>
                  <a:pt x="1122388" y="683895"/>
                </a:cubicBezTo>
                <a:cubicBezTo>
                  <a:pt x="1109768" y="705757"/>
                  <a:pt x="1096154" y="727519"/>
                  <a:pt x="1079659" y="746399"/>
                </a:cubicBezTo>
                <a:cubicBezTo>
                  <a:pt x="1056903" y="772434"/>
                  <a:pt x="1034147" y="798966"/>
                  <a:pt x="1003939" y="817349"/>
                </a:cubicBezTo>
                <a:cubicBezTo>
                  <a:pt x="988039" y="826988"/>
                  <a:pt x="972737" y="837720"/>
                  <a:pt x="956440" y="846663"/>
                </a:cubicBezTo>
                <a:cubicBezTo>
                  <a:pt x="942329" y="854315"/>
                  <a:pt x="927126" y="859979"/>
                  <a:pt x="912717" y="866935"/>
                </a:cubicBezTo>
                <a:cubicBezTo>
                  <a:pt x="905264" y="870512"/>
                  <a:pt x="898607" y="876077"/>
                  <a:pt x="890856" y="878859"/>
                </a:cubicBezTo>
                <a:cubicBezTo>
                  <a:pt x="867106" y="887306"/>
                  <a:pt x="843456" y="896746"/>
                  <a:pt x="818912" y="901714"/>
                </a:cubicBezTo>
                <a:cubicBezTo>
                  <a:pt x="806689" y="904199"/>
                  <a:pt x="796355" y="916421"/>
                  <a:pt x="782244" y="909863"/>
                </a:cubicBezTo>
                <a:cubicBezTo>
                  <a:pt x="774792" y="917315"/>
                  <a:pt x="764358" y="917117"/>
                  <a:pt x="755216" y="920098"/>
                </a:cubicBezTo>
                <a:cubicBezTo>
                  <a:pt x="744782" y="923476"/>
                  <a:pt x="734348" y="926855"/>
                  <a:pt x="722821" y="925563"/>
                </a:cubicBezTo>
                <a:cubicBezTo>
                  <a:pt x="718250" y="925066"/>
                  <a:pt x="713182" y="928246"/>
                  <a:pt x="708512" y="930134"/>
                </a:cubicBezTo>
                <a:cubicBezTo>
                  <a:pt x="696091" y="935103"/>
                  <a:pt x="682179" y="936593"/>
                  <a:pt x="668764" y="938978"/>
                </a:cubicBezTo>
                <a:cubicBezTo>
                  <a:pt x="654156" y="941562"/>
                  <a:pt x="639450" y="945338"/>
                  <a:pt x="624743" y="945338"/>
                </a:cubicBezTo>
                <a:cubicBezTo>
                  <a:pt x="608744" y="945338"/>
                  <a:pt x="593938" y="951101"/>
                  <a:pt x="578138" y="951896"/>
                </a:cubicBezTo>
                <a:cubicBezTo>
                  <a:pt x="557668" y="952791"/>
                  <a:pt x="537297" y="954778"/>
                  <a:pt x="516827" y="955474"/>
                </a:cubicBezTo>
                <a:cubicBezTo>
                  <a:pt x="501524" y="955970"/>
                  <a:pt x="485923" y="956467"/>
                  <a:pt x="470819" y="954381"/>
                </a:cubicBezTo>
                <a:cubicBezTo>
                  <a:pt x="443591" y="950604"/>
                  <a:pt x="416165" y="950108"/>
                  <a:pt x="388739" y="945338"/>
                </a:cubicBezTo>
                <a:cubicBezTo>
                  <a:pt x="359823" y="940369"/>
                  <a:pt x="330906" y="935003"/>
                  <a:pt x="302983" y="927153"/>
                </a:cubicBezTo>
                <a:cubicBezTo>
                  <a:pt x="271185" y="918210"/>
                  <a:pt x="240181" y="905689"/>
                  <a:pt x="211066" y="888995"/>
                </a:cubicBezTo>
                <a:cubicBezTo>
                  <a:pt x="171914" y="866438"/>
                  <a:pt x="135246" y="840602"/>
                  <a:pt x="104144" y="807909"/>
                </a:cubicBezTo>
                <a:cubicBezTo>
                  <a:pt x="90927" y="793997"/>
                  <a:pt x="80891" y="777104"/>
                  <a:pt x="68967" y="762000"/>
                </a:cubicBezTo>
                <a:cubicBezTo>
                  <a:pt x="54757" y="743915"/>
                  <a:pt x="44224" y="723743"/>
                  <a:pt x="36671" y="702180"/>
                </a:cubicBezTo>
                <a:cubicBezTo>
                  <a:pt x="28821" y="679424"/>
                  <a:pt x="22859" y="655873"/>
                  <a:pt x="15108" y="633018"/>
                </a:cubicBezTo>
                <a:cubicBezTo>
                  <a:pt x="6364" y="607579"/>
                  <a:pt x="3681" y="580849"/>
                  <a:pt x="1296" y="554615"/>
                </a:cubicBezTo>
                <a:cubicBezTo>
                  <a:pt x="-1189" y="527885"/>
                  <a:pt x="4" y="500657"/>
                  <a:pt x="3979" y="473827"/>
                </a:cubicBezTo>
                <a:cubicBezTo>
                  <a:pt x="5271" y="465083"/>
                  <a:pt x="5867" y="456239"/>
                  <a:pt x="7556" y="447594"/>
                </a:cubicBezTo>
                <a:cubicBezTo>
                  <a:pt x="11332" y="428614"/>
                  <a:pt x="13816" y="409138"/>
                  <a:pt x="20275" y="391052"/>
                </a:cubicBezTo>
                <a:cubicBezTo>
                  <a:pt x="27629" y="370582"/>
                  <a:pt x="37665" y="350807"/>
                  <a:pt x="48496" y="331927"/>
                </a:cubicBezTo>
                <a:cubicBezTo>
                  <a:pt x="61017" y="310066"/>
                  <a:pt x="73339" y="287409"/>
                  <a:pt x="89934" y="268927"/>
                </a:cubicBezTo>
                <a:cubicBezTo>
                  <a:pt x="107025" y="249847"/>
                  <a:pt x="121136" y="227986"/>
                  <a:pt x="141308" y="211789"/>
                </a:cubicBezTo>
                <a:cubicBezTo>
                  <a:pt x="154127" y="201454"/>
                  <a:pt x="169827" y="194399"/>
                  <a:pt x="178075" y="178997"/>
                </a:cubicBezTo>
                <a:cubicBezTo>
                  <a:pt x="193179" y="177904"/>
                  <a:pt x="197154" y="161905"/>
                  <a:pt x="209476" y="155843"/>
                </a:cubicBezTo>
                <a:cubicBezTo>
                  <a:pt x="221698" y="149782"/>
                  <a:pt x="232828" y="140640"/>
                  <a:pt x="244852" y="133485"/>
                </a:cubicBezTo>
                <a:cubicBezTo>
                  <a:pt x="252304" y="129113"/>
                  <a:pt x="258465" y="122753"/>
                  <a:pt x="265819" y="118182"/>
                </a:cubicBezTo>
                <a:cubicBezTo>
                  <a:pt x="297518" y="98606"/>
                  <a:pt x="329813" y="80223"/>
                  <a:pt x="364990" y="67305"/>
                </a:cubicBezTo>
                <a:cubicBezTo>
                  <a:pt x="385559" y="59753"/>
                  <a:pt x="405235" y="48226"/>
                  <a:pt x="426301" y="44152"/>
                </a:cubicBezTo>
                <a:cubicBezTo>
                  <a:pt x="451144" y="39382"/>
                  <a:pt x="474098" y="29346"/>
                  <a:pt x="498444" y="23980"/>
                </a:cubicBezTo>
                <a:cubicBezTo>
                  <a:pt x="512157" y="20998"/>
                  <a:pt x="526466" y="20402"/>
                  <a:pt x="540278" y="17819"/>
                </a:cubicBezTo>
                <a:cubicBezTo>
                  <a:pt x="546539" y="16626"/>
                  <a:pt x="552203" y="12254"/>
                  <a:pt x="558364" y="11161"/>
                </a:cubicBezTo>
                <a:cubicBezTo>
                  <a:pt x="570089" y="9173"/>
                  <a:pt x="582014" y="8776"/>
                  <a:pt x="593739" y="7186"/>
                </a:cubicBezTo>
                <a:cubicBezTo>
                  <a:pt x="600000" y="6391"/>
                  <a:pt x="606161" y="4503"/>
                  <a:pt x="612421" y="3012"/>
                </a:cubicBezTo>
                <a:cubicBezTo>
                  <a:pt x="612024" y="5298"/>
                  <a:pt x="611626" y="7385"/>
                  <a:pt x="611229" y="9472"/>
                </a:cubicBezTo>
                <a:cubicBezTo>
                  <a:pt x="612520" y="9372"/>
                  <a:pt x="613713" y="9670"/>
                  <a:pt x="614508" y="9273"/>
                </a:cubicBezTo>
                <a:cubicBezTo>
                  <a:pt x="628022" y="2317"/>
                  <a:pt x="642133" y="1224"/>
                  <a:pt x="657138" y="2118"/>
                </a:cubicBezTo>
                <a:cubicBezTo>
                  <a:pt x="672341" y="3112"/>
                  <a:pt x="687644" y="1423"/>
                  <a:pt x="702947" y="1025"/>
                </a:cubicBezTo>
                <a:cubicBezTo>
                  <a:pt x="720536" y="628"/>
                  <a:pt x="738124" y="-167"/>
                  <a:pt x="755713" y="31"/>
                </a:cubicBezTo>
                <a:cubicBezTo>
                  <a:pt x="770916" y="230"/>
                  <a:pt x="786318" y="826"/>
                  <a:pt x="801323" y="2913"/>
                </a:cubicBezTo>
                <a:cubicBezTo>
                  <a:pt x="819607" y="5497"/>
                  <a:pt x="838090" y="5199"/>
                  <a:pt x="856176" y="8180"/>
                </a:cubicBezTo>
                <a:cubicBezTo>
                  <a:pt x="882509" y="12552"/>
                  <a:pt x="909040" y="16726"/>
                  <a:pt x="934777" y="23781"/>
                </a:cubicBezTo>
                <a:cubicBezTo>
                  <a:pt x="956738" y="29842"/>
                  <a:pt x="977705" y="39581"/>
                  <a:pt x="998871" y="48425"/>
                </a:cubicBezTo>
                <a:cubicBezTo>
                  <a:pt x="1004038" y="50511"/>
                  <a:pt x="1008212" y="55082"/>
                  <a:pt x="1012783" y="58560"/>
                </a:cubicBezTo>
                <a:cubicBezTo>
                  <a:pt x="1017652" y="62237"/>
                  <a:pt x="1022521" y="65814"/>
                  <a:pt x="1027291" y="69690"/>
                </a:cubicBezTo>
                <a:cubicBezTo>
                  <a:pt x="1030371" y="72174"/>
                  <a:pt x="1033253" y="75056"/>
                  <a:pt x="1037923" y="79329"/>
                </a:cubicBezTo>
                <a:cubicBezTo>
                  <a:pt x="1015962" y="86583"/>
                  <a:pt x="998871" y="80124"/>
                  <a:pt x="981481" y="73565"/>
                </a:cubicBezTo>
                <a:cubicBezTo>
                  <a:pt x="961607" y="66112"/>
                  <a:pt x="941634" y="57268"/>
                  <a:pt x="920965" y="54089"/>
                </a:cubicBezTo>
                <a:cubicBezTo>
                  <a:pt x="904569" y="51505"/>
                  <a:pt x="888173" y="47828"/>
                  <a:pt x="871280" y="47033"/>
                </a:cubicBezTo>
                <a:cubicBezTo>
                  <a:pt x="854784" y="46338"/>
                  <a:pt x="838488" y="42065"/>
                  <a:pt x="821992" y="40872"/>
                </a:cubicBezTo>
                <a:cubicBezTo>
                  <a:pt x="801125" y="39382"/>
                  <a:pt x="780158" y="39382"/>
                  <a:pt x="759290" y="38686"/>
                </a:cubicBezTo>
                <a:cubicBezTo>
                  <a:pt x="730174" y="37792"/>
                  <a:pt x="701059" y="36798"/>
                  <a:pt x="671844" y="36003"/>
                </a:cubicBezTo>
                <a:cubicBezTo>
                  <a:pt x="670751" y="36003"/>
                  <a:pt x="669658" y="36301"/>
                  <a:pt x="668565" y="36500"/>
                </a:cubicBezTo>
                <a:cubicBezTo>
                  <a:pt x="639847" y="40773"/>
                  <a:pt x="611030" y="44549"/>
                  <a:pt x="582411" y="49319"/>
                </a:cubicBezTo>
                <a:cubicBezTo>
                  <a:pt x="554091" y="54089"/>
                  <a:pt x="525572" y="58362"/>
                  <a:pt x="497947" y="65715"/>
                </a:cubicBezTo>
                <a:cubicBezTo>
                  <a:pt x="468633" y="73565"/>
                  <a:pt x="439517" y="83502"/>
                  <a:pt x="411396" y="95128"/>
                </a:cubicBezTo>
                <a:cubicBezTo>
                  <a:pt x="377212" y="109239"/>
                  <a:pt x="343526" y="124840"/>
                  <a:pt x="310734" y="141832"/>
                </a:cubicBezTo>
                <a:cubicBezTo>
                  <a:pt x="282215" y="156638"/>
                  <a:pt x="256279" y="175618"/>
                  <a:pt x="230343" y="194896"/>
                </a:cubicBezTo>
                <a:cubicBezTo>
                  <a:pt x="199141" y="218049"/>
                  <a:pt x="172311" y="245674"/>
                  <a:pt x="144388" y="272206"/>
                </a:cubicBezTo>
                <a:cubicBezTo>
                  <a:pt x="129185" y="286614"/>
                  <a:pt x="119049" y="304898"/>
                  <a:pt x="106529" y="321394"/>
                </a:cubicBezTo>
                <a:cubicBezTo>
                  <a:pt x="95896" y="335405"/>
                  <a:pt x="88344" y="351900"/>
                  <a:pt x="79699" y="367402"/>
                </a:cubicBezTo>
                <a:cubicBezTo>
                  <a:pt x="61911" y="398803"/>
                  <a:pt x="51577" y="432887"/>
                  <a:pt x="46708" y="468362"/>
                </a:cubicBezTo>
                <a:cubicBezTo>
                  <a:pt x="43528" y="491813"/>
                  <a:pt x="40149" y="515662"/>
                  <a:pt x="40348" y="539213"/>
                </a:cubicBezTo>
                <a:cubicBezTo>
                  <a:pt x="40447" y="561174"/>
                  <a:pt x="44919" y="583035"/>
                  <a:pt x="47900" y="604896"/>
                </a:cubicBezTo>
                <a:cubicBezTo>
                  <a:pt x="49689" y="617914"/>
                  <a:pt x="52471" y="630832"/>
                  <a:pt x="54657" y="643849"/>
                </a:cubicBezTo>
                <a:cubicBezTo>
                  <a:pt x="59527" y="673660"/>
                  <a:pt x="72941" y="700490"/>
                  <a:pt x="86356" y="726923"/>
                </a:cubicBezTo>
                <a:cubicBezTo>
                  <a:pt x="99473" y="752659"/>
                  <a:pt x="116267" y="776210"/>
                  <a:pt x="136340" y="797873"/>
                </a:cubicBezTo>
                <a:cubicBezTo>
                  <a:pt x="163468" y="827187"/>
                  <a:pt x="195067" y="850539"/>
                  <a:pt x="229052" y="869618"/>
                </a:cubicBezTo>
                <a:cubicBezTo>
                  <a:pt x="257670" y="885616"/>
                  <a:pt x="287779" y="900820"/>
                  <a:pt x="321466" y="906285"/>
                </a:cubicBezTo>
                <a:cubicBezTo>
                  <a:pt x="344718" y="909962"/>
                  <a:pt x="367375" y="918707"/>
                  <a:pt x="390727" y="920396"/>
                </a:cubicBezTo>
                <a:cubicBezTo>
                  <a:pt x="414675" y="922085"/>
                  <a:pt x="438524" y="928644"/>
                  <a:pt x="462969" y="924470"/>
                </a:cubicBezTo>
                <a:cubicBezTo>
                  <a:pt x="471514" y="922980"/>
                  <a:pt x="480557" y="925066"/>
                  <a:pt x="489401" y="924967"/>
                </a:cubicBezTo>
                <a:cubicBezTo>
                  <a:pt x="498742" y="924868"/>
                  <a:pt x="508182" y="922681"/>
                  <a:pt x="517423" y="923675"/>
                </a:cubicBezTo>
                <a:cubicBezTo>
                  <a:pt x="537496" y="925961"/>
                  <a:pt x="556674" y="920098"/>
                  <a:pt x="576449" y="919005"/>
                </a:cubicBezTo>
                <a:cubicBezTo>
                  <a:pt x="600000" y="917713"/>
                  <a:pt x="623650" y="916024"/>
                  <a:pt x="646306" y="908472"/>
                </a:cubicBezTo>
                <a:cubicBezTo>
                  <a:pt x="649884" y="907279"/>
                  <a:pt x="653759" y="906981"/>
                  <a:pt x="657535" y="906285"/>
                </a:cubicBezTo>
                <a:cubicBezTo>
                  <a:pt x="664292" y="905093"/>
                  <a:pt x="670950" y="903702"/>
                  <a:pt x="677707" y="902708"/>
                </a:cubicBezTo>
                <a:cubicBezTo>
                  <a:pt x="681980" y="902112"/>
                  <a:pt x="686452" y="895852"/>
                  <a:pt x="690923" y="902807"/>
                </a:cubicBezTo>
                <a:cubicBezTo>
                  <a:pt x="691321" y="903404"/>
                  <a:pt x="694600" y="902112"/>
                  <a:pt x="696488" y="901615"/>
                </a:cubicBezTo>
                <a:cubicBezTo>
                  <a:pt x="721430" y="893864"/>
                  <a:pt x="746372" y="886014"/>
                  <a:pt x="771512" y="878561"/>
                </a:cubicBezTo>
                <a:cubicBezTo>
                  <a:pt x="773798" y="877866"/>
                  <a:pt x="777077" y="880250"/>
                  <a:pt x="779859" y="881145"/>
                </a:cubicBezTo>
                <a:cubicBezTo>
                  <a:pt x="791883" y="874984"/>
                  <a:pt x="803708" y="866339"/>
                  <a:pt x="819409" y="869121"/>
                </a:cubicBezTo>
                <a:cubicBezTo>
                  <a:pt x="822390" y="869618"/>
                  <a:pt x="826563" y="869121"/>
                  <a:pt x="828849" y="867332"/>
                </a:cubicBezTo>
                <a:cubicBezTo>
                  <a:pt x="851207" y="850141"/>
                  <a:pt x="878335" y="844378"/>
                  <a:pt x="904072" y="834838"/>
                </a:cubicBezTo>
                <a:cubicBezTo>
                  <a:pt x="913810" y="831261"/>
                  <a:pt x="922455" y="825001"/>
                  <a:pt x="931895" y="820430"/>
                </a:cubicBezTo>
                <a:cubicBezTo>
                  <a:pt x="935175" y="818840"/>
                  <a:pt x="939149" y="819039"/>
                  <a:pt x="945112" y="818144"/>
                </a:cubicBezTo>
                <a:cubicBezTo>
                  <a:pt x="948689" y="805425"/>
                  <a:pt x="964986" y="802146"/>
                  <a:pt x="975718" y="792706"/>
                </a:cubicBezTo>
                <a:cubicBezTo>
                  <a:pt x="985754" y="783862"/>
                  <a:pt x="996685" y="775912"/>
                  <a:pt x="1006721" y="767068"/>
                </a:cubicBezTo>
                <a:cubicBezTo>
                  <a:pt x="1013776" y="760808"/>
                  <a:pt x="1023713" y="758820"/>
                  <a:pt x="1029079" y="749579"/>
                </a:cubicBezTo>
                <a:cubicBezTo>
                  <a:pt x="1033849" y="741431"/>
                  <a:pt x="1041898" y="735170"/>
                  <a:pt x="1047264" y="727320"/>
                </a:cubicBezTo>
                <a:cubicBezTo>
                  <a:pt x="1060580" y="707446"/>
                  <a:pt x="1073200" y="687075"/>
                  <a:pt x="1086118" y="666903"/>
                </a:cubicBezTo>
                <a:cubicBezTo>
                  <a:pt x="1106389" y="635304"/>
                  <a:pt x="1114637" y="600325"/>
                  <a:pt x="1116624" y="563360"/>
                </a:cubicBezTo>
                <a:cubicBezTo>
                  <a:pt x="1118314" y="532456"/>
                  <a:pt x="1120301" y="501750"/>
                  <a:pt x="1116624" y="470747"/>
                </a:cubicBezTo>
                <a:cubicBezTo>
                  <a:pt x="1113643" y="446004"/>
                  <a:pt x="1103309" y="424242"/>
                  <a:pt x="1093968" y="401685"/>
                </a:cubicBezTo>
                <a:cubicBezTo>
                  <a:pt x="1083534" y="376743"/>
                  <a:pt x="1068032" y="354981"/>
                  <a:pt x="1051438" y="334511"/>
                </a:cubicBezTo>
                <a:cubicBezTo>
                  <a:pt x="1038023" y="318015"/>
                  <a:pt x="1020235" y="304402"/>
                  <a:pt x="1002349" y="292477"/>
                </a:cubicBezTo>
                <a:cubicBezTo>
                  <a:pt x="979494" y="277274"/>
                  <a:pt x="954949" y="264554"/>
                  <a:pt x="930703" y="251537"/>
                </a:cubicBezTo>
                <a:cubicBezTo>
                  <a:pt x="898706" y="234346"/>
                  <a:pt x="865218" y="220235"/>
                  <a:pt x="831432" y="207218"/>
                </a:cubicBezTo>
                <a:cubicBezTo>
                  <a:pt x="818812" y="202349"/>
                  <a:pt x="804404" y="202349"/>
                  <a:pt x="791585" y="197678"/>
                </a:cubicBezTo>
                <a:cubicBezTo>
                  <a:pt x="775189" y="191815"/>
                  <a:pt x="757601" y="191617"/>
                  <a:pt x="741503" y="183369"/>
                </a:cubicBezTo>
                <a:cubicBezTo>
                  <a:pt x="732062" y="178599"/>
                  <a:pt x="719442" y="178699"/>
                  <a:pt x="708313" y="178897"/>
                </a:cubicBezTo>
                <a:cubicBezTo>
                  <a:pt x="692116" y="179195"/>
                  <a:pt x="680390" y="169656"/>
                  <a:pt x="667671" y="162700"/>
                </a:cubicBezTo>
                <a:cubicBezTo>
                  <a:pt x="658032" y="157533"/>
                  <a:pt x="657634" y="143919"/>
                  <a:pt x="663895" y="131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7"/>
          <p:cNvSpPr/>
          <p:nvPr/>
        </p:nvSpPr>
        <p:spPr>
          <a:xfrm>
            <a:off x="7738318" y="3500610"/>
            <a:ext cx="480407" cy="478078"/>
          </a:xfrm>
          <a:custGeom>
            <a:rect b="b" l="l" r="r" t="t"/>
            <a:pathLst>
              <a:path extrusionOk="0" h="956157" w="960815">
                <a:moveTo>
                  <a:pt x="443273" y="60393"/>
                </a:moveTo>
                <a:cubicBezTo>
                  <a:pt x="398741" y="55754"/>
                  <a:pt x="354208" y="48695"/>
                  <a:pt x="309474" y="47687"/>
                </a:cubicBezTo>
                <a:cubicBezTo>
                  <a:pt x="275419" y="46880"/>
                  <a:pt x="240357" y="49099"/>
                  <a:pt x="207713" y="63216"/>
                </a:cubicBezTo>
                <a:cubicBezTo>
                  <a:pt x="200661" y="66241"/>
                  <a:pt x="191996" y="66040"/>
                  <a:pt x="183331" y="67451"/>
                </a:cubicBezTo>
                <a:cubicBezTo>
                  <a:pt x="180913" y="62813"/>
                  <a:pt x="179100" y="58981"/>
                  <a:pt x="177084" y="55351"/>
                </a:cubicBezTo>
                <a:cubicBezTo>
                  <a:pt x="167412" y="39015"/>
                  <a:pt x="168218" y="37805"/>
                  <a:pt x="180913" y="24898"/>
                </a:cubicBezTo>
                <a:cubicBezTo>
                  <a:pt x="198243" y="7150"/>
                  <a:pt x="221416" y="9974"/>
                  <a:pt x="242372" y="5335"/>
                </a:cubicBezTo>
                <a:cubicBezTo>
                  <a:pt x="251642" y="3319"/>
                  <a:pt x="261112" y="2512"/>
                  <a:pt x="270583" y="1504"/>
                </a:cubicBezTo>
                <a:cubicBezTo>
                  <a:pt x="278039" y="697"/>
                  <a:pt x="285293" y="-312"/>
                  <a:pt x="292749" y="92"/>
                </a:cubicBezTo>
                <a:cubicBezTo>
                  <a:pt x="333654" y="1504"/>
                  <a:pt x="374560" y="1705"/>
                  <a:pt x="415063" y="5537"/>
                </a:cubicBezTo>
                <a:cubicBezTo>
                  <a:pt x="444885" y="8562"/>
                  <a:pt x="474305" y="16427"/>
                  <a:pt x="503927" y="22679"/>
                </a:cubicBezTo>
                <a:cubicBezTo>
                  <a:pt x="514606" y="24898"/>
                  <a:pt x="525286" y="27318"/>
                  <a:pt x="535362" y="31351"/>
                </a:cubicBezTo>
                <a:cubicBezTo>
                  <a:pt x="541407" y="33570"/>
                  <a:pt x="546243" y="38813"/>
                  <a:pt x="552893" y="43654"/>
                </a:cubicBezTo>
                <a:cubicBezTo>
                  <a:pt x="562565" y="37603"/>
                  <a:pt x="574051" y="42645"/>
                  <a:pt x="585536" y="47284"/>
                </a:cubicBezTo>
                <a:cubicBezTo>
                  <a:pt x="614150" y="58981"/>
                  <a:pt x="642361" y="72090"/>
                  <a:pt x="673191" y="76123"/>
                </a:cubicBezTo>
                <a:cubicBezTo>
                  <a:pt x="696163" y="79148"/>
                  <a:pt x="719336" y="81367"/>
                  <a:pt x="742509" y="83787"/>
                </a:cubicBezTo>
                <a:cubicBezTo>
                  <a:pt x="755607" y="85199"/>
                  <a:pt x="768504" y="85804"/>
                  <a:pt x="779788" y="86812"/>
                </a:cubicBezTo>
                <a:cubicBezTo>
                  <a:pt x="783415" y="103349"/>
                  <a:pt x="786236" y="116862"/>
                  <a:pt x="789863" y="133399"/>
                </a:cubicBezTo>
                <a:cubicBezTo>
                  <a:pt x="782609" y="135617"/>
                  <a:pt x="774549" y="138037"/>
                  <a:pt x="765279" y="140861"/>
                </a:cubicBezTo>
                <a:cubicBezTo>
                  <a:pt x="770317" y="146104"/>
                  <a:pt x="775355" y="151953"/>
                  <a:pt x="780997" y="156995"/>
                </a:cubicBezTo>
                <a:cubicBezTo>
                  <a:pt x="793087" y="168087"/>
                  <a:pt x="808402" y="177162"/>
                  <a:pt x="817469" y="190473"/>
                </a:cubicBezTo>
                <a:cubicBezTo>
                  <a:pt x="832381" y="212052"/>
                  <a:pt x="854547" y="229598"/>
                  <a:pt x="861398" y="255009"/>
                </a:cubicBezTo>
                <a:cubicBezTo>
                  <a:pt x="865831" y="270941"/>
                  <a:pt x="872077" y="282840"/>
                  <a:pt x="883362" y="294134"/>
                </a:cubicBezTo>
                <a:cubicBezTo>
                  <a:pt x="889205" y="299982"/>
                  <a:pt x="891019" y="310671"/>
                  <a:pt x="893437" y="319545"/>
                </a:cubicBezTo>
                <a:cubicBezTo>
                  <a:pt x="895654" y="327410"/>
                  <a:pt x="908953" y="331242"/>
                  <a:pt x="901699" y="342536"/>
                </a:cubicBezTo>
                <a:cubicBezTo>
                  <a:pt x="914595" y="351611"/>
                  <a:pt x="913386" y="367947"/>
                  <a:pt x="920842" y="379644"/>
                </a:cubicBezTo>
                <a:cubicBezTo>
                  <a:pt x="926283" y="388114"/>
                  <a:pt x="935149" y="396786"/>
                  <a:pt x="935149" y="405458"/>
                </a:cubicBezTo>
                <a:cubicBezTo>
                  <a:pt x="935149" y="436718"/>
                  <a:pt x="958120" y="460112"/>
                  <a:pt x="959329" y="492380"/>
                </a:cubicBezTo>
                <a:cubicBezTo>
                  <a:pt x="960941" y="535337"/>
                  <a:pt x="964166" y="552681"/>
                  <a:pt x="949859" y="592008"/>
                </a:cubicBezTo>
                <a:cubicBezTo>
                  <a:pt x="939380" y="620444"/>
                  <a:pt x="932529" y="650292"/>
                  <a:pt x="919431" y="677316"/>
                </a:cubicBezTo>
                <a:cubicBezTo>
                  <a:pt x="903311" y="710189"/>
                  <a:pt x="883563" y="741852"/>
                  <a:pt x="862808" y="771902"/>
                </a:cubicBezTo>
                <a:cubicBezTo>
                  <a:pt x="847897" y="793481"/>
                  <a:pt x="829560" y="812842"/>
                  <a:pt x="810618" y="831194"/>
                </a:cubicBezTo>
                <a:cubicBezTo>
                  <a:pt x="783012" y="858017"/>
                  <a:pt x="751174" y="879798"/>
                  <a:pt x="715709" y="894520"/>
                </a:cubicBezTo>
                <a:cubicBezTo>
                  <a:pt x="696163" y="902789"/>
                  <a:pt x="677222" y="913074"/>
                  <a:pt x="657272" y="919528"/>
                </a:cubicBezTo>
                <a:cubicBezTo>
                  <a:pt x="621203" y="931427"/>
                  <a:pt x="583924" y="939897"/>
                  <a:pt x="546646" y="947157"/>
                </a:cubicBezTo>
                <a:cubicBezTo>
                  <a:pt x="518637" y="952602"/>
                  <a:pt x="489821" y="954417"/>
                  <a:pt x="461207" y="956031"/>
                </a:cubicBezTo>
                <a:cubicBezTo>
                  <a:pt x="446901" y="956838"/>
                  <a:pt x="432191" y="953611"/>
                  <a:pt x="417884" y="951796"/>
                </a:cubicBezTo>
                <a:cubicBezTo>
                  <a:pt x="404987" y="950182"/>
                  <a:pt x="392091" y="946956"/>
                  <a:pt x="379195" y="946552"/>
                </a:cubicBezTo>
                <a:cubicBezTo>
                  <a:pt x="350984" y="945544"/>
                  <a:pt x="325594" y="933242"/>
                  <a:pt x="298592" y="927191"/>
                </a:cubicBezTo>
                <a:cubicBezTo>
                  <a:pt x="285898" y="924368"/>
                  <a:pt x="274210" y="920536"/>
                  <a:pt x="262724" y="912469"/>
                </a:cubicBezTo>
                <a:cubicBezTo>
                  <a:pt x="253858" y="906419"/>
                  <a:pt x="240357" y="904402"/>
                  <a:pt x="229073" y="900369"/>
                </a:cubicBezTo>
                <a:cubicBezTo>
                  <a:pt x="190988" y="887461"/>
                  <a:pt x="157538" y="868302"/>
                  <a:pt x="129126" y="840068"/>
                </a:cubicBezTo>
                <a:cubicBezTo>
                  <a:pt x="126507" y="837446"/>
                  <a:pt x="124491" y="834018"/>
                  <a:pt x="121469" y="832404"/>
                </a:cubicBezTo>
                <a:cubicBezTo>
                  <a:pt x="93258" y="818489"/>
                  <a:pt x="74518" y="793078"/>
                  <a:pt x="58398" y="769078"/>
                </a:cubicBezTo>
                <a:cubicBezTo>
                  <a:pt x="14268" y="704139"/>
                  <a:pt x="-8905" y="631939"/>
                  <a:pt x="3185" y="551673"/>
                </a:cubicBezTo>
                <a:cubicBezTo>
                  <a:pt x="5603" y="535740"/>
                  <a:pt x="6812" y="519405"/>
                  <a:pt x="8223" y="503271"/>
                </a:cubicBezTo>
                <a:cubicBezTo>
                  <a:pt x="12454" y="453255"/>
                  <a:pt x="28978" y="406668"/>
                  <a:pt x="48927" y="361292"/>
                </a:cubicBezTo>
                <a:cubicBezTo>
                  <a:pt x="63637" y="327612"/>
                  <a:pt x="81571" y="295546"/>
                  <a:pt x="105751" y="267109"/>
                </a:cubicBezTo>
                <a:cubicBezTo>
                  <a:pt x="121872" y="248152"/>
                  <a:pt x="134970" y="226371"/>
                  <a:pt x="152702" y="209430"/>
                </a:cubicBezTo>
                <a:cubicBezTo>
                  <a:pt x="182324" y="180994"/>
                  <a:pt x="211542" y="151348"/>
                  <a:pt x="251642" y="136827"/>
                </a:cubicBezTo>
                <a:cubicBezTo>
                  <a:pt x="258896" y="134206"/>
                  <a:pt x="264941" y="127954"/>
                  <a:pt x="271994" y="123920"/>
                </a:cubicBezTo>
                <a:cubicBezTo>
                  <a:pt x="319750" y="96492"/>
                  <a:pt x="372343" y="82174"/>
                  <a:pt x="424735" y="67653"/>
                </a:cubicBezTo>
                <a:cubicBezTo>
                  <a:pt x="430780" y="66040"/>
                  <a:pt x="437228" y="66645"/>
                  <a:pt x="443475" y="66040"/>
                </a:cubicBezTo>
                <a:cubicBezTo>
                  <a:pt x="443475" y="64426"/>
                  <a:pt x="443273" y="62409"/>
                  <a:pt x="443273" y="60393"/>
                </a:cubicBezTo>
                <a:close/>
                <a:moveTo>
                  <a:pt x="488209" y="117467"/>
                </a:moveTo>
                <a:cubicBezTo>
                  <a:pt x="445692" y="120492"/>
                  <a:pt x="404383" y="125534"/>
                  <a:pt x="364888" y="141869"/>
                </a:cubicBezTo>
                <a:cubicBezTo>
                  <a:pt x="324385" y="158608"/>
                  <a:pt x="282673" y="172927"/>
                  <a:pt x="247007" y="199347"/>
                </a:cubicBezTo>
                <a:cubicBezTo>
                  <a:pt x="228670" y="212859"/>
                  <a:pt x="207713" y="224153"/>
                  <a:pt x="192600" y="240892"/>
                </a:cubicBezTo>
                <a:cubicBezTo>
                  <a:pt x="177689" y="257429"/>
                  <a:pt x="160763" y="271950"/>
                  <a:pt x="147060" y="290504"/>
                </a:cubicBezTo>
                <a:cubicBezTo>
                  <a:pt x="123685" y="321763"/>
                  <a:pt x="105147" y="355645"/>
                  <a:pt x="86407" y="389526"/>
                </a:cubicBezTo>
                <a:cubicBezTo>
                  <a:pt x="78951" y="403240"/>
                  <a:pt x="74921" y="418971"/>
                  <a:pt x="70286" y="434096"/>
                </a:cubicBezTo>
                <a:cubicBezTo>
                  <a:pt x="65652" y="449424"/>
                  <a:pt x="63435" y="465558"/>
                  <a:pt x="58196" y="480683"/>
                </a:cubicBezTo>
                <a:cubicBezTo>
                  <a:pt x="49128" y="507506"/>
                  <a:pt x="44292" y="534934"/>
                  <a:pt x="43285" y="562966"/>
                </a:cubicBezTo>
                <a:cubicBezTo>
                  <a:pt x="42076" y="599671"/>
                  <a:pt x="41471" y="635771"/>
                  <a:pt x="51546" y="672274"/>
                </a:cubicBezTo>
                <a:cubicBezTo>
                  <a:pt x="70286" y="739432"/>
                  <a:pt x="111797" y="787632"/>
                  <a:pt x="169427" y="822724"/>
                </a:cubicBezTo>
                <a:cubicBezTo>
                  <a:pt x="197235" y="839664"/>
                  <a:pt x="228065" y="851765"/>
                  <a:pt x="257888" y="865479"/>
                </a:cubicBezTo>
                <a:cubicBezTo>
                  <a:pt x="272195" y="872134"/>
                  <a:pt x="286905" y="877983"/>
                  <a:pt x="301816" y="882823"/>
                </a:cubicBezTo>
                <a:cubicBezTo>
                  <a:pt x="312698" y="886251"/>
                  <a:pt x="324587" y="887058"/>
                  <a:pt x="335871" y="889680"/>
                </a:cubicBezTo>
                <a:cubicBezTo>
                  <a:pt x="356223" y="894318"/>
                  <a:pt x="376777" y="903394"/>
                  <a:pt x="396927" y="902789"/>
                </a:cubicBezTo>
                <a:cubicBezTo>
                  <a:pt x="409420" y="902385"/>
                  <a:pt x="421712" y="906015"/>
                  <a:pt x="434609" y="903797"/>
                </a:cubicBezTo>
                <a:cubicBezTo>
                  <a:pt x="447707" y="901377"/>
                  <a:pt x="461610" y="903999"/>
                  <a:pt x="475111" y="904604"/>
                </a:cubicBezTo>
                <a:cubicBezTo>
                  <a:pt x="479343" y="904805"/>
                  <a:pt x="484179" y="907226"/>
                  <a:pt x="487605" y="905814"/>
                </a:cubicBezTo>
                <a:cubicBezTo>
                  <a:pt x="510979" y="896738"/>
                  <a:pt x="538989" y="907629"/>
                  <a:pt x="559945" y="888671"/>
                </a:cubicBezTo>
                <a:cubicBezTo>
                  <a:pt x="560550" y="888268"/>
                  <a:pt x="561356" y="887663"/>
                  <a:pt x="561960" y="887663"/>
                </a:cubicBezTo>
                <a:cubicBezTo>
                  <a:pt x="581708" y="890083"/>
                  <a:pt x="599239" y="883630"/>
                  <a:pt x="616165" y="874554"/>
                </a:cubicBezTo>
                <a:cubicBezTo>
                  <a:pt x="616770" y="874151"/>
                  <a:pt x="617576" y="874554"/>
                  <a:pt x="618382" y="874151"/>
                </a:cubicBezTo>
                <a:cubicBezTo>
                  <a:pt x="638331" y="867697"/>
                  <a:pt x="659892" y="863865"/>
                  <a:pt x="678229" y="854185"/>
                </a:cubicBezTo>
                <a:cubicBezTo>
                  <a:pt x="710671" y="837244"/>
                  <a:pt x="742106" y="817884"/>
                  <a:pt x="772534" y="797313"/>
                </a:cubicBezTo>
                <a:cubicBezTo>
                  <a:pt x="801752" y="777549"/>
                  <a:pt x="827948" y="753751"/>
                  <a:pt x="848904" y="724508"/>
                </a:cubicBezTo>
                <a:cubicBezTo>
                  <a:pt x="865226" y="701719"/>
                  <a:pt x="881347" y="679131"/>
                  <a:pt x="895251" y="654527"/>
                </a:cubicBezTo>
                <a:cubicBezTo>
                  <a:pt x="910968" y="626897"/>
                  <a:pt x="918827" y="597655"/>
                  <a:pt x="925880" y="567605"/>
                </a:cubicBezTo>
                <a:cubicBezTo>
                  <a:pt x="928298" y="556916"/>
                  <a:pt x="929910" y="545017"/>
                  <a:pt x="927693" y="534732"/>
                </a:cubicBezTo>
                <a:cubicBezTo>
                  <a:pt x="922252" y="509321"/>
                  <a:pt x="917215" y="482902"/>
                  <a:pt x="906736" y="459507"/>
                </a:cubicBezTo>
                <a:cubicBezTo>
                  <a:pt x="894848" y="433088"/>
                  <a:pt x="887996" y="405055"/>
                  <a:pt x="875302" y="378636"/>
                </a:cubicBezTo>
                <a:cubicBezTo>
                  <a:pt x="854949" y="336486"/>
                  <a:pt x="838023" y="293327"/>
                  <a:pt x="807999" y="256219"/>
                </a:cubicBezTo>
                <a:cubicBezTo>
                  <a:pt x="786841" y="230203"/>
                  <a:pt x="765078" y="205397"/>
                  <a:pt x="737270" y="186439"/>
                </a:cubicBezTo>
                <a:cubicBezTo>
                  <a:pt x="714903" y="171314"/>
                  <a:pt x="692536" y="155987"/>
                  <a:pt x="669766" y="141466"/>
                </a:cubicBezTo>
                <a:cubicBezTo>
                  <a:pt x="660094" y="135416"/>
                  <a:pt x="649212" y="128357"/>
                  <a:pt x="638331" y="127349"/>
                </a:cubicBezTo>
                <a:cubicBezTo>
                  <a:pt x="588156" y="123114"/>
                  <a:pt x="537981" y="120492"/>
                  <a:pt x="488209" y="1174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7"/>
          <p:cNvSpPr/>
          <p:nvPr/>
        </p:nvSpPr>
        <p:spPr>
          <a:xfrm>
            <a:off x="7635365" y="2617544"/>
            <a:ext cx="356082" cy="478554"/>
          </a:xfrm>
          <a:custGeom>
            <a:rect b="b" l="l" r="r" t="t"/>
            <a:pathLst>
              <a:path extrusionOk="0" h="957107" w="712164">
                <a:moveTo>
                  <a:pt x="470764" y="857386"/>
                </a:moveTo>
                <a:cubicBezTo>
                  <a:pt x="464840" y="861825"/>
                  <a:pt x="459213" y="864785"/>
                  <a:pt x="455066" y="869224"/>
                </a:cubicBezTo>
                <a:cubicBezTo>
                  <a:pt x="437294" y="888165"/>
                  <a:pt x="427520" y="890237"/>
                  <a:pt x="409452" y="874551"/>
                </a:cubicBezTo>
                <a:cubicBezTo>
                  <a:pt x="391976" y="859161"/>
                  <a:pt x="376870" y="841700"/>
                  <a:pt x="370058" y="818319"/>
                </a:cubicBezTo>
                <a:cubicBezTo>
                  <a:pt x="355544" y="768895"/>
                  <a:pt x="341919" y="719174"/>
                  <a:pt x="326220" y="670341"/>
                </a:cubicBezTo>
                <a:cubicBezTo>
                  <a:pt x="319408" y="648440"/>
                  <a:pt x="308745" y="627723"/>
                  <a:pt x="299267" y="604935"/>
                </a:cubicBezTo>
                <a:cubicBezTo>
                  <a:pt x="275275" y="621508"/>
                  <a:pt x="263427" y="647553"/>
                  <a:pt x="248025" y="670045"/>
                </a:cubicBezTo>
                <a:cubicBezTo>
                  <a:pt x="216035" y="716806"/>
                  <a:pt x="184935" y="764159"/>
                  <a:pt x="155019" y="812104"/>
                </a:cubicBezTo>
                <a:cubicBezTo>
                  <a:pt x="136359" y="842292"/>
                  <a:pt x="120660" y="874255"/>
                  <a:pt x="103185" y="905330"/>
                </a:cubicBezTo>
                <a:cubicBezTo>
                  <a:pt x="96372" y="917169"/>
                  <a:pt x="88967" y="928711"/>
                  <a:pt x="80378" y="939365"/>
                </a:cubicBezTo>
                <a:cubicBezTo>
                  <a:pt x="62902" y="960970"/>
                  <a:pt x="62606" y="960674"/>
                  <a:pt x="39206" y="950020"/>
                </a:cubicBezTo>
                <a:cubicBezTo>
                  <a:pt x="22619" y="942621"/>
                  <a:pt x="15214" y="928711"/>
                  <a:pt x="20250" y="909178"/>
                </a:cubicBezTo>
                <a:cubicBezTo>
                  <a:pt x="24397" y="893196"/>
                  <a:pt x="30320" y="876919"/>
                  <a:pt x="38614" y="862713"/>
                </a:cubicBezTo>
                <a:cubicBezTo>
                  <a:pt x="52535" y="839332"/>
                  <a:pt x="69715" y="818023"/>
                  <a:pt x="83932" y="794939"/>
                </a:cubicBezTo>
                <a:cubicBezTo>
                  <a:pt x="106739" y="757944"/>
                  <a:pt x="126880" y="719470"/>
                  <a:pt x="150280" y="682771"/>
                </a:cubicBezTo>
                <a:cubicBezTo>
                  <a:pt x="165682" y="658503"/>
                  <a:pt x="180788" y="634234"/>
                  <a:pt x="201226" y="613222"/>
                </a:cubicBezTo>
                <a:cubicBezTo>
                  <a:pt x="211593" y="602863"/>
                  <a:pt x="216035" y="586586"/>
                  <a:pt x="225218" y="569124"/>
                </a:cubicBezTo>
                <a:cubicBezTo>
                  <a:pt x="215147" y="569124"/>
                  <a:pt x="207150" y="567052"/>
                  <a:pt x="200929" y="569420"/>
                </a:cubicBezTo>
                <a:cubicBezTo>
                  <a:pt x="158277" y="586586"/>
                  <a:pt x="113552" y="592209"/>
                  <a:pt x="68530" y="593688"/>
                </a:cubicBezTo>
                <a:cubicBezTo>
                  <a:pt x="50758" y="594280"/>
                  <a:pt x="31801" y="586586"/>
                  <a:pt x="14622" y="579187"/>
                </a:cubicBezTo>
                <a:cubicBezTo>
                  <a:pt x="1293" y="573563"/>
                  <a:pt x="-6704" y="562021"/>
                  <a:pt x="7513" y="542784"/>
                </a:cubicBezTo>
                <a:cubicBezTo>
                  <a:pt x="91041" y="535977"/>
                  <a:pt x="175753" y="508749"/>
                  <a:pt x="260761" y="485664"/>
                </a:cubicBezTo>
                <a:cubicBezTo>
                  <a:pt x="238843" y="403980"/>
                  <a:pt x="216035" y="325256"/>
                  <a:pt x="197375" y="245940"/>
                </a:cubicBezTo>
                <a:cubicBezTo>
                  <a:pt x="178715" y="166032"/>
                  <a:pt x="163905" y="85827"/>
                  <a:pt x="146133" y="0"/>
                </a:cubicBezTo>
                <a:cubicBezTo>
                  <a:pt x="168052" y="4143"/>
                  <a:pt x="184935" y="7103"/>
                  <a:pt x="200337" y="10063"/>
                </a:cubicBezTo>
                <a:cubicBezTo>
                  <a:pt x="216332" y="64518"/>
                  <a:pt x="232326" y="116903"/>
                  <a:pt x="246840" y="169583"/>
                </a:cubicBezTo>
                <a:cubicBezTo>
                  <a:pt x="255430" y="200954"/>
                  <a:pt x="261650" y="232918"/>
                  <a:pt x="269351" y="264881"/>
                </a:cubicBezTo>
                <a:cubicBezTo>
                  <a:pt x="272905" y="279087"/>
                  <a:pt x="276756" y="293589"/>
                  <a:pt x="280902" y="307795"/>
                </a:cubicBezTo>
                <a:cubicBezTo>
                  <a:pt x="291566" y="343901"/>
                  <a:pt x="301932" y="380304"/>
                  <a:pt x="313188" y="416411"/>
                </a:cubicBezTo>
                <a:cubicBezTo>
                  <a:pt x="319408" y="436240"/>
                  <a:pt x="327405" y="438015"/>
                  <a:pt x="341030" y="423218"/>
                </a:cubicBezTo>
                <a:cubicBezTo>
                  <a:pt x="345177" y="418778"/>
                  <a:pt x="347843" y="412563"/>
                  <a:pt x="351397" y="407532"/>
                </a:cubicBezTo>
                <a:cubicBezTo>
                  <a:pt x="359394" y="396877"/>
                  <a:pt x="367392" y="385927"/>
                  <a:pt x="375389" y="375569"/>
                </a:cubicBezTo>
                <a:cubicBezTo>
                  <a:pt x="379240" y="370833"/>
                  <a:pt x="385756" y="366690"/>
                  <a:pt x="386941" y="361363"/>
                </a:cubicBezTo>
                <a:cubicBezTo>
                  <a:pt x="390199" y="346565"/>
                  <a:pt x="399973" y="338574"/>
                  <a:pt x="411229" y="329695"/>
                </a:cubicBezTo>
                <a:cubicBezTo>
                  <a:pt x="420411" y="322592"/>
                  <a:pt x="425742" y="310162"/>
                  <a:pt x="433444" y="300692"/>
                </a:cubicBezTo>
                <a:cubicBezTo>
                  <a:pt x="452992" y="277015"/>
                  <a:pt x="474022" y="254227"/>
                  <a:pt x="492979" y="230254"/>
                </a:cubicBezTo>
                <a:cubicBezTo>
                  <a:pt x="505123" y="214568"/>
                  <a:pt x="511343" y="192964"/>
                  <a:pt x="525857" y="180829"/>
                </a:cubicBezTo>
                <a:cubicBezTo>
                  <a:pt x="555773" y="156265"/>
                  <a:pt x="565843" y="115423"/>
                  <a:pt x="600794" y="95890"/>
                </a:cubicBezTo>
                <a:cubicBezTo>
                  <a:pt x="602275" y="95002"/>
                  <a:pt x="602868" y="92930"/>
                  <a:pt x="604053" y="91451"/>
                </a:cubicBezTo>
                <a:cubicBezTo>
                  <a:pt x="615308" y="73397"/>
                  <a:pt x="626563" y="55048"/>
                  <a:pt x="637819" y="36995"/>
                </a:cubicBezTo>
                <a:cubicBezTo>
                  <a:pt x="663292" y="41730"/>
                  <a:pt x="684914" y="45577"/>
                  <a:pt x="712164" y="50609"/>
                </a:cubicBezTo>
                <a:cubicBezTo>
                  <a:pt x="616493" y="182605"/>
                  <a:pt x="518748" y="307203"/>
                  <a:pt x="418634" y="435352"/>
                </a:cubicBezTo>
                <a:cubicBezTo>
                  <a:pt x="454473" y="440679"/>
                  <a:pt x="483205" y="433280"/>
                  <a:pt x="511343" y="427065"/>
                </a:cubicBezTo>
                <a:cubicBezTo>
                  <a:pt x="543629" y="419962"/>
                  <a:pt x="575618" y="413451"/>
                  <a:pt x="608199" y="407236"/>
                </a:cubicBezTo>
                <a:cubicBezTo>
                  <a:pt x="610273" y="406940"/>
                  <a:pt x="613235" y="405164"/>
                  <a:pt x="614123" y="405756"/>
                </a:cubicBezTo>
                <a:cubicBezTo>
                  <a:pt x="638115" y="424105"/>
                  <a:pt x="667142" y="412859"/>
                  <a:pt x="693208" y="418778"/>
                </a:cubicBezTo>
                <a:cubicBezTo>
                  <a:pt x="693800" y="422922"/>
                  <a:pt x="695577" y="428249"/>
                  <a:pt x="694392" y="428841"/>
                </a:cubicBezTo>
                <a:cubicBezTo>
                  <a:pt x="676621" y="439199"/>
                  <a:pt x="669216" y="461692"/>
                  <a:pt x="645816" y="466427"/>
                </a:cubicBezTo>
                <a:cubicBezTo>
                  <a:pt x="588650" y="478265"/>
                  <a:pt x="531781" y="492471"/>
                  <a:pt x="474911" y="505789"/>
                </a:cubicBezTo>
                <a:cubicBezTo>
                  <a:pt x="468691" y="507269"/>
                  <a:pt x="462471" y="509637"/>
                  <a:pt x="456251" y="509341"/>
                </a:cubicBezTo>
                <a:cubicBezTo>
                  <a:pt x="421892" y="506973"/>
                  <a:pt x="392865" y="521179"/>
                  <a:pt x="361468" y="538049"/>
                </a:cubicBezTo>
                <a:cubicBezTo>
                  <a:pt x="389606" y="646369"/>
                  <a:pt x="438775" y="748474"/>
                  <a:pt x="470764" y="8573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7"/>
          <p:cNvSpPr/>
          <p:nvPr/>
        </p:nvSpPr>
        <p:spPr>
          <a:xfrm>
            <a:off x="5662118" y="3500488"/>
            <a:ext cx="356163" cy="478114"/>
          </a:xfrm>
          <a:custGeom>
            <a:rect b="b" l="l" r="r" t="t"/>
            <a:pathLst>
              <a:path extrusionOk="0" h="956227" w="712326">
                <a:moveTo>
                  <a:pt x="632517" y="522774"/>
                </a:moveTo>
                <a:cubicBezTo>
                  <a:pt x="619925" y="516300"/>
                  <a:pt x="607156" y="510004"/>
                  <a:pt x="594830" y="503797"/>
                </a:cubicBezTo>
                <a:cubicBezTo>
                  <a:pt x="581439" y="509117"/>
                  <a:pt x="575853" y="522596"/>
                  <a:pt x="565832" y="531375"/>
                </a:cubicBezTo>
                <a:cubicBezTo>
                  <a:pt x="552619" y="542992"/>
                  <a:pt x="545791" y="560284"/>
                  <a:pt x="546589" y="579882"/>
                </a:cubicBezTo>
                <a:cubicBezTo>
                  <a:pt x="547653" y="609056"/>
                  <a:pt x="566009" y="625905"/>
                  <a:pt x="597756" y="616860"/>
                </a:cubicBezTo>
                <a:cubicBezTo>
                  <a:pt x="619482" y="610653"/>
                  <a:pt x="634025" y="597440"/>
                  <a:pt x="642627" y="576601"/>
                </a:cubicBezTo>
                <a:cubicBezTo>
                  <a:pt x="649987" y="558777"/>
                  <a:pt x="644577" y="542815"/>
                  <a:pt x="637483" y="526853"/>
                </a:cubicBezTo>
                <a:cubicBezTo>
                  <a:pt x="636685" y="525168"/>
                  <a:pt x="634468" y="523749"/>
                  <a:pt x="632517" y="522774"/>
                </a:cubicBezTo>
                <a:close/>
                <a:moveTo>
                  <a:pt x="582503" y="592917"/>
                </a:moveTo>
                <a:cubicBezTo>
                  <a:pt x="586760" y="570571"/>
                  <a:pt x="588267" y="550796"/>
                  <a:pt x="610525" y="537405"/>
                </a:cubicBezTo>
                <a:cubicBezTo>
                  <a:pt x="607510" y="559486"/>
                  <a:pt x="604761" y="578818"/>
                  <a:pt x="582503" y="592917"/>
                </a:cubicBezTo>
                <a:close/>
                <a:moveTo>
                  <a:pt x="81833" y="623156"/>
                </a:moveTo>
                <a:cubicBezTo>
                  <a:pt x="71901" y="619432"/>
                  <a:pt x="61703" y="616239"/>
                  <a:pt x="51682" y="612870"/>
                </a:cubicBezTo>
                <a:cubicBezTo>
                  <a:pt x="52480" y="610919"/>
                  <a:pt x="52569" y="609500"/>
                  <a:pt x="53279" y="608968"/>
                </a:cubicBezTo>
                <a:cubicBezTo>
                  <a:pt x="57269" y="606219"/>
                  <a:pt x="61437" y="603736"/>
                  <a:pt x="65516" y="601253"/>
                </a:cubicBezTo>
                <a:cubicBezTo>
                  <a:pt x="65605" y="599923"/>
                  <a:pt x="65782" y="598681"/>
                  <a:pt x="65871" y="597351"/>
                </a:cubicBezTo>
                <a:cubicBezTo>
                  <a:pt x="57180" y="596642"/>
                  <a:pt x="48490" y="596464"/>
                  <a:pt x="39977" y="595223"/>
                </a:cubicBezTo>
                <a:cubicBezTo>
                  <a:pt x="27651" y="593449"/>
                  <a:pt x="18251" y="599923"/>
                  <a:pt x="13729" y="609056"/>
                </a:cubicBezTo>
                <a:cubicBezTo>
                  <a:pt x="7166" y="622269"/>
                  <a:pt x="1668" y="636901"/>
                  <a:pt x="250" y="651355"/>
                </a:cubicBezTo>
                <a:cubicBezTo>
                  <a:pt x="-1524" y="669357"/>
                  <a:pt x="6102" y="685230"/>
                  <a:pt x="24725" y="692413"/>
                </a:cubicBezTo>
                <a:cubicBezTo>
                  <a:pt x="31375" y="694985"/>
                  <a:pt x="38647" y="696137"/>
                  <a:pt x="45741" y="697113"/>
                </a:cubicBezTo>
                <a:cubicBezTo>
                  <a:pt x="68886" y="700128"/>
                  <a:pt x="95666" y="680619"/>
                  <a:pt x="100011" y="657740"/>
                </a:cubicBezTo>
                <a:cubicBezTo>
                  <a:pt x="102406" y="644971"/>
                  <a:pt x="93449" y="627501"/>
                  <a:pt x="81833" y="623156"/>
                </a:cubicBezTo>
                <a:close/>
                <a:moveTo>
                  <a:pt x="52924" y="672904"/>
                </a:moveTo>
                <a:cubicBezTo>
                  <a:pt x="52126" y="671928"/>
                  <a:pt x="51328" y="671042"/>
                  <a:pt x="50530" y="670066"/>
                </a:cubicBezTo>
                <a:cubicBezTo>
                  <a:pt x="53190" y="668115"/>
                  <a:pt x="55762" y="666076"/>
                  <a:pt x="58422" y="664125"/>
                </a:cubicBezTo>
                <a:cubicBezTo>
                  <a:pt x="59131" y="664923"/>
                  <a:pt x="59929" y="665721"/>
                  <a:pt x="60639" y="666608"/>
                </a:cubicBezTo>
                <a:cubicBezTo>
                  <a:pt x="58067" y="668647"/>
                  <a:pt x="55495" y="670776"/>
                  <a:pt x="52924" y="672904"/>
                </a:cubicBezTo>
                <a:close/>
                <a:moveTo>
                  <a:pt x="278873" y="115391"/>
                </a:moveTo>
                <a:cubicBezTo>
                  <a:pt x="299180" y="112997"/>
                  <a:pt x="317182" y="96503"/>
                  <a:pt x="321172" y="75841"/>
                </a:cubicBezTo>
                <a:cubicBezTo>
                  <a:pt x="322857" y="67151"/>
                  <a:pt x="323300" y="58194"/>
                  <a:pt x="324630" y="46400"/>
                </a:cubicBezTo>
                <a:cubicBezTo>
                  <a:pt x="324719" y="38863"/>
                  <a:pt x="317536" y="24763"/>
                  <a:pt x="308491" y="17758"/>
                </a:cubicBezTo>
                <a:cubicBezTo>
                  <a:pt x="302816" y="13324"/>
                  <a:pt x="297141" y="8979"/>
                  <a:pt x="291554" y="4456"/>
                </a:cubicBezTo>
                <a:cubicBezTo>
                  <a:pt x="284371" y="-1397"/>
                  <a:pt x="279582" y="-1663"/>
                  <a:pt x="272488" y="4722"/>
                </a:cubicBezTo>
                <a:cubicBezTo>
                  <a:pt x="269296" y="7560"/>
                  <a:pt x="266547" y="11373"/>
                  <a:pt x="264685" y="15186"/>
                </a:cubicBezTo>
                <a:cubicBezTo>
                  <a:pt x="257147" y="30527"/>
                  <a:pt x="251649" y="46312"/>
                  <a:pt x="247659" y="63072"/>
                </a:cubicBezTo>
                <a:cubicBezTo>
                  <a:pt x="244998" y="74156"/>
                  <a:pt x="245797" y="83911"/>
                  <a:pt x="249521" y="93754"/>
                </a:cubicBezTo>
                <a:cubicBezTo>
                  <a:pt x="254043" y="105459"/>
                  <a:pt x="269739" y="116455"/>
                  <a:pt x="278873" y="115391"/>
                </a:cubicBezTo>
                <a:close/>
                <a:moveTo>
                  <a:pt x="289337" y="48263"/>
                </a:moveTo>
                <a:cubicBezTo>
                  <a:pt x="293416" y="62540"/>
                  <a:pt x="292086" y="66441"/>
                  <a:pt x="279228" y="79388"/>
                </a:cubicBezTo>
                <a:cubicBezTo>
                  <a:pt x="277986" y="67151"/>
                  <a:pt x="282598" y="57928"/>
                  <a:pt x="289337" y="48263"/>
                </a:cubicBezTo>
                <a:close/>
                <a:moveTo>
                  <a:pt x="331813" y="782065"/>
                </a:moveTo>
                <a:cubicBezTo>
                  <a:pt x="330394" y="793327"/>
                  <a:pt x="328178" y="805121"/>
                  <a:pt x="318068" y="812925"/>
                </a:cubicBezTo>
                <a:cubicBezTo>
                  <a:pt x="314610" y="815674"/>
                  <a:pt x="311240" y="818600"/>
                  <a:pt x="307870" y="821438"/>
                </a:cubicBezTo>
                <a:cubicBezTo>
                  <a:pt x="289958" y="836513"/>
                  <a:pt x="282509" y="836690"/>
                  <a:pt x="265039" y="822414"/>
                </a:cubicBezTo>
                <a:cubicBezTo>
                  <a:pt x="251294" y="811152"/>
                  <a:pt x="248989" y="782864"/>
                  <a:pt x="261226" y="770183"/>
                </a:cubicBezTo>
                <a:cubicBezTo>
                  <a:pt x="263975" y="767345"/>
                  <a:pt x="268498" y="766370"/>
                  <a:pt x="272488" y="764330"/>
                </a:cubicBezTo>
                <a:cubicBezTo>
                  <a:pt x="273818" y="758300"/>
                  <a:pt x="274971" y="752979"/>
                  <a:pt x="276390" y="746683"/>
                </a:cubicBezTo>
                <a:cubicBezTo>
                  <a:pt x="280558" y="747127"/>
                  <a:pt x="284814" y="746417"/>
                  <a:pt x="287829" y="748013"/>
                </a:cubicBezTo>
                <a:cubicBezTo>
                  <a:pt x="297141" y="752979"/>
                  <a:pt x="306718" y="756083"/>
                  <a:pt x="317093" y="757945"/>
                </a:cubicBezTo>
                <a:cubicBezTo>
                  <a:pt x="326936" y="759719"/>
                  <a:pt x="333409" y="769917"/>
                  <a:pt x="331813" y="782065"/>
                </a:cubicBezTo>
                <a:close/>
                <a:moveTo>
                  <a:pt x="387680" y="444738"/>
                </a:moveTo>
                <a:cubicBezTo>
                  <a:pt x="382271" y="446689"/>
                  <a:pt x="375974" y="447575"/>
                  <a:pt x="371718" y="450945"/>
                </a:cubicBezTo>
                <a:cubicBezTo>
                  <a:pt x="363560" y="457507"/>
                  <a:pt x="355224" y="464601"/>
                  <a:pt x="349549" y="473203"/>
                </a:cubicBezTo>
                <a:cubicBezTo>
                  <a:pt x="341036" y="486239"/>
                  <a:pt x="340149" y="508940"/>
                  <a:pt x="355313" y="521710"/>
                </a:cubicBezTo>
                <a:cubicBezTo>
                  <a:pt x="365954" y="530666"/>
                  <a:pt x="377127" y="527474"/>
                  <a:pt x="388655" y="525434"/>
                </a:cubicBezTo>
                <a:cubicBezTo>
                  <a:pt x="400449" y="523394"/>
                  <a:pt x="409849" y="516655"/>
                  <a:pt x="415879" y="507432"/>
                </a:cubicBezTo>
                <a:cubicBezTo>
                  <a:pt x="421732" y="498476"/>
                  <a:pt x="425988" y="487480"/>
                  <a:pt x="427407" y="476928"/>
                </a:cubicBezTo>
                <a:cubicBezTo>
                  <a:pt x="429358" y="462828"/>
                  <a:pt x="407721" y="447043"/>
                  <a:pt x="387680" y="444738"/>
                </a:cubicBezTo>
                <a:close/>
                <a:moveTo>
                  <a:pt x="377748" y="501580"/>
                </a:moveTo>
                <a:cubicBezTo>
                  <a:pt x="380940" y="480652"/>
                  <a:pt x="383157" y="477814"/>
                  <a:pt x="398410" y="475331"/>
                </a:cubicBezTo>
                <a:cubicBezTo>
                  <a:pt x="394951" y="487037"/>
                  <a:pt x="389808" y="496082"/>
                  <a:pt x="377748" y="501580"/>
                </a:cubicBezTo>
                <a:close/>
                <a:moveTo>
                  <a:pt x="443014" y="242111"/>
                </a:moveTo>
                <a:cubicBezTo>
                  <a:pt x="437605" y="250978"/>
                  <a:pt x="432639" y="260201"/>
                  <a:pt x="426254" y="268359"/>
                </a:cubicBezTo>
                <a:cubicBezTo>
                  <a:pt x="420668" y="275542"/>
                  <a:pt x="412864" y="280064"/>
                  <a:pt x="403287" y="280330"/>
                </a:cubicBezTo>
                <a:cubicBezTo>
                  <a:pt x="398853" y="280419"/>
                  <a:pt x="394331" y="280330"/>
                  <a:pt x="389985" y="280774"/>
                </a:cubicBezTo>
                <a:cubicBezTo>
                  <a:pt x="378901" y="281927"/>
                  <a:pt x="371452" y="279000"/>
                  <a:pt x="367284" y="269246"/>
                </a:cubicBezTo>
                <a:cubicBezTo>
                  <a:pt x="362496" y="257806"/>
                  <a:pt x="360811" y="246278"/>
                  <a:pt x="367107" y="234041"/>
                </a:cubicBezTo>
                <a:cubicBezTo>
                  <a:pt x="374999" y="218789"/>
                  <a:pt x="385108" y="207970"/>
                  <a:pt x="403908" y="207349"/>
                </a:cubicBezTo>
                <a:cubicBezTo>
                  <a:pt x="403376" y="209211"/>
                  <a:pt x="402932" y="210808"/>
                  <a:pt x="402134" y="213823"/>
                </a:cubicBezTo>
                <a:cubicBezTo>
                  <a:pt x="417564" y="209211"/>
                  <a:pt x="427141" y="220739"/>
                  <a:pt x="438758" y="226326"/>
                </a:cubicBezTo>
                <a:cubicBezTo>
                  <a:pt x="444345" y="229164"/>
                  <a:pt x="447094" y="235460"/>
                  <a:pt x="443014" y="242111"/>
                </a:cubicBezTo>
                <a:close/>
                <a:moveTo>
                  <a:pt x="134329" y="304007"/>
                </a:moveTo>
                <a:cubicBezTo>
                  <a:pt x="132822" y="309860"/>
                  <a:pt x="131758" y="315801"/>
                  <a:pt x="130339" y="321743"/>
                </a:cubicBezTo>
                <a:cubicBezTo>
                  <a:pt x="127147" y="335222"/>
                  <a:pt x="113934" y="345242"/>
                  <a:pt x="98327" y="346306"/>
                </a:cubicBezTo>
                <a:cubicBezTo>
                  <a:pt x="85114" y="347193"/>
                  <a:pt x="68354" y="337527"/>
                  <a:pt x="65516" y="325467"/>
                </a:cubicBezTo>
                <a:cubicBezTo>
                  <a:pt x="62767" y="313850"/>
                  <a:pt x="65250" y="302500"/>
                  <a:pt x="73142" y="292834"/>
                </a:cubicBezTo>
                <a:cubicBezTo>
                  <a:pt x="76512" y="288666"/>
                  <a:pt x="79527" y="284232"/>
                  <a:pt x="83074" y="279355"/>
                </a:cubicBezTo>
                <a:cubicBezTo>
                  <a:pt x="90878" y="277759"/>
                  <a:pt x="98238" y="276251"/>
                  <a:pt x="104091" y="275098"/>
                </a:cubicBezTo>
                <a:cubicBezTo>
                  <a:pt x="112249" y="279532"/>
                  <a:pt x="119254" y="283612"/>
                  <a:pt x="126615" y="287247"/>
                </a:cubicBezTo>
                <a:cubicBezTo>
                  <a:pt x="135216" y="291504"/>
                  <a:pt x="136812" y="294519"/>
                  <a:pt x="134329" y="304007"/>
                </a:cubicBezTo>
                <a:close/>
                <a:moveTo>
                  <a:pt x="701951" y="76905"/>
                </a:moveTo>
                <a:cubicBezTo>
                  <a:pt x="714100" y="103420"/>
                  <a:pt x="695212" y="130998"/>
                  <a:pt x="665860" y="129934"/>
                </a:cubicBezTo>
                <a:cubicBezTo>
                  <a:pt x="657613" y="129668"/>
                  <a:pt x="652736" y="123993"/>
                  <a:pt x="649632" y="117431"/>
                </a:cubicBezTo>
                <a:cubicBezTo>
                  <a:pt x="643159" y="103774"/>
                  <a:pt x="649011" y="81871"/>
                  <a:pt x="660805" y="70786"/>
                </a:cubicBezTo>
                <a:cubicBezTo>
                  <a:pt x="667988" y="64047"/>
                  <a:pt x="674284" y="56421"/>
                  <a:pt x="681822" y="48351"/>
                </a:cubicBezTo>
                <a:cubicBezTo>
                  <a:pt x="693350" y="55445"/>
                  <a:pt x="702218" y="60943"/>
                  <a:pt x="712327" y="67151"/>
                </a:cubicBezTo>
                <a:cubicBezTo>
                  <a:pt x="708425" y="70786"/>
                  <a:pt x="705144" y="73890"/>
                  <a:pt x="701951" y="76905"/>
                </a:cubicBezTo>
                <a:close/>
                <a:moveTo>
                  <a:pt x="75980" y="909760"/>
                </a:moveTo>
                <a:cubicBezTo>
                  <a:pt x="77044" y="919160"/>
                  <a:pt x="74384" y="929269"/>
                  <a:pt x="71723" y="938669"/>
                </a:cubicBezTo>
                <a:cubicBezTo>
                  <a:pt x="68442" y="950552"/>
                  <a:pt x="56737" y="952059"/>
                  <a:pt x="47781" y="956227"/>
                </a:cubicBezTo>
                <a:cubicBezTo>
                  <a:pt x="34834" y="951616"/>
                  <a:pt x="31109" y="943901"/>
                  <a:pt x="31730" y="930068"/>
                </a:cubicBezTo>
                <a:cubicBezTo>
                  <a:pt x="32351" y="916677"/>
                  <a:pt x="37317" y="908342"/>
                  <a:pt x="47603" y="902046"/>
                </a:cubicBezTo>
                <a:cubicBezTo>
                  <a:pt x="46805" y="898321"/>
                  <a:pt x="46184" y="895129"/>
                  <a:pt x="45475" y="892025"/>
                </a:cubicBezTo>
                <a:cubicBezTo>
                  <a:pt x="55407" y="888655"/>
                  <a:pt x="74738" y="898764"/>
                  <a:pt x="75980" y="90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7"/>
          <p:cNvSpPr/>
          <p:nvPr/>
        </p:nvSpPr>
        <p:spPr>
          <a:xfrm>
            <a:off x="4959920" y="3500455"/>
            <a:ext cx="438465" cy="477847"/>
          </a:xfrm>
          <a:custGeom>
            <a:rect b="b" l="l" r="r" t="t"/>
            <a:pathLst>
              <a:path extrusionOk="0" h="955695" w="876931">
                <a:moveTo>
                  <a:pt x="404906" y="0"/>
                </a:moveTo>
                <a:cubicBezTo>
                  <a:pt x="422381" y="4770"/>
                  <a:pt x="436281" y="8745"/>
                  <a:pt x="455147" y="13912"/>
                </a:cubicBezTo>
                <a:cubicBezTo>
                  <a:pt x="460310" y="64193"/>
                  <a:pt x="467260" y="115468"/>
                  <a:pt x="470239" y="167140"/>
                </a:cubicBezTo>
                <a:cubicBezTo>
                  <a:pt x="473217" y="218614"/>
                  <a:pt x="472026" y="270485"/>
                  <a:pt x="477785" y="324344"/>
                </a:cubicBezTo>
                <a:cubicBezTo>
                  <a:pt x="509756" y="281416"/>
                  <a:pt x="573302" y="279230"/>
                  <a:pt x="593359" y="225371"/>
                </a:cubicBezTo>
                <a:cubicBezTo>
                  <a:pt x="639231" y="203112"/>
                  <a:pt x="663259" y="153228"/>
                  <a:pt x="713301" y="134547"/>
                </a:cubicBezTo>
                <a:cubicBezTo>
                  <a:pt x="733159" y="127194"/>
                  <a:pt x="747060" y="104338"/>
                  <a:pt x="764734" y="90029"/>
                </a:cubicBezTo>
                <a:cubicBezTo>
                  <a:pt x="780024" y="77707"/>
                  <a:pt x="793329" y="72540"/>
                  <a:pt x="808024" y="95793"/>
                </a:cubicBezTo>
                <a:cubicBezTo>
                  <a:pt x="817755" y="111096"/>
                  <a:pt x="838010" y="119641"/>
                  <a:pt x="858067" y="134746"/>
                </a:cubicBezTo>
                <a:cubicBezTo>
                  <a:pt x="755798" y="221992"/>
                  <a:pt x="655117" y="307848"/>
                  <a:pt x="552848" y="395294"/>
                </a:cubicBezTo>
                <a:cubicBezTo>
                  <a:pt x="579657" y="410994"/>
                  <a:pt x="603089" y="417155"/>
                  <a:pt x="629500" y="410795"/>
                </a:cubicBezTo>
                <a:cubicBezTo>
                  <a:pt x="654720" y="404833"/>
                  <a:pt x="680138" y="402647"/>
                  <a:pt x="700195" y="426496"/>
                </a:cubicBezTo>
                <a:cubicBezTo>
                  <a:pt x="713698" y="414571"/>
                  <a:pt x="724223" y="405032"/>
                  <a:pt x="732961" y="397281"/>
                </a:cubicBezTo>
                <a:cubicBezTo>
                  <a:pt x="790351" y="396287"/>
                  <a:pt x="822521" y="429079"/>
                  <a:pt x="855684" y="478764"/>
                </a:cubicBezTo>
                <a:cubicBezTo>
                  <a:pt x="759769" y="481149"/>
                  <a:pt x="671599" y="483335"/>
                  <a:pt x="583628" y="485522"/>
                </a:cubicBezTo>
                <a:cubicBezTo>
                  <a:pt x="582635" y="489298"/>
                  <a:pt x="581841" y="493074"/>
                  <a:pt x="580848" y="496850"/>
                </a:cubicBezTo>
                <a:cubicBezTo>
                  <a:pt x="675968" y="564421"/>
                  <a:pt x="787968" y="607548"/>
                  <a:pt x="876932" y="691814"/>
                </a:cubicBezTo>
                <a:cubicBezTo>
                  <a:pt x="835627" y="715861"/>
                  <a:pt x="796507" y="717054"/>
                  <a:pt x="757982" y="694397"/>
                </a:cubicBezTo>
                <a:cubicBezTo>
                  <a:pt x="717869" y="670747"/>
                  <a:pt x="678947" y="644712"/>
                  <a:pt x="639827" y="619472"/>
                </a:cubicBezTo>
                <a:cubicBezTo>
                  <a:pt x="600110" y="593835"/>
                  <a:pt x="561189" y="567005"/>
                  <a:pt x="521274" y="541765"/>
                </a:cubicBezTo>
                <a:cubicBezTo>
                  <a:pt x="505387" y="531629"/>
                  <a:pt x="487714" y="524276"/>
                  <a:pt x="466267" y="513147"/>
                </a:cubicBezTo>
                <a:cubicBezTo>
                  <a:pt x="463288" y="570384"/>
                  <a:pt x="459714" y="620466"/>
                  <a:pt x="458324" y="670548"/>
                </a:cubicBezTo>
                <a:cubicBezTo>
                  <a:pt x="456934" y="719439"/>
                  <a:pt x="456140" y="768329"/>
                  <a:pt x="457331" y="817020"/>
                </a:cubicBezTo>
                <a:cubicBezTo>
                  <a:pt x="458125" y="852396"/>
                  <a:pt x="463487" y="887771"/>
                  <a:pt x="464678" y="923147"/>
                </a:cubicBezTo>
                <a:cubicBezTo>
                  <a:pt x="465076" y="932686"/>
                  <a:pt x="459913" y="948784"/>
                  <a:pt x="453757" y="950772"/>
                </a:cubicBezTo>
                <a:cubicBezTo>
                  <a:pt x="439657" y="955343"/>
                  <a:pt x="419998" y="958523"/>
                  <a:pt x="408877" y="951964"/>
                </a:cubicBezTo>
                <a:cubicBezTo>
                  <a:pt x="394182" y="943220"/>
                  <a:pt x="382466" y="930302"/>
                  <a:pt x="381672" y="905260"/>
                </a:cubicBezTo>
                <a:cubicBezTo>
                  <a:pt x="378495" y="804499"/>
                  <a:pt x="372537" y="703937"/>
                  <a:pt x="382863" y="603176"/>
                </a:cubicBezTo>
                <a:cubicBezTo>
                  <a:pt x="384452" y="587276"/>
                  <a:pt x="383062" y="571179"/>
                  <a:pt x="383062" y="544547"/>
                </a:cubicBezTo>
                <a:cubicBezTo>
                  <a:pt x="347317" y="570185"/>
                  <a:pt x="317927" y="589065"/>
                  <a:pt x="291318" y="611125"/>
                </a:cubicBezTo>
                <a:cubicBezTo>
                  <a:pt x="251204" y="644315"/>
                  <a:pt x="214467" y="681877"/>
                  <a:pt x="173361" y="713874"/>
                </a:cubicBezTo>
                <a:cubicBezTo>
                  <a:pt x="131063" y="746865"/>
                  <a:pt x="107631" y="750442"/>
                  <a:pt x="78836" y="700558"/>
                </a:cubicBezTo>
                <a:cubicBezTo>
                  <a:pt x="68312" y="682473"/>
                  <a:pt x="73475" y="666375"/>
                  <a:pt x="83801" y="655842"/>
                </a:cubicBezTo>
                <a:cubicBezTo>
                  <a:pt x="112595" y="625633"/>
                  <a:pt x="144169" y="598207"/>
                  <a:pt x="175347" y="570384"/>
                </a:cubicBezTo>
                <a:cubicBezTo>
                  <a:pt x="203744" y="545144"/>
                  <a:pt x="233134" y="520897"/>
                  <a:pt x="270864" y="488701"/>
                </a:cubicBezTo>
                <a:cubicBezTo>
                  <a:pt x="176141" y="479361"/>
                  <a:pt x="89163" y="515730"/>
                  <a:pt x="0" y="477373"/>
                </a:cubicBezTo>
                <a:cubicBezTo>
                  <a:pt x="62950" y="429676"/>
                  <a:pt x="180708" y="418546"/>
                  <a:pt x="310977" y="411988"/>
                </a:cubicBezTo>
                <a:cubicBezTo>
                  <a:pt x="299459" y="398275"/>
                  <a:pt x="292112" y="386748"/>
                  <a:pt x="282183" y="378003"/>
                </a:cubicBezTo>
                <a:cubicBezTo>
                  <a:pt x="258552" y="357136"/>
                  <a:pt x="234524" y="336864"/>
                  <a:pt x="209304" y="317984"/>
                </a:cubicBezTo>
                <a:cubicBezTo>
                  <a:pt x="197985" y="309637"/>
                  <a:pt x="183290" y="306059"/>
                  <a:pt x="170978" y="298905"/>
                </a:cubicBezTo>
                <a:cubicBezTo>
                  <a:pt x="134638" y="278037"/>
                  <a:pt x="98297" y="256971"/>
                  <a:pt x="62553" y="234712"/>
                </a:cubicBezTo>
                <a:cubicBezTo>
                  <a:pt x="56595" y="230936"/>
                  <a:pt x="53815" y="221794"/>
                  <a:pt x="44085" y="206491"/>
                </a:cubicBezTo>
                <a:cubicBezTo>
                  <a:pt x="71886" y="207882"/>
                  <a:pt x="94127" y="203112"/>
                  <a:pt x="111007" y="210863"/>
                </a:cubicBezTo>
                <a:cubicBezTo>
                  <a:pt x="157673" y="232128"/>
                  <a:pt x="202949" y="257169"/>
                  <a:pt x="247233" y="283403"/>
                </a:cubicBezTo>
                <a:cubicBezTo>
                  <a:pt x="285162" y="305861"/>
                  <a:pt x="320708" y="332492"/>
                  <a:pt x="357445" y="356937"/>
                </a:cubicBezTo>
                <a:cubicBezTo>
                  <a:pt x="366778" y="363098"/>
                  <a:pt x="376707" y="368066"/>
                  <a:pt x="392395" y="377010"/>
                </a:cubicBezTo>
                <a:cubicBezTo>
                  <a:pt x="403913" y="250015"/>
                  <a:pt x="405303" y="128187"/>
                  <a:pt x="4049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7"/>
          <p:cNvSpPr/>
          <p:nvPr/>
        </p:nvSpPr>
        <p:spPr>
          <a:xfrm>
            <a:off x="5743411" y="3077702"/>
            <a:ext cx="1435885" cy="55029"/>
          </a:xfrm>
          <a:custGeom>
            <a:rect b="b" l="l" r="r" t="t"/>
            <a:pathLst>
              <a:path extrusionOk="0" h="110058" w="2871770">
                <a:moveTo>
                  <a:pt x="1160301" y="46646"/>
                </a:moveTo>
                <a:cubicBezTo>
                  <a:pt x="1163250" y="67940"/>
                  <a:pt x="1150146" y="80062"/>
                  <a:pt x="1133929" y="88252"/>
                </a:cubicBezTo>
                <a:cubicBezTo>
                  <a:pt x="1116894" y="96934"/>
                  <a:pt x="1097728" y="97261"/>
                  <a:pt x="1081348" y="86614"/>
                </a:cubicBezTo>
                <a:cubicBezTo>
                  <a:pt x="1075124" y="82519"/>
                  <a:pt x="1071848" y="72035"/>
                  <a:pt x="1069882" y="63845"/>
                </a:cubicBezTo>
                <a:cubicBezTo>
                  <a:pt x="1065132" y="43370"/>
                  <a:pt x="1072503" y="28464"/>
                  <a:pt x="1089866" y="17489"/>
                </a:cubicBezTo>
                <a:cubicBezTo>
                  <a:pt x="1095763" y="13885"/>
                  <a:pt x="1100841" y="8971"/>
                  <a:pt x="1106574" y="5204"/>
                </a:cubicBezTo>
                <a:cubicBezTo>
                  <a:pt x="1118204" y="-2495"/>
                  <a:pt x="1123282" y="-1676"/>
                  <a:pt x="1132619" y="7825"/>
                </a:cubicBezTo>
                <a:cubicBezTo>
                  <a:pt x="1136550" y="11756"/>
                  <a:pt x="1140481" y="16179"/>
                  <a:pt x="1145395" y="18636"/>
                </a:cubicBezTo>
                <a:cubicBezTo>
                  <a:pt x="1157189" y="24860"/>
                  <a:pt x="1161939" y="33869"/>
                  <a:pt x="1160301" y="46646"/>
                </a:cubicBezTo>
                <a:close/>
                <a:moveTo>
                  <a:pt x="2150494" y="35671"/>
                </a:moveTo>
                <a:cubicBezTo>
                  <a:pt x="2139682" y="27317"/>
                  <a:pt x="2128216" y="19782"/>
                  <a:pt x="2116914" y="12084"/>
                </a:cubicBezTo>
                <a:cubicBezTo>
                  <a:pt x="2115931" y="11428"/>
                  <a:pt x="2114293" y="10773"/>
                  <a:pt x="2113310" y="11101"/>
                </a:cubicBezTo>
                <a:cubicBezTo>
                  <a:pt x="2104465" y="14213"/>
                  <a:pt x="2094309" y="15687"/>
                  <a:pt x="2087265" y="21257"/>
                </a:cubicBezTo>
                <a:cubicBezTo>
                  <a:pt x="2082187" y="25188"/>
                  <a:pt x="2079730" y="34361"/>
                  <a:pt x="2079403" y="41404"/>
                </a:cubicBezTo>
                <a:cubicBezTo>
                  <a:pt x="2079075" y="48612"/>
                  <a:pt x="2082679" y="55983"/>
                  <a:pt x="2084481" y="63190"/>
                </a:cubicBezTo>
                <a:cubicBezTo>
                  <a:pt x="2089559" y="84157"/>
                  <a:pt x="2107086" y="90545"/>
                  <a:pt x="2124285" y="91200"/>
                </a:cubicBezTo>
                <a:cubicBezTo>
                  <a:pt x="2138044" y="91692"/>
                  <a:pt x="2154916" y="88907"/>
                  <a:pt x="2159667" y="69578"/>
                </a:cubicBezTo>
                <a:cubicBezTo>
                  <a:pt x="2161141" y="63845"/>
                  <a:pt x="2165891" y="59095"/>
                  <a:pt x="2168840" y="54181"/>
                </a:cubicBezTo>
                <a:cubicBezTo>
                  <a:pt x="2161632" y="46974"/>
                  <a:pt x="2156718" y="40585"/>
                  <a:pt x="2150494" y="35671"/>
                </a:cubicBezTo>
                <a:close/>
                <a:moveTo>
                  <a:pt x="706402" y="16834"/>
                </a:moveTo>
                <a:cubicBezTo>
                  <a:pt x="688711" y="29610"/>
                  <a:pt x="686090" y="47137"/>
                  <a:pt x="690349" y="64828"/>
                </a:cubicBezTo>
                <a:cubicBezTo>
                  <a:pt x="693953" y="79243"/>
                  <a:pt x="703945" y="89399"/>
                  <a:pt x="720980" y="91200"/>
                </a:cubicBezTo>
                <a:cubicBezTo>
                  <a:pt x="746206" y="93821"/>
                  <a:pt x="765044" y="86614"/>
                  <a:pt x="774217" y="61224"/>
                </a:cubicBezTo>
                <a:cubicBezTo>
                  <a:pt x="748663" y="27153"/>
                  <a:pt x="751776" y="30429"/>
                  <a:pt x="706402" y="16834"/>
                </a:cubicBezTo>
                <a:close/>
                <a:moveTo>
                  <a:pt x="392555" y="50741"/>
                </a:moveTo>
                <a:cubicBezTo>
                  <a:pt x="386002" y="46974"/>
                  <a:pt x="379123" y="43698"/>
                  <a:pt x="372407" y="40421"/>
                </a:cubicBezTo>
                <a:cubicBezTo>
                  <a:pt x="355371" y="32395"/>
                  <a:pt x="340629" y="41568"/>
                  <a:pt x="340301" y="60405"/>
                </a:cubicBezTo>
                <a:cubicBezTo>
                  <a:pt x="340301" y="62862"/>
                  <a:pt x="340629" y="65483"/>
                  <a:pt x="340629" y="67940"/>
                </a:cubicBezTo>
                <a:cubicBezTo>
                  <a:pt x="340301" y="67940"/>
                  <a:pt x="340137" y="67940"/>
                  <a:pt x="339810" y="67940"/>
                </a:cubicBezTo>
                <a:cubicBezTo>
                  <a:pt x="339810" y="72363"/>
                  <a:pt x="338499" y="77277"/>
                  <a:pt x="340137" y="81045"/>
                </a:cubicBezTo>
                <a:cubicBezTo>
                  <a:pt x="343086" y="88416"/>
                  <a:pt x="345871" y="97589"/>
                  <a:pt x="351604" y="101520"/>
                </a:cubicBezTo>
                <a:cubicBezTo>
                  <a:pt x="361104" y="107908"/>
                  <a:pt x="372407" y="111676"/>
                  <a:pt x="385183" y="109383"/>
                </a:cubicBezTo>
                <a:cubicBezTo>
                  <a:pt x="405167" y="105943"/>
                  <a:pt x="413685" y="95787"/>
                  <a:pt x="410573" y="75803"/>
                </a:cubicBezTo>
                <a:cubicBezTo>
                  <a:pt x="408771" y="64337"/>
                  <a:pt x="402383" y="56310"/>
                  <a:pt x="392555" y="50741"/>
                </a:cubicBezTo>
                <a:close/>
                <a:moveTo>
                  <a:pt x="1524764" y="39111"/>
                </a:moveTo>
                <a:cubicBezTo>
                  <a:pt x="1516902" y="34197"/>
                  <a:pt x="1509367" y="28791"/>
                  <a:pt x="1501832" y="23386"/>
                </a:cubicBezTo>
                <a:cubicBezTo>
                  <a:pt x="1492003" y="16179"/>
                  <a:pt x="1474968" y="17489"/>
                  <a:pt x="1467924" y="27481"/>
                </a:cubicBezTo>
                <a:cubicBezTo>
                  <a:pt x="1456786" y="43042"/>
                  <a:pt x="1459734" y="59914"/>
                  <a:pt x="1467269" y="75639"/>
                </a:cubicBezTo>
                <a:cubicBezTo>
                  <a:pt x="1473494" y="88580"/>
                  <a:pt x="1484960" y="92183"/>
                  <a:pt x="1499538" y="87924"/>
                </a:cubicBezTo>
                <a:cubicBezTo>
                  <a:pt x="1500685" y="87924"/>
                  <a:pt x="1502487" y="87924"/>
                  <a:pt x="1504289" y="87924"/>
                </a:cubicBezTo>
                <a:cubicBezTo>
                  <a:pt x="1527385" y="87105"/>
                  <a:pt x="1535411" y="77769"/>
                  <a:pt x="1533610" y="54509"/>
                </a:cubicBezTo>
                <a:cubicBezTo>
                  <a:pt x="1533118" y="47629"/>
                  <a:pt x="1530661" y="42879"/>
                  <a:pt x="1524764" y="39111"/>
                </a:cubicBezTo>
                <a:close/>
                <a:moveTo>
                  <a:pt x="2472695" y="3730"/>
                </a:moveTo>
                <a:cubicBezTo>
                  <a:pt x="2470238" y="1928"/>
                  <a:pt x="2465488" y="2255"/>
                  <a:pt x="2462212" y="3074"/>
                </a:cubicBezTo>
                <a:cubicBezTo>
                  <a:pt x="2437805" y="9463"/>
                  <a:pt x="2430434" y="31904"/>
                  <a:pt x="2436658" y="53690"/>
                </a:cubicBezTo>
                <a:cubicBezTo>
                  <a:pt x="2440917" y="68596"/>
                  <a:pt x="2449107" y="72854"/>
                  <a:pt x="2465324" y="72035"/>
                </a:cubicBezTo>
                <a:cubicBezTo>
                  <a:pt x="2473350" y="70561"/>
                  <a:pt x="2481704" y="69906"/>
                  <a:pt x="2489239" y="67285"/>
                </a:cubicBezTo>
                <a:cubicBezTo>
                  <a:pt x="2504964" y="61880"/>
                  <a:pt x="2511025" y="35835"/>
                  <a:pt x="2498904" y="24533"/>
                </a:cubicBezTo>
                <a:cubicBezTo>
                  <a:pt x="2491041" y="16670"/>
                  <a:pt x="2481868" y="9954"/>
                  <a:pt x="2472695" y="3730"/>
                </a:cubicBezTo>
                <a:close/>
                <a:moveTo>
                  <a:pt x="1849586" y="30593"/>
                </a:moveTo>
                <a:cubicBezTo>
                  <a:pt x="1835991" y="22076"/>
                  <a:pt x="1822231" y="14049"/>
                  <a:pt x="1808963" y="6023"/>
                </a:cubicBezTo>
                <a:cubicBezTo>
                  <a:pt x="1794221" y="14377"/>
                  <a:pt x="1789307" y="25024"/>
                  <a:pt x="1786031" y="36818"/>
                </a:cubicBezTo>
                <a:cubicBezTo>
                  <a:pt x="1778660" y="63845"/>
                  <a:pt x="1795368" y="82846"/>
                  <a:pt x="1823214" y="79243"/>
                </a:cubicBezTo>
                <a:cubicBezTo>
                  <a:pt x="1842052" y="76786"/>
                  <a:pt x="1857449" y="55164"/>
                  <a:pt x="1853026" y="36982"/>
                </a:cubicBezTo>
                <a:cubicBezTo>
                  <a:pt x="1852371" y="34688"/>
                  <a:pt x="1851388" y="31740"/>
                  <a:pt x="1849586" y="30593"/>
                </a:cubicBezTo>
                <a:close/>
                <a:moveTo>
                  <a:pt x="71008" y="63845"/>
                </a:moveTo>
                <a:cubicBezTo>
                  <a:pt x="59706" y="56474"/>
                  <a:pt x="46274" y="52051"/>
                  <a:pt x="33825" y="46318"/>
                </a:cubicBezTo>
                <a:cubicBezTo>
                  <a:pt x="21048" y="47956"/>
                  <a:pt x="9418" y="51724"/>
                  <a:pt x="4013" y="61061"/>
                </a:cubicBezTo>
                <a:cubicBezTo>
                  <a:pt x="-6307" y="78588"/>
                  <a:pt x="4340" y="101029"/>
                  <a:pt x="23833" y="106434"/>
                </a:cubicBezTo>
                <a:cubicBezTo>
                  <a:pt x="40049" y="110857"/>
                  <a:pt x="55283" y="106762"/>
                  <a:pt x="69043" y="98899"/>
                </a:cubicBezTo>
                <a:cubicBezTo>
                  <a:pt x="82638" y="91200"/>
                  <a:pt x="83785" y="72035"/>
                  <a:pt x="71008" y="63845"/>
                </a:cubicBezTo>
                <a:close/>
                <a:moveTo>
                  <a:pt x="2857469" y="20438"/>
                </a:moveTo>
                <a:cubicBezTo>
                  <a:pt x="2853538" y="18472"/>
                  <a:pt x="2848624" y="16506"/>
                  <a:pt x="2846658" y="13066"/>
                </a:cubicBezTo>
                <a:cubicBezTo>
                  <a:pt x="2840106" y="1764"/>
                  <a:pt x="2830769" y="2583"/>
                  <a:pt x="2820286" y="4876"/>
                </a:cubicBezTo>
                <a:cubicBezTo>
                  <a:pt x="2816191" y="5859"/>
                  <a:pt x="2811768" y="5859"/>
                  <a:pt x="2806363" y="6350"/>
                </a:cubicBezTo>
                <a:cubicBezTo>
                  <a:pt x="2804397" y="10937"/>
                  <a:pt x="2801612" y="15851"/>
                  <a:pt x="2799974" y="21257"/>
                </a:cubicBezTo>
                <a:cubicBezTo>
                  <a:pt x="2796371" y="33706"/>
                  <a:pt x="2804561" y="55983"/>
                  <a:pt x="2814389" y="61880"/>
                </a:cubicBezTo>
                <a:cubicBezTo>
                  <a:pt x="2825855" y="68759"/>
                  <a:pt x="2859763" y="60405"/>
                  <a:pt x="2866806" y="49103"/>
                </a:cubicBezTo>
                <a:cubicBezTo>
                  <a:pt x="2875488" y="35344"/>
                  <a:pt x="2873031" y="28136"/>
                  <a:pt x="2857469" y="204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7"/>
          <p:cNvSpPr/>
          <p:nvPr/>
        </p:nvSpPr>
        <p:spPr>
          <a:xfrm>
            <a:off x="4194721" y="3108835"/>
            <a:ext cx="1418774" cy="58108"/>
          </a:xfrm>
          <a:custGeom>
            <a:rect b="b" l="l" r="r" t="t"/>
            <a:pathLst>
              <a:path extrusionOk="0" h="116216" w="2837547">
                <a:moveTo>
                  <a:pt x="2627663" y="36378"/>
                </a:moveTo>
                <a:cubicBezTo>
                  <a:pt x="2616963" y="45981"/>
                  <a:pt x="2605303" y="46392"/>
                  <a:pt x="2595015" y="45981"/>
                </a:cubicBezTo>
                <a:cubicBezTo>
                  <a:pt x="2578828" y="45432"/>
                  <a:pt x="2562778" y="48313"/>
                  <a:pt x="2546316" y="44334"/>
                </a:cubicBezTo>
                <a:cubicBezTo>
                  <a:pt x="2535068" y="41591"/>
                  <a:pt x="2522310" y="45295"/>
                  <a:pt x="2510238" y="45706"/>
                </a:cubicBezTo>
                <a:cubicBezTo>
                  <a:pt x="2492954" y="46255"/>
                  <a:pt x="2475395" y="47764"/>
                  <a:pt x="2458247" y="46392"/>
                </a:cubicBezTo>
                <a:cubicBezTo>
                  <a:pt x="2433692" y="44472"/>
                  <a:pt x="2409412" y="39945"/>
                  <a:pt x="2384994" y="37064"/>
                </a:cubicBezTo>
                <a:cubicBezTo>
                  <a:pt x="2376626" y="36104"/>
                  <a:pt x="2372922" y="31851"/>
                  <a:pt x="2370590" y="20877"/>
                </a:cubicBezTo>
                <a:cubicBezTo>
                  <a:pt x="2381839" y="19094"/>
                  <a:pt x="2391990" y="17447"/>
                  <a:pt x="2402278" y="15938"/>
                </a:cubicBezTo>
                <a:cubicBezTo>
                  <a:pt x="2409000" y="14978"/>
                  <a:pt x="2415859" y="14429"/>
                  <a:pt x="2422581" y="13744"/>
                </a:cubicBezTo>
                <a:cubicBezTo>
                  <a:pt x="2426010" y="23346"/>
                  <a:pt x="2433692" y="14018"/>
                  <a:pt x="2439865" y="17173"/>
                </a:cubicBezTo>
                <a:cubicBezTo>
                  <a:pt x="2446176" y="20465"/>
                  <a:pt x="2456053" y="19368"/>
                  <a:pt x="2464832" y="16213"/>
                </a:cubicBezTo>
                <a:cubicBezTo>
                  <a:pt x="2473063" y="13195"/>
                  <a:pt x="2482802" y="13469"/>
                  <a:pt x="2491856" y="13195"/>
                </a:cubicBezTo>
                <a:cubicBezTo>
                  <a:pt x="2510787" y="12646"/>
                  <a:pt x="2529580" y="12783"/>
                  <a:pt x="2548511" y="12783"/>
                </a:cubicBezTo>
                <a:cubicBezTo>
                  <a:pt x="2564287" y="12783"/>
                  <a:pt x="2580062" y="12920"/>
                  <a:pt x="2595838" y="12783"/>
                </a:cubicBezTo>
                <a:cubicBezTo>
                  <a:pt x="2602422" y="12783"/>
                  <a:pt x="2607361" y="14018"/>
                  <a:pt x="2611476" y="20740"/>
                </a:cubicBezTo>
                <a:cubicBezTo>
                  <a:pt x="2614769" y="26776"/>
                  <a:pt x="2621627" y="30754"/>
                  <a:pt x="2627663" y="36378"/>
                </a:cubicBezTo>
                <a:close/>
                <a:moveTo>
                  <a:pt x="815255" y="79315"/>
                </a:moveTo>
                <a:cubicBezTo>
                  <a:pt x="806887" y="73142"/>
                  <a:pt x="797284" y="68752"/>
                  <a:pt x="792346" y="58738"/>
                </a:cubicBezTo>
                <a:cubicBezTo>
                  <a:pt x="791386" y="56818"/>
                  <a:pt x="787544" y="54760"/>
                  <a:pt x="785761" y="55309"/>
                </a:cubicBezTo>
                <a:cubicBezTo>
                  <a:pt x="771357" y="59287"/>
                  <a:pt x="758188" y="50782"/>
                  <a:pt x="744059" y="51468"/>
                </a:cubicBezTo>
                <a:cubicBezTo>
                  <a:pt x="735142" y="51879"/>
                  <a:pt x="726226" y="51742"/>
                  <a:pt x="717309" y="51331"/>
                </a:cubicBezTo>
                <a:cubicBezTo>
                  <a:pt x="700847" y="50782"/>
                  <a:pt x="684660" y="39533"/>
                  <a:pt x="667787" y="49959"/>
                </a:cubicBezTo>
                <a:cubicBezTo>
                  <a:pt x="666964" y="50507"/>
                  <a:pt x="664907" y="48861"/>
                  <a:pt x="663398" y="48724"/>
                </a:cubicBezTo>
                <a:cubicBezTo>
                  <a:pt x="656813" y="48175"/>
                  <a:pt x="650228" y="46804"/>
                  <a:pt x="643781" y="47490"/>
                </a:cubicBezTo>
                <a:cubicBezTo>
                  <a:pt x="627868" y="49273"/>
                  <a:pt x="612093" y="52154"/>
                  <a:pt x="596317" y="54348"/>
                </a:cubicBezTo>
                <a:cubicBezTo>
                  <a:pt x="583559" y="56132"/>
                  <a:pt x="581502" y="58875"/>
                  <a:pt x="586166" y="69850"/>
                </a:cubicBezTo>
                <a:cubicBezTo>
                  <a:pt x="587538" y="73142"/>
                  <a:pt x="589595" y="76023"/>
                  <a:pt x="592064" y="80275"/>
                </a:cubicBezTo>
                <a:cubicBezTo>
                  <a:pt x="603039" y="80275"/>
                  <a:pt x="614425" y="80412"/>
                  <a:pt x="625811" y="80275"/>
                </a:cubicBezTo>
                <a:cubicBezTo>
                  <a:pt x="641037" y="80001"/>
                  <a:pt x="657087" y="76434"/>
                  <a:pt x="671491" y="80001"/>
                </a:cubicBezTo>
                <a:cubicBezTo>
                  <a:pt x="689187" y="84391"/>
                  <a:pt x="707021" y="79864"/>
                  <a:pt x="724305" y="84528"/>
                </a:cubicBezTo>
                <a:cubicBezTo>
                  <a:pt x="731713" y="86586"/>
                  <a:pt x="739669" y="88094"/>
                  <a:pt x="747351" y="87820"/>
                </a:cubicBezTo>
                <a:cubicBezTo>
                  <a:pt x="762990" y="87271"/>
                  <a:pt x="778354" y="86860"/>
                  <a:pt x="793443" y="92210"/>
                </a:cubicBezTo>
                <a:cubicBezTo>
                  <a:pt x="795227" y="92896"/>
                  <a:pt x="797559" y="92484"/>
                  <a:pt x="799479" y="91935"/>
                </a:cubicBezTo>
                <a:cubicBezTo>
                  <a:pt x="805241" y="90152"/>
                  <a:pt x="811002" y="88094"/>
                  <a:pt x="818684" y="85488"/>
                </a:cubicBezTo>
                <a:cubicBezTo>
                  <a:pt x="817175" y="82607"/>
                  <a:pt x="816626" y="80412"/>
                  <a:pt x="815255" y="79315"/>
                </a:cubicBezTo>
                <a:close/>
                <a:moveTo>
                  <a:pt x="191502" y="80412"/>
                </a:moveTo>
                <a:cubicBezTo>
                  <a:pt x="190679" y="79315"/>
                  <a:pt x="187524" y="80138"/>
                  <a:pt x="185466" y="79864"/>
                </a:cubicBezTo>
                <a:cubicBezTo>
                  <a:pt x="167221" y="77806"/>
                  <a:pt x="149114" y="77257"/>
                  <a:pt x="130732" y="78903"/>
                </a:cubicBezTo>
                <a:cubicBezTo>
                  <a:pt x="117974" y="80138"/>
                  <a:pt x="104805" y="77532"/>
                  <a:pt x="91773" y="77257"/>
                </a:cubicBezTo>
                <a:cubicBezTo>
                  <a:pt x="84502" y="77120"/>
                  <a:pt x="77095" y="78218"/>
                  <a:pt x="69824" y="79041"/>
                </a:cubicBezTo>
                <a:cubicBezTo>
                  <a:pt x="66257" y="79452"/>
                  <a:pt x="62691" y="80824"/>
                  <a:pt x="59124" y="81098"/>
                </a:cubicBezTo>
                <a:cubicBezTo>
                  <a:pt x="51031" y="81784"/>
                  <a:pt x="42525" y="80961"/>
                  <a:pt x="34706" y="82607"/>
                </a:cubicBezTo>
                <a:cubicBezTo>
                  <a:pt x="20988" y="85625"/>
                  <a:pt x="7682" y="90289"/>
                  <a:pt x="0" y="104419"/>
                </a:cubicBezTo>
                <a:cubicBezTo>
                  <a:pt x="2881" y="110455"/>
                  <a:pt x="6173" y="116216"/>
                  <a:pt x="13444" y="116216"/>
                </a:cubicBezTo>
                <a:cubicBezTo>
                  <a:pt x="24829" y="116216"/>
                  <a:pt x="36352" y="115530"/>
                  <a:pt x="47738" y="114982"/>
                </a:cubicBezTo>
                <a:cubicBezTo>
                  <a:pt x="65023" y="114296"/>
                  <a:pt x="81621" y="104967"/>
                  <a:pt x="99318" y="111552"/>
                </a:cubicBezTo>
                <a:cubicBezTo>
                  <a:pt x="100689" y="112101"/>
                  <a:pt x="103021" y="112512"/>
                  <a:pt x="103982" y="111826"/>
                </a:cubicBezTo>
                <a:cubicBezTo>
                  <a:pt x="110018" y="107025"/>
                  <a:pt x="116191" y="110180"/>
                  <a:pt x="122501" y="110043"/>
                </a:cubicBezTo>
                <a:cubicBezTo>
                  <a:pt x="149525" y="109494"/>
                  <a:pt x="176412" y="109357"/>
                  <a:pt x="203299" y="111141"/>
                </a:cubicBezTo>
                <a:cubicBezTo>
                  <a:pt x="209747" y="111552"/>
                  <a:pt x="219349" y="108397"/>
                  <a:pt x="224425" y="98383"/>
                </a:cubicBezTo>
                <a:cubicBezTo>
                  <a:pt x="212490" y="93582"/>
                  <a:pt x="199595" y="91112"/>
                  <a:pt x="191502" y="80412"/>
                </a:cubicBezTo>
                <a:close/>
                <a:moveTo>
                  <a:pt x="1369046" y="49959"/>
                </a:moveTo>
                <a:cubicBezTo>
                  <a:pt x="1360267" y="45569"/>
                  <a:pt x="1353682" y="37613"/>
                  <a:pt x="1340925" y="38847"/>
                </a:cubicBezTo>
                <a:cubicBezTo>
                  <a:pt x="1320759" y="40768"/>
                  <a:pt x="1300182" y="39122"/>
                  <a:pt x="1279880" y="38847"/>
                </a:cubicBezTo>
                <a:cubicBezTo>
                  <a:pt x="1253404" y="38573"/>
                  <a:pt x="1227478" y="41317"/>
                  <a:pt x="1201276" y="43511"/>
                </a:cubicBezTo>
                <a:cubicBezTo>
                  <a:pt x="1190439" y="44334"/>
                  <a:pt x="1179191" y="49273"/>
                  <a:pt x="1169314" y="48724"/>
                </a:cubicBezTo>
                <a:cubicBezTo>
                  <a:pt x="1158751" y="48313"/>
                  <a:pt x="1152029" y="52702"/>
                  <a:pt x="1143524" y="54897"/>
                </a:cubicBezTo>
                <a:cubicBezTo>
                  <a:pt x="1146816" y="68889"/>
                  <a:pt x="1150109" y="71770"/>
                  <a:pt x="1162729" y="71359"/>
                </a:cubicBezTo>
                <a:cubicBezTo>
                  <a:pt x="1180014" y="70810"/>
                  <a:pt x="1197298" y="69438"/>
                  <a:pt x="1214583" y="69164"/>
                </a:cubicBezTo>
                <a:cubicBezTo>
                  <a:pt x="1242293" y="68752"/>
                  <a:pt x="1269866" y="68889"/>
                  <a:pt x="1297576" y="68889"/>
                </a:cubicBezTo>
                <a:cubicBezTo>
                  <a:pt x="1308413" y="68889"/>
                  <a:pt x="1319387" y="69438"/>
                  <a:pt x="1330225" y="69438"/>
                </a:cubicBezTo>
                <a:cubicBezTo>
                  <a:pt x="1348332" y="69575"/>
                  <a:pt x="1366440" y="69438"/>
                  <a:pt x="1384547" y="69438"/>
                </a:cubicBezTo>
                <a:cubicBezTo>
                  <a:pt x="1384822" y="68204"/>
                  <a:pt x="1385096" y="67106"/>
                  <a:pt x="1385371" y="65872"/>
                </a:cubicBezTo>
                <a:cubicBezTo>
                  <a:pt x="1380021" y="60522"/>
                  <a:pt x="1375631" y="53114"/>
                  <a:pt x="1369046" y="49959"/>
                </a:cubicBezTo>
                <a:close/>
                <a:moveTo>
                  <a:pt x="2261121" y="42963"/>
                </a:moveTo>
                <a:cubicBezTo>
                  <a:pt x="2246580" y="41317"/>
                  <a:pt x="2232039" y="38436"/>
                  <a:pt x="2217361" y="38573"/>
                </a:cubicBezTo>
                <a:cubicBezTo>
                  <a:pt x="2203369" y="38573"/>
                  <a:pt x="2188828" y="35006"/>
                  <a:pt x="2175247" y="42277"/>
                </a:cubicBezTo>
                <a:cubicBezTo>
                  <a:pt x="2172503" y="43786"/>
                  <a:pt x="2165782" y="43511"/>
                  <a:pt x="2165096" y="42140"/>
                </a:cubicBezTo>
                <a:cubicBezTo>
                  <a:pt x="2160981" y="33634"/>
                  <a:pt x="2153298" y="38299"/>
                  <a:pt x="2148360" y="38024"/>
                </a:cubicBezTo>
                <a:cubicBezTo>
                  <a:pt x="2127234" y="36790"/>
                  <a:pt x="2105835" y="36515"/>
                  <a:pt x="2085669" y="48724"/>
                </a:cubicBezTo>
                <a:cubicBezTo>
                  <a:pt x="2090059" y="61893"/>
                  <a:pt x="2095683" y="64363"/>
                  <a:pt x="2112693" y="64500"/>
                </a:cubicBezTo>
                <a:cubicBezTo>
                  <a:pt x="2140952" y="64774"/>
                  <a:pt x="2169348" y="65872"/>
                  <a:pt x="2197607" y="67106"/>
                </a:cubicBezTo>
                <a:cubicBezTo>
                  <a:pt x="2224357" y="68204"/>
                  <a:pt x="2251244" y="70124"/>
                  <a:pt x="2277994" y="71496"/>
                </a:cubicBezTo>
                <a:cubicBezTo>
                  <a:pt x="2279092" y="71496"/>
                  <a:pt x="2280326" y="69850"/>
                  <a:pt x="2282795" y="67929"/>
                </a:cubicBezTo>
                <a:cubicBezTo>
                  <a:pt x="2275662" y="59698"/>
                  <a:pt x="2268666" y="51605"/>
                  <a:pt x="2261396" y="43237"/>
                </a:cubicBezTo>
                <a:cubicBezTo>
                  <a:pt x="2261396" y="42963"/>
                  <a:pt x="2261258" y="42963"/>
                  <a:pt x="2261121" y="42963"/>
                </a:cubicBezTo>
                <a:close/>
                <a:moveTo>
                  <a:pt x="2261533" y="42963"/>
                </a:moveTo>
                <a:lnTo>
                  <a:pt x="2261533" y="42963"/>
                </a:lnTo>
                <a:cubicBezTo>
                  <a:pt x="2261807" y="42963"/>
                  <a:pt x="2261944" y="42825"/>
                  <a:pt x="2261533" y="42963"/>
                </a:cubicBezTo>
                <a:close/>
                <a:moveTo>
                  <a:pt x="1015399" y="51056"/>
                </a:moveTo>
                <a:cubicBezTo>
                  <a:pt x="1006619" y="52565"/>
                  <a:pt x="996331" y="48724"/>
                  <a:pt x="987414" y="45158"/>
                </a:cubicBezTo>
                <a:cubicBezTo>
                  <a:pt x="976851" y="41042"/>
                  <a:pt x="967249" y="43649"/>
                  <a:pt x="956823" y="44746"/>
                </a:cubicBezTo>
                <a:cubicBezTo>
                  <a:pt x="941734" y="46529"/>
                  <a:pt x="926095" y="43923"/>
                  <a:pt x="910731" y="44472"/>
                </a:cubicBezTo>
                <a:cubicBezTo>
                  <a:pt x="904284" y="44746"/>
                  <a:pt x="897151" y="46666"/>
                  <a:pt x="891663" y="50096"/>
                </a:cubicBezTo>
                <a:cubicBezTo>
                  <a:pt x="883021" y="55446"/>
                  <a:pt x="883981" y="65460"/>
                  <a:pt x="892898" y="70398"/>
                </a:cubicBezTo>
                <a:cubicBezTo>
                  <a:pt x="896053" y="72182"/>
                  <a:pt x="899894" y="73005"/>
                  <a:pt x="903461" y="73142"/>
                </a:cubicBezTo>
                <a:cubicBezTo>
                  <a:pt x="922803" y="73691"/>
                  <a:pt x="942282" y="74514"/>
                  <a:pt x="961625" y="74102"/>
                </a:cubicBezTo>
                <a:cubicBezTo>
                  <a:pt x="983436" y="73691"/>
                  <a:pt x="1004836" y="78492"/>
                  <a:pt x="1026648" y="76709"/>
                </a:cubicBezTo>
                <a:cubicBezTo>
                  <a:pt x="1028431" y="76571"/>
                  <a:pt x="1030214" y="78218"/>
                  <a:pt x="1032135" y="78903"/>
                </a:cubicBezTo>
                <a:cubicBezTo>
                  <a:pt x="1044481" y="82882"/>
                  <a:pt x="1056690" y="84802"/>
                  <a:pt x="1073426" y="78766"/>
                </a:cubicBezTo>
                <a:cubicBezTo>
                  <a:pt x="1066292" y="74102"/>
                  <a:pt x="1061765" y="71907"/>
                  <a:pt x="1058199" y="68615"/>
                </a:cubicBezTo>
                <a:cubicBezTo>
                  <a:pt x="1046127" y="57504"/>
                  <a:pt x="1034330" y="47901"/>
                  <a:pt x="1015399" y="51056"/>
                </a:cubicBezTo>
                <a:close/>
                <a:moveTo>
                  <a:pt x="1935458" y="49822"/>
                </a:moveTo>
                <a:cubicBezTo>
                  <a:pt x="1927502" y="39533"/>
                  <a:pt x="1917625" y="49273"/>
                  <a:pt x="1908983" y="46392"/>
                </a:cubicBezTo>
                <a:cubicBezTo>
                  <a:pt x="1905553" y="45295"/>
                  <a:pt x="1901849" y="44609"/>
                  <a:pt x="1898145" y="44334"/>
                </a:cubicBezTo>
                <a:cubicBezTo>
                  <a:pt x="1894030" y="43923"/>
                  <a:pt x="1889503" y="43237"/>
                  <a:pt x="1885662" y="44472"/>
                </a:cubicBezTo>
                <a:cubicBezTo>
                  <a:pt x="1878255" y="46804"/>
                  <a:pt x="1871121" y="52565"/>
                  <a:pt x="1863714" y="44746"/>
                </a:cubicBezTo>
                <a:cubicBezTo>
                  <a:pt x="1852053" y="48175"/>
                  <a:pt x="1840393" y="40219"/>
                  <a:pt x="1828459" y="44609"/>
                </a:cubicBezTo>
                <a:cubicBezTo>
                  <a:pt x="1825303" y="45706"/>
                  <a:pt x="1821188" y="44746"/>
                  <a:pt x="1817621" y="44334"/>
                </a:cubicBezTo>
                <a:cubicBezTo>
                  <a:pt x="1801846" y="42551"/>
                  <a:pt x="1785933" y="38299"/>
                  <a:pt x="1771255" y="48724"/>
                </a:cubicBezTo>
                <a:cubicBezTo>
                  <a:pt x="1770020" y="49547"/>
                  <a:pt x="1767140" y="47490"/>
                  <a:pt x="1765219" y="47901"/>
                </a:cubicBezTo>
                <a:cubicBezTo>
                  <a:pt x="1762476" y="48450"/>
                  <a:pt x="1759869" y="50096"/>
                  <a:pt x="1757400" y="51056"/>
                </a:cubicBezTo>
                <a:cubicBezTo>
                  <a:pt x="1759046" y="60659"/>
                  <a:pt x="1765356" y="62854"/>
                  <a:pt x="1772627" y="63402"/>
                </a:cubicBezTo>
                <a:cubicBezTo>
                  <a:pt x="1791969" y="65186"/>
                  <a:pt x="1811311" y="66832"/>
                  <a:pt x="1830653" y="68615"/>
                </a:cubicBezTo>
                <a:cubicBezTo>
                  <a:pt x="1864399" y="71770"/>
                  <a:pt x="1898283" y="74651"/>
                  <a:pt x="1932303" y="74788"/>
                </a:cubicBezTo>
                <a:cubicBezTo>
                  <a:pt x="1939436" y="74788"/>
                  <a:pt x="1946570" y="72730"/>
                  <a:pt x="1956172" y="71221"/>
                </a:cubicBezTo>
                <a:cubicBezTo>
                  <a:pt x="1947667" y="62442"/>
                  <a:pt x="1940808" y="56681"/>
                  <a:pt x="1935458" y="49822"/>
                </a:cubicBezTo>
                <a:close/>
                <a:moveTo>
                  <a:pt x="456120" y="61893"/>
                </a:moveTo>
                <a:cubicBezTo>
                  <a:pt x="452416" y="62031"/>
                  <a:pt x="448575" y="63814"/>
                  <a:pt x="445283" y="62991"/>
                </a:cubicBezTo>
                <a:cubicBezTo>
                  <a:pt x="435269" y="60659"/>
                  <a:pt x="424843" y="64500"/>
                  <a:pt x="414966" y="60384"/>
                </a:cubicBezTo>
                <a:cubicBezTo>
                  <a:pt x="413046" y="59561"/>
                  <a:pt x="409205" y="60384"/>
                  <a:pt x="407833" y="61893"/>
                </a:cubicBezTo>
                <a:cubicBezTo>
                  <a:pt x="402895" y="67243"/>
                  <a:pt x="398093" y="63539"/>
                  <a:pt x="393292" y="62305"/>
                </a:cubicBezTo>
                <a:cubicBezTo>
                  <a:pt x="390411" y="61482"/>
                  <a:pt x="387531" y="59287"/>
                  <a:pt x="384787" y="59561"/>
                </a:cubicBezTo>
                <a:cubicBezTo>
                  <a:pt x="370520" y="60933"/>
                  <a:pt x="356254" y="63128"/>
                  <a:pt x="342124" y="64774"/>
                </a:cubicBezTo>
                <a:cubicBezTo>
                  <a:pt x="339518" y="65048"/>
                  <a:pt x="336912" y="65186"/>
                  <a:pt x="334168" y="65186"/>
                </a:cubicBezTo>
                <a:cubicBezTo>
                  <a:pt x="317295" y="65460"/>
                  <a:pt x="300696" y="66283"/>
                  <a:pt x="286567" y="79589"/>
                </a:cubicBezTo>
                <a:cubicBezTo>
                  <a:pt x="295758" y="88369"/>
                  <a:pt x="296718" y="89055"/>
                  <a:pt x="309201" y="88643"/>
                </a:cubicBezTo>
                <a:cubicBezTo>
                  <a:pt x="332796" y="87957"/>
                  <a:pt x="356528" y="86723"/>
                  <a:pt x="380123" y="86311"/>
                </a:cubicBezTo>
                <a:cubicBezTo>
                  <a:pt x="403032" y="85900"/>
                  <a:pt x="425941" y="91661"/>
                  <a:pt x="448712" y="85762"/>
                </a:cubicBezTo>
                <a:cubicBezTo>
                  <a:pt x="449673" y="85488"/>
                  <a:pt x="450907" y="85488"/>
                  <a:pt x="451868" y="85900"/>
                </a:cubicBezTo>
                <a:cubicBezTo>
                  <a:pt x="463528" y="90701"/>
                  <a:pt x="473953" y="83705"/>
                  <a:pt x="488906" y="83156"/>
                </a:cubicBezTo>
                <a:cubicBezTo>
                  <a:pt x="477108" y="75474"/>
                  <a:pt x="468603" y="69850"/>
                  <a:pt x="460098" y="64225"/>
                </a:cubicBezTo>
                <a:cubicBezTo>
                  <a:pt x="458864" y="63539"/>
                  <a:pt x="457492" y="61893"/>
                  <a:pt x="456120" y="61893"/>
                </a:cubicBezTo>
                <a:close/>
                <a:moveTo>
                  <a:pt x="1556981" y="46804"/>
                </a:moveTo>
                <a:cubicBezTo>
                  <a:pt x="1533935" y="46941"/>
                  <a:pt x="1510889" y="47078"/>
                  <a:pt x="1488392" y="55172"/>
                </a:cubicBezTo>
                <a:cubicBezTo>
                  <a:pt x="1489078" y="64225"/>
                  <a:pt x="1492370" y="69850"/>
                  <a:pt x="1501012" y="71496"/>
                </a:cubicBezTo>
                <a:cubicBezTo>
                  <a:pt x="1509792" y="73005"/>
                  <a:pt x="1518571" y="75062"/>
                  <a:pt x="1527351" y="75748"/>
                </a:cubicBezTo>
                <a:cubicBezTo>
                  <a:pt x="1546144" y="77257"/>
                  <a:pt x="1565075" y="78629"/>
                  <a:pt x="1583868" y="79041"/>
                </a:cubicBezTo>
                <a:cubicBezTo>
                  <a:pt x="1604171" y="79589"/>
                  <a:pt x="1624611" y="79178"/>
                  <a:pt x="1645050" y="79178"/>
                </a:cubicBezTo>
                <a:cubicBezTo>
                  <a:pt x="1645873" y="77532"/>
                  <a:pt x="1646559" y="76023"/>
                  <a:pt x="1647382" y="74377"/>
                </a:cubicBezTo>
                <a:cubicBezTo>
                  <a:pt x="1640249" y="65872"/>
                  <a:pt x="1633116" y="57366"/>
                  <a:pt x="1624336" y="46804"/>
                </a:cubicBezTo>
                <a:cubicBezTo>
                  <a:pt x="1603211" y="46804"/>
                  <a:pt x="1580165" y="46666"/>
                  <a:pt x="1556981" y="46804"/>
                </a:cubicBezTo>
                <a:close/>
                <a:moveTo>
                  <a:pt x="2817382" y="712"/>
                </a:moveTo>
                <a:cubicBezTo>
                  <a:pt x="2800921" y="712"/>
                  <a:pt x="2784047" y="-1209"/>
                  <a:pt x="2767723" y="1260"/>
                </a:cubicBezTo>
                <a:cubicBezTo>
                  <a:pt x="2752222" y="3730"/>
                  <a:pt x="2736172" y="5101"/>
                  <a:pt x="2721082" y="10726"/>
                </a:cubicBezTo>
                <a:cubicBezTo>
                  <a:pt x="2713537" y="13606"/>
                  <a:pt x="2705718" y="16076"/>
                  <a:pt x="2698585" y="18545"/>
                </a:cubicBezTo>
                <a:cubicBezTo>
                  <a:pt x="2699820" y="34183"/>
                  <a:pt x="2702700" y="37338"/>
                  <a:pt x="2714223" y="36104"/>
                </a:cubicBezTo>
                <a:cubicBezTo>
                  <a:pt x="2726295" y="34869"/>
                  <a:pt x="2738367" y="32263"/>
                  <a:pt x="2750439" y="31851"/>
                </a:cubicBezTo>
                <a:cubicBezTo>
                  <a:pt x="2769918" y="31165"/>
                  <a:pt x="2788986" y="25541"/>
                  <a:pt x="2808877" y="30205"/>
                </a:cubicBezTo>
                <a:cubicBezTo>
                  <a:pt x="2816970" y="32126"/>
                  <a:pt x="2826161" y="29931"/>
                  <a:pt x="2837547" y="29519"/>
                </a:cubicBezTo>
                <a:cubicBezTo>
                  <a:pt x="2829865" y="18545"/>
                  <a:pt x="2824104" y="10314"/>
                  <a:pt x="2817382" y="7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7"/>
          <p:cNvSpPr/>
          <p:nvPr/>
        </p:nvSpPr>
        <p:spPr>
          <a:xfrm>
            <a:off x="5898963" y="2617627"/>
            <a:ext cx="1181248" cy="158542"/>
          </a:xfrm>
          <a:custGeom>
            <a:rect b="b" l="l" r="r" t="t"/>
            <a:pathLst>
              <a:path extrusionOk="0" h="317085" w="2362495">
                <a:moveTo>
                  <a:pt x="695781" y="36549"/>
                </a:moveTo>
                <a:cubicBezTo>
                  <a:pt x="705704" y="40849"/>
                  <a:pt x="713973" y="43991"/>
                  <a:pt x="721746" y="48126"/>
                </a:cubicBezTo>
                <a:cubicBezTo>
                  <a:pt x="728196" y="51599"/>
                  <a:pt x="735804" y="55237"/>
                  <a:pt x="739938" y="61026"/>
                </a:cubicBezTo>
                <a:cubicBezTo>
                  <a:pt x="759453" y="88314"/>
                  <a:pt x="783599" y="111467"/>
                  <a:pt x="807248" y="134951"/>
                </a:cubicBezTo>
                <a:cubicBezTo>
                  <a:pt x="819817" y="147520"/>
                  <a:pt x="831229" y="161247"/>
                  <a:pt x="842640" y="174808"/>
                </a:cubicBezTo>
                <a:cubicBezTo>
                  <a:pt x="856863" y="191677"/>
                  <a:pt x="870755" y="208877"/>
                  <a:pt x="884647" y="225911"/>
                </a:cubicBezTo>
                <a:cubicBezTo>
                  <a:pt x="897216" y="241457"/>
                  <a:pt x="903997" y="241457"/>
                  <a:pt x="917393" y="226242"/>
                </a:cubicBezTo>
                <a:cubicBezTo>
                  <a:pt x="927646" y="214499"/>
                  <a:pt x="939388" y="203915"/>
                  <a:pt x="949476" y="192008"/>
                </a:cubicBezTo>
                <a:cubicBezTo>
                  <a:pt x="975938" y="161081"/>
                  <a:pt x="1002729" y="130486"/>
                  <a:pt x="1027537" y="98402"/>
                </a:cubicBezTo>
                <a:cubicBezTo>
                  <a:pt x="1047217" y="72933"/>
                  <a:pt x="1064086" y="45480"/>
                  <a:pt x="1081947" y="18688"/>
                </a:cubicBezTo>
                <a:cubicBezTo>
                  <a:pt x="1086909" y="11081"/>
                  <a:pt x="1091043" y="3142"/>
                  <a:pt x="1098981" y="3142"/>
                </a:cubicBezTo>
                <a:cubicBezTo>
                  <a:pt x="1110062" y="9096"/>
                  <a:pt x="1119654" y="12900"/>
                  <a:pt x="1127427" y="18853"/>
                </a:cubicBezTo>
                <a:cubicBezTo>
                  <a:pt x="1135861" y="25303"/>
                  <a:pt x="1144130" y="33076"/>
                  <a:pt x="1149423" y="42007"/>
                </a:cubicBezTo>
                <a:cubicBezTo>
                  <a:pt x="1166788" y="71114"/>
                  <a:pt x="1187791" y="97410"/>
                  <a:pt x="1210945" y="121886"/>
                </a:cubicBezTo>
                <a:cubicBezTo>
                  <a:pt x="1228806" y="140905"/>
                  <a:pt x="1247494" y="159097"/>
                  <a:pt x="1265521" y="177950"/>
                </a:cubicBezTo>
                <a:cubicBezTo>
                  <a:pt x="1276766" y="189692"/>
                  <a:pt x="1287516" y="201931"/>
                  <a:pt x="1299754" y="215326"/>
                </a:cubicBezTo>
                <a:cubicBezTo>
                  <a:pt x="1308685" y="210530"/>
                  <a:pt x="1317450" y="207553"/>
                  <a:pt x="1323735" y="201931"/>
                </a:cubicBezTo>
                <a:cubicBezTo>
                  <a:pt x="1346888" y="181754"/>
                  <a:pt x="1370372" y="162570"/>
                  <a:pt x="1398983" y="150497"/>
                </a:cubicBezTo>
                <a:cubicBezTo>
                  <a:pt x="1400637" y="149835"/>
                  <a:pt x="1402291" y="148347"/>
                  <a:pt x="1403283" y="146859"/>
                </a:cubicBezTo>
                <a:cubicBezTo>
                  <a:pt x="1421144" y="119240"/>
                  <a:pt x="1447275" y="99890"/>
                  <a:pt x="1472413" y="80210"/>
                </a:cubicBezTo>
                <a:cubicBezTo>
                  <a:pt x="1491432" y="65160"/>
                  <a:pt x="1509789" y="49780"/>
                  <a:pt x="1526989" y="32745"/>
                </a:cubicBezTo>
                <a:cubicBezTo>
                  <a:pt x="1536415" y="23319"/>
                  <a:pt x="1546173" y="14554"/>
                  <a:pt x="1557419" y="3969"/>
                </a:cubicBezTo>
                <a:cubicBezTo>
                  <a:pt x="1571807" y="16538"/>
                  <a:pt x="1587684" y="25799"/>
                  <a:pt x="1598764" y="40849"/>
                </a:cubicBezTo>
                <a:cubicBezTo>
                  <a:pt x="1614641" y="62349"/>
                  <a:pt x="1629360" y="85006"/>
                  <a:pt x="1645732" y="106175"/>
                </a:cubicBezTo>
                <a:cubicBezTo>
                  <a:pt x="1663759" y="129328"/>
                  <a:pt x="1682943" y="151655"/>
                  <a:pt x="1702293" y="173816"/>
                </a:cubicBezTo>
                <a:cubicBezTo>
                  <a:pt x="1713539" y="186715"/>
                  <a:pt x="1716846" y="185392"/>
                  <a:pt x="1729746" y="173981"/>
                </a:cubicBezTo>
                <a:cubicBezTo>
                  <a:pt x="1743473" y="162074"/>
                  <a:pt x="1758192" y="150993"/>
                  <a:pt x="1773738" y="141566"/>
                </a:cubicBezTo>
                <a:cubicBezTo>
                  <a:pt x="1810783" y="119405"/>
                  <a:pt x="1841709" y="89802"/>
                  <a:pt x="1873793" y="61687"/>
                </a:cubicBezTo>
                <a:cubicBezTo>
                  <a:pt x="1898931" y="39526"/>
                  <a:pt x="1923243" y="16042"/>
                  <a:pt x="1954334" y="0"/>
                </a:cubicBezTo>
                <a:cubicBezTo>
                  <a:pt x="1973849" y="15877"/>
                  <a:pt x="1991710" y="33407"/>
                  <a:pt x="2007752" y="53253"/>
                </a:cubicBezTo>
                <a:cubicBezTo>
                  <a:pt x="2020321" y="68799"/>
                  <a:pt x="2036529" y="81533"/>
                  <a:pt x="2050090" y="96417"/>
                </a:cubicBezTo>
                <a:cubicBezTo>
                  <a:pt x="2062163" y="109482"/>
                  <a:pt x="2072747" y="123871"/>
                  <a:pt x="2084324" y="137432"/>
                </a:cubicBezTo>
                <a:cubicBezTo>
                  <a:pt x="2095074" y="150001"/>
                  <a:pt x="2106154" y="162239"/>
                  <a:pt x="2117070" y="174808"/>
                </a:cubicBezTo>
                <a:cubicBezTo>
                  <a:pt x="2122527" y="181092"/>
                  <a:pt x="2128646" y="179935"/>
                  <a:pt x="2134104" y="175800"/>
                </a:cubicBezTo>
                <a:cubicBezTo>
                  <a:pt x="2163046" y="153970"/>
                  <a:pt x="2191491" y="131643"/>
                  <a:pt x="2220433" y="109813"/>
                </a:cubicBezTo>
                <a:cubicBezTo>
                  <a:pt x="2247390" y="89306"/>
                  <a:pt x="2269717" y="64499"/>
                  <a:pt x="2291216" y="38534"/>
                </a:cubicBezTo>
                <a:cubicBezTo>
                  <a:pt x="2301635" y="25965"/>
                  <a:pt x="2315527" y="16207"/>
                  <a:pt x="2328096" y="5458"/>
                </a:cubicBezTo>
                <a:cubicBezTo>
                  <a:pt x="2334215" y="165"/>
                  <a:pt x="2340831" y="-165"/>
                  <a:pt x="2346288" y="6284"/>
                </a:cubicBezTo>
                <a:cubicBezTo>
                  <a:pt x="2352407" y="13231"/>
                  <a:pt x="2362330" y="17530"/>
                  <a:pt x="2362496" y="27123"/>
                </a:cubicBezTo>
                <a:cubicBezTo>
                  <a:pt x="2336035" y="54410"/>
                  <a:pt x="2311558" y="82029"/>
                  <a:pt x="2284601" y="106836"/>
                </a:cubicBezTo>
                <a:cubicBezTo>
                  <a:pt x="2259959" y="129494"/>
                  <a:pt x="2232341" y="149009"/>
                  <a:pt x="2206210" y="170012"/>
                </a:cubicBezTo>
                <a:cubicBezTo>
                  <a:pt x="2196287" y="177950"/>
                  <a:pt x="2187026" y="186385"/>
                  <a:pt x="2177103" y="194323"/>
                </a:cubicBezTo>
                <a:cubicBezTo>
                  <a:pt x="2163707" y="205238"/>
                  <a:pt x="2148657" y="209207"/>
                  <a:pt x="2131127" y="208215"/>
                </a:cubicBezTo>
                <a:cubicBezTo>
                  <a:pt x="2123354" y="207719"/>
                  <a:pt x="2118889" y="205569"/>
                  <a:pt x="2113431" y="200442"/>
                </a:cubicBezTo>
                <a:cubicBezTo>
                  <a:pt x="2089286" y="178446"/>
                  <a:pt x="2071259" y="151489"/>
                  <a:pt x="2050255" y="126847"/>
                </a:cubicBezTo>
                <a:cubicBezTo>
                  <a:pt x="2038844" y="113452"/>
                  <a:pt x="2024952" y="102206"/>
                  <a:pt x="2012052" y="89967"/>
                </a:cubicBezTo>
                <a:cubicBezTo>
                  <a:pt x="2009902" y="87817"/>
                  <a:pt x="2007587" y="85667"/>
                  <a:pt x="2005602" y="83352"/>
                </a:cubicBezTo>
                <a:cubicBezTo>
                  <a:pt x="1992207" y="67641"/>
                  <a:pt x="1978811" y="51764"/>
                  <a:pt x="1965249" y="35888"/>
                </a:cubicBezTo>
                <a:cubicBezTo>
                  <a:pt x="1964092" y="34565"/>
                  <a:pt x="1962273" y="33738"/>
                  <a:pt x="1959792" y="32249"/>
                </a:cubicBezTo>
                <a:cubicBezTo>
                  <a:pt x="1951026" y="41345"/>
                  <a:pt x="1943088" y="51103"/>
                  <a:pt x="1933661" y="59372"/>
                </a:cubicBezTo>
                <a:cubicBezTo>
                  <a:pt x="1882228" y="104852"/>
                  <a:pt x="1832779" y="152812"/>
                  <a:pt x="1775722" y="191511"/>
                </a:cubicBezTo>
                <a:cubicBezTo>
                  <a:pt x="1767453" y="197134"/>
                  <a:pt x="1759846" y="204246"/>
                  <a:pt x="1751246" y="209373"/>
                </a:cubicBezTo>
                <a:cubicBezTo>
                  <a:pt x="1744961" y="213176"/>
                  <a:pt x="1737850" y="215988"/>
                  <a:pt x="1730573" y="217807"/>
                </a:cubicBezTo>
                <a:cubicBezTo>
                  <a:pt x="1718335" y="220784"/>
                  <a:pt x="1707750" y="218303"/>
                  <a:pt x="1698654" y="208050"/>
                </a:cubicBezTo>
                <a:cubicBezTo>
                  <a:pt x="1683936" y="191346"/>
                  <a:pt x="1665909" y="177123"/>
                  <a:pt x="1653671" y="158766"/>
                </a:cubicBezTo>
                <a:cubicBezTo>
                  <a:pt x="1645071" y="146032"/>
                  <a:pt x="1633163" y="136605"/>
                  <a:pt x="1625721" y="123044"/>
                </a:cubicBezTo>
                <a:cubicBezTo>
                  <a:pt x="1618444" y="109648"/>
                  <a:pt x="1608852" y="97575"/>
                  <a:pt x="1600087" y="85006"/>
                </a:cubicBezTo>
                <a:cubicBezTo>
                  <a:pt x="1590991" y="71941"/>
                  <a:pt x="1581564" y="59206"/>
                  <a:pt x="1572138" y="46307"/>
                </a:cubicBezTo>
                <a:cubicBezTo>
                  <a:pt x="1571807" y="45811"/>
                  <a:pt x="1570980" y="45645"/>
                  <a:pt x="1569492" y="44818"/>
                </a:cubicBezTo>
                <a:cubicBezTo>
                  <a:pt x="1566349" y="47134"/>
                  <a:pt x="1562380" y="49118"/>
                  <a:pt x="1559569" y="52260"/>
                </a:cubicBezTo>
                <a:cubicBezTo>
                  <a:pt x="1528973" y="86660"/>
                  <a:pt x="1491597" y="113782"/>
                  <a:pt x="1457198" y="143882"/>
                </a:cubicBezTo>
                <a:cubicBezTo>
                  <a:pt x="1421144" y="175304"/>
                  <a:pt x="1384926" y="206561"/>
                  <a:pt x="1347054" y="235503"/>
                </a:cubicBezTo>
                <a:cubicBezTo>
                  <a:pt x="1323404" y="253529"/>
                  <a:pt x="1304220" y="256672"/>
                  <a:pt x="1281893" y="232691"/>
                </a:cubicBezTo>
                <a:cubicBezTo>
                  <a:pt x="1249975" y="198458"/>
                  <a:pt x="1218552" y="163562"/>
                  <a:pt x="1184649" y="131147"/>
                </a:cubicBezTo>
                <a:cubicBezTo>
                  <a:pt x="1159511" y="107167"/>
                  <a:pt x="1138673" y="80375"/>
                  <a:pt x="1120316" y="51434"/>
                </a:cubicBezTo>
                <a:cubicBezTo>
                  <a:pt x="1118992" y="49449"/>
                  <a:pt x="1116512" y="48291"/>
                  <a:pt x="1113866" y="46141"/>
                </a:cubicBezTo>
                <a:cubicBezTo>
                  <a:pt x="1111716" y="47961"/>
                  <a:pt x="1109566" y="49284"/>
                  <a:pt x="1108243" y="51103"/>
                </a:cubicBezTo>
                <a:cubicBezTo>
                  <a:pt x="1096005" y="68137"/>
                  <a:pt x="1084428" y="85667"/>
                  <a:pt x="1071528" y="102206"/>
                </a:cubicBezTo>
                <a:cubicBezTo>
                  <a:pt x="1051517" y="127674"/>
                  <a:pt x="1030844" y="152316"/>
                  <a:pt x="1010171" y="177289"/>
                </a:cubicBezTo>
                <a:cubicBezTo>
                  <a:pt x="1000579" y="188865"/>
                  <a:pt x="990326" y="200111"/>
                  <a:pt x="980568" y="211688"/>
                </a:cubicBezTo>
                <a:cubicBezTo>
                  <a:pt x="972961" y="220949"/>
                  <a:pt x="966180" y="230872"/>
                  <a:pt x="958572" y="240134"/>
                </a:cubicBezTo>
                <a:cubicBezTo>
                  <a:pt x="953280" y="246583"/>
                  <a:pt x="947988" y="253033"/>
                  <a:pt x="941538" y="258160"/>
                </a:cubicBezTo>
                <a:cubicBezTo>
                  <a:pt x="922354" y="273210"/>
                  <a:pt x="904823" y="273044"/>
                  <a:pt x="883489" y="260310"/>
                </a:cubicBezTo>
                <a:cubicBezTo>
                  <a:pt x="867282" y="250553"/>
                  <a:pt x="855705" y="235999"/>
                  <a:pt x="843467" y="222272"/>
                </a:cubicBezTo>
                <a:cubicBezTo>
                  <a:pt x="826102" y="202923"/>
                  <a:pt x="809895" y="182416"/>
                  <a:pt x="792860" y="162901"/>
                </a:cubicBezTo>
                <a:cubicBezTo>
                  <a:pt x="766565" y="132801"/>
                  <a:pt x="739773" y="103198"/>
                  <a:pt x="711989" y="71941"/>
                </a:cubicBezTo>
                <a:cubicBezTo>
                  <a:pt x="706366" y="76572"/>
                  <a:pt x="699751" y="80375"/>
                  <a:pt x="695451" y="85998"/>
                </a:cubicBezTo>
                <a:cubicBezTo>
                  <a:pt x="671140" y="116925"/>
                  <a:pt x="647159" y="148182"/>
                  <a:pt x="623344" y="179604"/>
                </a:cubicBezTo>
                <a:cubicBezTo>
                  <a:pt x="608791" y="198788"/>
                  <a:pt x="594237" y="217972"/>
                  <a:pt x="580511" y="237653"/>
                </a:cubicBezTo>
                <a:cubicBezTo>
                  <a:pt x="564799" y="260310"/>
                  <a:pt x="541480" y="271556"/>
                  <a:pt x="517004" y="279825"/>
                </a:cubicBezTo>
                <a:cubicBezTo>
                  <a:pt x="499639" y="285779"/>
                  <a:pt x="486078" y="274698"/>
                  <a:pt x="474997" y="263122"/>
                </a:cubicBezTo>
                <a:cubicBezTo>
                  <a:pt x="458624" y="246253"/>
                  <a:pt x="443740" y="227895"/>
                  <a:pt x="428029" y="210530"/>
                </a:cubicBezTo>
                <a:cubicBezTo>
                  <a:pt x="403056" y="182746"/>
                  <a:pt x="377918" y="155293"/>
                  <a:pt x="352780" y="127509"/>
                </a:cubicBezTo>
                <a:cubicBezTo>
                  <a:pt x="339550" y="112790"/>
                  <a:pt x="326650" y="97906"/>
                  <a:pt x="313254" y="83352"/>
                </a:cubicBezTo>
                <a:cubicBezTo>
                  <a:pt x="307797" y="77398"/>
                  <a:pt x="301512" y="72272"/>
                  <a:pt x="294235" y="65491"/>
                </a:cubicBezTo>
                <a:cubicBezTo>
                  <a:pt x="280674" y="84675"/>
                  <a:pt x="268270" y="102206"/>
                  <a:pt x="256032" y="119901"/>
                </a:cubicBezTo>
                <a:cubicBezTo>
                  <a:pt x="242967" y="138589"/>
                  <a:pt x="229902" y="157278"/>
                  <a:pt x="217498" y="176462"/>
                </a:cubicBezTo>
                <a:cubicBezTo>
                  <a:pt x="204764" y="196142"/>
                  <a:pt x="192526" y="216319"/>
                  <a:pt x="180287" y="236495"/>
                </a:cubicBezTo>
                <a:cubicBezTo>
                  <a:pt x="170034" y="253364"/>
                  <a:pt x="159945" y="270398"/>
                  <a:pt x="150023" y="287267"/>
                </a:cubicBezTo>
                <a:cubicBezTo>
                  <a:pt x="143903" y="297686"/>
                  <a:pt x="137454" y="307278"/>
                  <a:pt x="126042" y="313563"/>
                </a:cubicBezTo>
                <a:cubicBezTo>
                  <a:pt x="117277" y="318359"/>
                  <a:pt x="110331" y="318524"/>
                  <a:pt x="103385" y="312405"/>
                </a:cubicBezTo>
                <a:cubicBezTo>
                  <a:pt x="98093" y="307775"/>
                  <a:pt x="92801" y="302978"/>
                  <a:pt x="88997" y="297190"/>
                </a:cubicBezTo>
                <a:cubicBezTo>
                  <a:pt x="73120" y="273871"/>
                  <a:pt x="60717" y="249064"/>
                  <a:pt x="55590" y="220949"/>
                </a:cubicBezTo>
                <a:cubicBezTo>
                  <a:pt x="55094" y="217972"/>
                  <a:pt x="53936" y="214830"/>
                  <a:pt x="52282" y="212184"/>
                </a:cubicBezTo>
                <a:cubicBezTo>
                  <a:pt x="39713" y="192008"/>
                  <a:pt x="31775" y="170343"/>
                  <a:pt x="27640" y="147024"/>
                </a:cubicBezTo>
                <a:cubicBezTo>
                  <a:pt x="27144" y="144047"/>
                  <a:pt x="24498" y="141566"/>
                  <a:pt x="23010" y="138755"/>
                </a:cubicBezTo>
                <a:cubicBezTo>
                  <a:pt x="9283" y="111302"/>
                  <a:pt x="2998" y="81533"/>
                  <a:pt x="22" y="50937"/>
                </a:cubicBezTo>
                <a:cubicBezTo>
                  <a:pt x="-144" y="49118"/>
                  <a:pt x="683" y="47299"/>
                  <a:pt x="1014" y="45645"/>
                </a:cubicBezTo>
                <a:cubicBezTo>
                  <a:pt x="2502" y="45314"/>
                  <a:pt x="3495" y="44818"/>
                  <a:pt x="4652" y="44653"/>
                </a:cubicBezTo>
                <a:cubicBezTo>
                  <a:pt x="26483" y="44157"/>
                  <a:pt x="35248" y="57222"/>
                  <a:pt x="40044" y="76572"/>
                </a:cubicBezTo>
                <a:cubicBezTo>
                  <a:pt x="44013" y="92944"/>
                  <a:pt x="50794" y="108821"/>
                  <a:pt x="55921" y="125028"/>
                </a:cubicBezTo>
                <a:cubicBezTo>
                  <a:pt x="61544" y="143220"/>
                  <a:pt x="70474" y="159758"/>
                  <a:pt x="78743" y="176793"/>
                </a:cubicBezTo>
                <a:cubicBezTo>
                  <a:pt x="82878" y="185392"/>
                  <a:pt x="88170" y="194158"/>
                  <a:pt x="88831" y="203254"/>
                </a:cubicBezTo>
                <a:cubicBezTo>
                  <a:pt x="90485" y="222438"/>
                  <a:pt x="103220" y="235007"/>
                  <a:pt x="111985" y="252703"/>
                </a:cubicBezTo>
                <a:cubicBezTo>
                  <a:pt x="119592" y="244103"/>
                  <a:pt x="126869" y="237487"/>
                  <a:pt x="132327" y="229715"/>
                </a:cubicBezTo>
                <a:cubicBezTo>
                  <a:pt x="145061" y="211357"/>
                  <a:pt x="157630" y="193000"/>
                  <a:pt x="168711" y="173650"/>
                </a:cubicBezTo>
                <a:cubicBezTo>
                  <a:pt x="178468" y="156781"/>
                  <a:pt x="187895" y="139747"/>
                  <a:pt x="199637" y="124036"/>
                </a:cubicBezTo>
                <a:cubicBezTo>
                  <a:pt x="214687" y="103694"/>
                  <a:pt x="227421" y="81368"/>
                  <a:pt x="244290" y="62845"/>
                </a:cubicBezTo>
                <a:cubicBezTo>
                  <a:pt x="252063" y="54245"/>
                  <a:pt x="258678" y="42999"/>
                  <a:pt x="270751" y="37376"/>
                </a:cubicBezTo>
                <a:cubicBezTo>
                  <a:pt x="277366" y="34234"/>
                  <a:pt x="282162" y="33572"/>
                  <a:pt x="288282" y="35888"/>
                </a:cubicBezTo>
                <a:cubicBezTo>
                  <a:pt x="297543" y="39526"/>
                  <a:pt x="306970" y="42999"/>
                  <a:pt x="316231" y="46638"/>
                </a:cubicBezTo>
                <a:cubicBezTo>
                  <a:pt x="329958" y="51764"/>
                  <a:pt x="338888" y="62679"/>
                  <a:pt x="348315" y="73099"/>
                </a:cubicBezTo>
                <a:cubicBezTo>
                  <a:pt x="373618" y="100883"/>
                  <a:pt x="399087" y="128501"/>
                  <a:pt x="424390" y="156120"/>
                </a:cubicBezTo>
                <a:cubicBezTo>
                  <a:pt x="440102" y="173320"/>
                  <a:pt x="455978" y="190685"/>
                  <a:pt x="471359" y="208050"/>
                </a:cubicBezTo>
                <a:cubicBezTo>
                  <a:pt x="479793" y="217642"/>
                  <a:pt x="489220" y="226738"/>
                  <a:pt x="495008" y="237818"/>
                </a:cubicBezTo>
                <a:cubicBezTo>
                  <a:pt x="499804" y="247080"/>
                  <a:pt x="506420" y="247576"/>
                  <a:pt x="513696" y="249230"/>
                </a:cubicBezTo>
                <a:cubicBezTo>
                  <a:pt x="528415" y="233188"/>
                  <a:pt x="542804" y="218138"/>
                  <a:pt x="556365" y="202261"/>
                </a:cubicBezTo>
                <a:cubicBezTo>
                  <a:pt x="565626" y="191346"/>
                  <a:pt x="573399" y="179273"/>
                  <a:pt x="581999" y="167697"/>
                </a:cubicBezTo>
                <a:cubicBezTo>
                  <a:pt x="590599" y="155955"/>
                  <a:pt x="599199" y="144047"/>
                  <a:pt x="607964" y="132305"/>
                </a:cubicBezTo>
                <a:cubicBezTo>
                  <a:pt x="613918" y="124367"/>
                  <a:pt x="619541" y="115932"/>
                  <a:pt x="626321" y="108821"/>
                </a:cubicBezTo>
                <a:cubicBezTo>
                  <a:pt x="649144" y="84675"/>
                  <a:pt x="672628" y="60530"/>
                  <a:pt x="695781" y="365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7"/>
          <p:cNvSpPr/>
          <p:nvPr/>
        </p:nvSpPr>
        <p:spPr>
          <a:xfrm>
            <a:off x="4141316" y="2655288"/>
            <a:ext cx="1430528" cy="120944"/>
          </a:xfrm>
          <a:custGeom>
            <a:rect b="b" l="l" r="r" t="t"/>
            <a:pathLst>
              <a:path extrusionOk="0" h="241889" w="2861057">
                <a:moveTo>
                  <a:pt x="235182" y="210409"/>
                </a:moveTo>
                <a:cubicBezTo>
                  <a:pt x="249669" y="217949"/>
                  <a:pt x="261496" y="216914"/>
                  <a:pt x="273913" y="209375"/>
                </a:cubicBezTo>
                <a:cubicBezTo>
                  <a:pt x="292540" y="197992"/>
                  <a:pt x="311905" y="187939"/>
                  <a:pt x="330975" y="177296"/>
                </a:cubicBezTo>
                <a:cubicBezTo>
                  <a:pt x="332453" y="176409"/>
                  <a:pt x="333488" y="175078"/>
                  <a:pt x="334819" y="173896"/>
                </a:cubicBezTo>
                <a:cubicBezTo>
                  <a:pt x="348714" y="161182"/>
                  <a:pt x="362758" y="148469"/>
                  <a:pt x="376654" y="135756"/>
                </a:cubicBezTo>
                <a:cubicBezTo>
                  <a:pt x="384045" y="129104"/>
                  <a:pt x="389663" y="120529"/>
                  <a:pt x="400750" y="118460"/>
                </a:cubicBezTo>
                <a:cubicBezTo>
                  <a:pt x="404594" y="117721"/>
                  <a:pt x="408733" y="114025"/>
                  <a:pt x="411246" y="110625"/>
                </a:cubicBezTo>
                <a:cubicBezTo>
                  <a:pt x="416124" y="104268"/>
                  <a:pt x="421742" y="100573"/>
                  <a:pt x="429872" y="99833"/>
                </a:cubicBezTo>
                <a:cubicBezTo>
                  <a:pt x="433124" y="99538"/>
                  <a:pt x="437264" y="98503"/>
                  <a:pt x="439038" y="96286"/>
                </a:cubicBezTo>
                <a:cubicBezTo>
                  <a:pt x="445838" y="87564"/>
                  <a:pt x="456333" y="89781"/>
                  <a:pt x="464760" y="86381"/>
                </a:cubicBezTo>
                <a:cubicBezTo>
                  <a:pt x="476290" y="81651"/>
                  <a:pt x="490334" y="88007"/>
                  <a:pt x="500239" y="77068"/>
                </a:cubicBezTo>
                <a:cubicBezTo>
                  <a:pt x="501865" y="75294"/>
                  <a:pt x="506891" y="75294"/>
                  <a:pt x="509847" y="76181"/>
                </a:cubicBezTo>
                <a:cubicBezTo>
                  <a:pt x="518865" y="78990"/>
                  <a:pt x="529065" y="80911"/>
                  <a:pt x="536456" y="86381"/>
                </a:cubicBezTo>
                <a:cubicBezTo>
                  <a:pt x="552570" y="98207"/>
                  <a:pt x="572970" y="106190"/>
                  <a:pt x="580214" y="127625"/>
                </a:cubicBezTo>
                <a:cubicBezTo>
                  <a:pt x="582727" y="135017"/>
                  <a:pt x="585092" y="142556"/>
                  <a:pt x="587309" y="149947"/>
                </a:cubicBezTo>
                <a:cubicBezTo>
                  <a:pt x="590266" y="159556"/>
                  <a:pt x="593223" y="169313"/>
                  <a:pt x="595883" y="178183"/>
                </a:cubicBezTo>
                <a:cubicBezTo>
                  <a:pt x="603718" y="179070"/>
                  <a:pt x="609632" y="179957"/>
                  <a:pt x="615545" y="180548"/>
                </a:cubicBezTo>
                <a:cubicBezTo>
                  <a:pt x="617762" y="180844"/>
                  <a:pt x="621162" y="181878"/>
                  <a:pt x="622197" y="180844"/>
                </a:cubicBezTo>
                <a:cubicBezTo>
                  <a:pt x="631954" y="170643"/>
                  <a:pt x="649250" y="174930"/>
                  <a:pt x="657676" y="162217"/>
                </a:cubicBezTo>
                <a:cubicBezTo>
                  <a:pt x="658267" y="161330"/>
                  <a:pt x="659302" y="160295"/>
                  <a:pt x="660337" y="160148"/>
                </a:cubicBezTo>
                <a:cubicBezTo>
                  <a:pt x="683546" y="155269"/>
                  <a:pt x="693894" y="134278"/>
                  <a:pt x="708677" y="119790"/>
                </a:cubicBezTo>
                <a:cubicBezTo>
                  <a:pt x="729372" y="99390"/>
                  <a:pt x="750955" y="80616"/>
                  <a:pt x="774165" y="63468"/>
                </a:cubicBezTo>
                <a:cubicBezTo>
                  <a:pt x="783625" y="56520"/>
                  <a:pt x="794121" y="51050"/>
                  <a:pt x="804469" y="45285"/>
                </a:cubicBezTo>
                <a:cubicBezTo>
                  <a:pt x="806687" y="44102"/>
                  <a:pt x="810087" y="45285"/>
                  <a:pt x="812748" y="44693"/>
                </a:cubicBezTo>
                <a:cubicBezTo>
                  <a:pt x="818661" y="43363"/>
                  <a:pt x="824870" y="42328"/>
                  <a:pt x="830191" y="39815"/>
                </a:cubicBezTo>
                <a:cubicBezTo>
                  <a:pt x="851035" y="29911"/>
                  <a:pt x="874983" y="37006"/>
                  <a:pt x="887549" y="50459"/>
                </a:cubicBezTo>
                <a:cubicBezTo>
                  <a:pt x="889471" y="52528"/>
                  <a:pt x="891097" y="55189"/>
                  <a:pt x="893314" y="56668"/>
                </a:cubicBezTo>
                <a:cubicBezTo>
                  <a:pt x="910462" y="67311"/>
                  <a:pt x="915488" y="84755"/>
                  <a:pt x="920071" y="102642"/>
                </a:cubicBezTo>
                <a:cubicBezTo>
                  <a:pt x="923028" y="114173"/>
                  <a:pt x="925245" y="125999"/>
                  <a:pt x="928349" y="137530"/>
                </a:cubicBezTo>
                <a:cubicBezTo>
                  <a:pt x="932045" y="151574"/>
                  <a:pt x="944167" y="158669"/>
                  <a:pt x="959541" y="161330"/>
                </a:cubicBezTo>
                <a:cubicBezTo>
                  <a:pt x="991029" y="166948"/>
                  <a:pt x="1016455" y="153200"/>
                  <a:pt x="1039664" y="136347"/>
                </a:cubicBezTo>
                <a:cubicBezTo>
                  <a:pt x="1060065" y="121564"/>
                  <a:pt x="1080021" y="104712"/>
                  <a:pt x="1094509" y="83572"/>
                </a:cubicBezTo>
                <a:cubicBezTo>
                  <a:pt x="1115205" y="53711"/>
                  <a:pt x="1145953" y="42032"/>
                  <a:pt x="1178623" y="34198"/>
                </a:cubicBezTo>
                <a:cubicBezTo>
                  <a:pt x="1200649" y="29024"/>
                  <a:pt x="1220458" y="35971"/>
                  <a:pt x="1240859" y="47059"/>
                </a:cubicBezTo>
                <a:cubicBezTo>
                  <a:pt x="1269685" y="62876"/>
                  <a:pt x="1284172" y="88746"/>
                  <a:pt x="1299694" y="115060"/>
                </a:cubicBezTo>
                <a:cubicBezTo>
                  <a:pt x="1305608" y="125112"/>
                  <a:pt x="1314921" y="133243"/>
                  <a:pt x="1320982" y="140486"/>
                </a:cubicBezTo>
                <a:cubicBezTo>
                  <a:pt x="1331921" y="141965"/>
                  <a:pt x="1340643" y="143443"/>
                  <a:pt x="1349513" y="144182"/>
                </a:cubicBezTo>
                <a:cubicBezTo>
                  <a:pt x="1354982" y="144626"/>
                  <a:pt x="1360600" y="142852"/>
                  <a:pt x="1365922" y="143443"/>
                </a:cubicBezTo>
                <a:cubicBezTo>
                  <a:pt x="1393418" y="146252"/>
                  <a:pt x="1412635" y="127182"/>
                  <a:pt x="1434366" y="116390"/>
                </a:cubicBezTo>
                <a:cubicBezTo>
                  <a:pt x="1454323" y="106486"/>
                  <a:pt x="1472062" y="91407"/>
                  <a:pt x="1488767" y="76329"/>
                </a:cubicBezTo>
                <a:cubicBezTo>
                  <a:pt x="1506654" y="60068"/>
                  <a:pt x="1525724" y="45728"/>
                  <a:pt x="1547603" y="37154"/>
                </a:cubicBezTo>
                <a:cubicBezTo>
                  <a:pt x="1569629" y="28580"/>
                  <a:pt x="1591951" y="19710"/>
                  <a:pt x="1616491" y="18528"/>
                </a:cubicBezTo>
                <a:cubicBezTo>
                  <a:pt x="1625065" y="18084"/>
                  <a:pt x="1633934" y="16754"/>
                  <a:pt x="1642508" y="15423"/>
                </a:cubicBezTo>
                <a:cubicBezTo>
                  <a:pt x="1657735" y="13206"/>
                  <a:pt x="1668970" y="20449"/>
                  <a:pt x="1680796" y="26510"/>
                </a:cubicBezTo>
                <a:cubicBezTo>
                  <a:pt x="1695135" y="33902"/>
                  <a:pt x="1705040" y="45433"/>
                  <a:pt x="1712136" y="60659"/>
                </a:cubicBezTo>
                <a:cubicBezTo>
                  <a:pt x="1720266" y="78250"/>
                  <a:pt x="1730910" y="94512"/>
                  <a:pt x="1740814" y="111364"/>
                </a:cubicBezTo>
                <a:cubicBezTo>
                  <a:pt x="1747910" y="123486"/>
                  <a:pt x="1753380" y="123634"/>
                  <a:pt x="1768310" y="129251"/>
                </a:cubicBezTo>
                <a:cubicBezTo>
                  <a:pt x="1780728" y="133834"/>
                  <a:pt x="1793145" y="130434"/>
                  <a:pt x="1805120" y="134573"/>
                </a:cubicBezTo>
                <a:cubicBezTo>
                  <a:pt x="1810589" y="136495"/>
                  <a:pt x="1819015" y="132356"/>
                  <a:pt x="1825076" y="129251"/>
                </a:cubicBezTo>
                <a:cubicBezTo>
                  <a:pt x="1849616" y="116834"/>
                  <a:pt x="1870608" y="99686"/>
                  <a:pt x="1890564" y="80911"/>
                </a:cubicBezTo>
                <a:cubicBezTo>
                  <a:pt x="1910965" y="61842"/>
                  <a:pt x="1931217" y="42476"/>
                  <a:pt x="1953687" y="26067"/>
                </a:cubicBezTo>
                <a:cubicBezTo>
                  <a:pt x="1978966" y="7441"/>
                  <a:pt x="2007201" y="-3351"/>
                  <a:pt x="2040610" y="936"/>
                </a:cubicBezTo>
                <a:cubicBezTo>
                  <a:pt x="2065298" y="4041"/>
                  <a:pt x="2081559" y="16162"/>
                  <a:pt x="2092498" y="36711"/>
                </a:cubicBezTo>
                <a:cubicBezTo>
                  <a:pt x="2104620" y="59772"/>
                  <a:pt x="2117038" y="82538"/>
                  <a:pt x="2122212" y="108851"/>
                </a:cubicBezTo>
                <a:cubicBezTo>
                  <a:pt x="2125612" y="126295"/>
                  <a:pt x="2151925" y="144182"/>
                  <a:pt x="2167447" y="139895"/>
                </a:cubicBezTo>
                <a:cubicBezTo>
                  <a:pt x="2180308" y="136199"/>
                  <a:pt x="2193317" y="130434"/>
                  <a:pt x="2204108" y="122599"/>
                </a:cubicBezTo>
                <a:cubicBezTo>
                  <a:pt x="2225396" y="106929"/>
                  <a:pt x="2246092" y="90520"/>
                  <a:pt x="2262649" y="69085"/>
                </a:cubicBezTo>
                <a:cubicBezTo>
                  <a:pt x="2277875" y="49424"/>
                  <a:pt x="2295023" y="30650"/>
                  <a:pt x="2316310" y="17789"/>
                </a:cubicBezTo>
                <a:cubicBezTo>
                  <a:pt x="2329762" y="9658"/>
                  <a:pt x="2345137" y="1675"/>
                  <a:pt x="2363320" y="7441"/>
                </a:cubicBezTo>
                <a:cubicBezTo>
                  <a:pt x="2372485" y="10397"/>
                  <a:pt x="2383129" y="8623"/>
                  <a:pt x="2392885" y="10249"/>
                </a:cubicBezTo>
                <a:cubicBezTo>
                  <a:pt x="2398207" y="11136"/>
                  <a:pt x="2403972" y="13354"/>
                  <a:pt x="2408112" y="16754"/>
                </a:cubicBezTo>
                <a:cubicBezTo>
                  <a:pt x="2420234" y="26658"/>
                  <a:pt x="2432799" y="36563"/>
                  <a:pt x="2442851" y="48389"/>
                </a:cubicBezTo>
                <a:cubicBezTo>
                  <a:pt x="2451869" y="59033"/>
                  <a:pt x="2458373" y="72042"/>
                  <a:pt x="2465173" y="84459"/>
                </a:cubicBezTo>
                <a:cubicBezTo>
                  <a:pt x="2474191" y="100868"/>
                  <a:pt x="2486165" y="114321"/>
                  <a:pt x="2505087" y="117721"/>
                </a:cubicBezTo>
                <a:cubicBezTo>
                  <a:pt x="2528296" y="121860"/>
                  <a:pt x="2551505" y="121269"/>
                  <a:pt x="2571905" y="106781"/>
                </a:cubicBezTo>
                <a:cubicBezTo>
                  <a:pt x="2590532" y="93625"/>
                  <a:pt x="2609010" y="80468"/>
                  <a:pt x="2627193" y="66868"/>
                </a:cubicBezTo>
                <a:cubicBezTo>
                  <a:pt x="2649072" y="50459"/>
                  <a:pt x="2670359" y="33458"/>
                  <a:pt x="2692386" y="17197"/>
                </a:cubicBezTo>
                <a:cubicBezTo>
                  <a:pt x="2719142" y="-2612"/>
                  <a:pt x="2763195" y="-838"/>
                  <a:pt x="2789804" y="20302"/>
                </a:cubicBezTo>
                <a:cubicBezTo>
                  <a:pt x="2792022" y="22076"/>
                  <a:pt x="2794535" y="25032"/>
                  <a:pt x="2796900" y="24884"/>
                </a:cubicBezTo>
                <a:cubicBezTo>
                  <a:pt x="2810796" y="24145"/>
                  <a:pt x="2814640" y="35528"/>
                  <a:pt x="2820848" y="43806"/>
                </a:cubicBezTo>
                <a:cubicBezTo>
                  <a:pt x="2827944" y="53267"/>
                  <a:pt x="2834596" y="63024"/>
                  <a:pt x="2841249" y="72929"/>
                </a:cubicBezTo>
                <a:cubicBezTo>
                  <a:pt x="2852484" y="89633"/>
                  <a:pt x="2858397" y="108260"/>
                  <a:pt x="2861058" y="127921"/>
                </a:cubicBezTo>
                <a:cubicBezTo>
                  <a:pt x="2859875" y="128512"/>
                  <a:pt x="2858692" y="129104"/>
                  <a:pt x="2857658" y="129843"/>
                </a:cubicBezTo>
                <a:cubicBezTo>
                  <a:pt x="2854405" y="124521"/>
                  <a:pt x="2850562" y="119347"/>
                  <a:pt x="2847753" y="113729"/>
                </a:cubicBezTo>
                <a:cubicBezTo>
                  <a:pt x="2839918" y="97320"/>
                  <a:pt x="2829718" y="82094"/>
                  <a:pt x="2816414" y="70120"/>
                </a:cubicBezTo>
                <a:cubicBezTo>
                  <a:pt x="2803109" y="57998"/>
                  <a:pt x="2788474" y="46024"/>
                  <a:pt x="2772361" y="38337"/>
                </a:cubicBezTo>
                <a:cubicBezTo>
                  <a:pt x="2742499" y="23850"/>
                  <a:pt x="2715595" y="35528"/>
                  <a:pt x="2691646" y="54302"/>
                </a:cubicBezTo>
                <a:cubicBezTo>
                  <a:pt x="2659568" y="79581"/>
                  <a:pt x="2628524" y="106338"/>
                  <a:pt x="2596445" y="131764"/>
                </a:cubicBezTo>
                <a:cubicBezTo>
                  <a:pt x="2564810" y="156748"/>
                  <a:pt x="2514991" y="157043"/>
                  <a:pt x="2483504" y="138565"/>
                </a:cubicBezTo>
                <a:cubicBezTo>
                  <a:pt x="2466947" y="128808"/>
                  <a:pt x="2457634" y="115355"/>
                  <a:pt x="2449060" y="99242"/>
                </a:cubicBezTo>
                <a:cubicBezTo>
                  <a:pt x="2442260" y="86529"/>
                  <a:pt x="2432060" y="75590"/>
                  <a:pt x="2423042" y="63911"/>
                </a:cubicBezTo>
                <a:cubicBezTo>
                  <a:pt x="2420973" y="61250"/>
                  <a:pt x="2417868" y="59328"/>
                  <a:pt x="2415799" y="56668"/>
                </a:cubicBezTo>
                <a:cubicBezTo>
                  <a:pt x="2404120" y="40259"/>
                  <a:pt x="2388598" y="33902"/>
                  <a:pt x="2369085" y="38928"/>
                </a:cubicBezTo>
                <a:cubicBezTo>
                  <a:pt x="2358146" y="41737"/>
                  <a:pt x="2347058" y="39963"/>
                  <a:pt x="2335971" y="45433"/>
                </a:cubicBezTo>
                <a:cubicBezTo>
                  <a:pt x="2319414" y="53711"/>
                  <a:pt x="2307440" y="66424"/>
                  <a:pt x="2296797" y="80024"/>
                </a:cubicBezTo>
                <a:cubicBezTo>
                  <a:pt x="2276988" y="105155"/>
                  <a:pt x="2254961" y="127330"/>
                  <a:pt x="2228648" y="145513"/>
                </a:cubicBezTo>
                <a:cubicBezTo>
                  <a:pt x="2225396" y="147730"/>
                  <a:pt x="2222291" y="150391"/>
                  <a:pt x="2219335" y="152904"/>
                </a:cubicBezTo>
                <a:cubicBezTo>
                  <a:pt x="2193613" y="174635"/>
                  <a:pt x="2154882" y="178331"/>
                  <a:pt x="2127977" y="158817"/>
                </a:cubicBezTo>
                <a:cubicBezTo>
                  <a:pt x="2114968" y="149208"/>
                  <a:pt x="2106246" y="134278"/>
                  <a:pt x="2102994" y="117129"/>
                </a:cubicBezTo>
                <a:cubicBezTo>
                  <a:pt x="2098707" y="94659"/>
                  <a:pt x="2092350" y="72781"/>
                  <a:pt x="2080080" y="52972"/>
                </a:cubicBezTo>
                <a:cubicBezTo>
                  <a:pt x="2071359" y="38928"/>
                  <a:pt x="2060863" y="29467"/>
                  <a:pt x="2042088" y="29615"/>
                </a:cubicBezTo>
                <a:cubicBezTo>
                  <a:pt x="2005279" y="29911"/>
                  <a:pt x="1976748" y="47206"/>
                  <a:pt x="1950583" y="69824"/>
                </a:cubicBezTo>
                <a:cubicBezTo>
                  <a:pt x="1929591" y="88007"/>
                  <a:pt x="1909930" y="107816"/>
                  <a:pt x="1889382" y="126295"/>
                </a:cubicBezTo>
                <a:cubicBezTo>
                  <a:pt x="1862034" y="150982"/>
                  <a:pt x="1831433" y="167539"/>
                  <a:pt x="1792702" y="164435"/>
                </a:cubicBezTo>
                <a:cubicBezTo>
                  <a:pt x="1754414" y="161478"/>
                  <a:pt x="1727362" y="144182"/>
                  <a:pt x="1714353" y="107373"/>
                </a:cubicBezTo>
                <a:cubicBezTo>
                  <a:pt x="1709031" y="92146"/>
                  <a:pt x="1699274" y="79729"/>
                  <a:pt x="1690405" y="66720"/>
                </a:cubicBezTo>
                <a:cubicBezTo>
                  <a:pt x="1680205" y="51789"/>
                  <a:pt x="1663500" y="50163"/>
                  <a:pt x="1647830" y="47946"/>
                </a:cubicBezTo>
                <a:cubicBezTo>
                  <a:pt x="1629499" y="45285"/>
                  <a:pt x="1611908" y="51937"/>
                  <a:pt x="1594464" y="56372"/>
                </a:cubicBezTo>
                <a:cubicBezTo>
                  <a:pt x="1571699" y="62137"/>
                  <a:pt x="1550855" y="72633"/>
                  <a:pt x="1531785" y="86381"/>
                </a:cubicBezTo>
                <a:cubicBezTo>
                  <a:pt x="1519367" y="95251"/>
                  <a:pt x="1506211" y="103086"/>
                  <a:pt x="1494976" y="113434"/>
                </a:cubicBezTo>
                <a:cubicBezTo>
                  <a:pt x="1482854" y="124669"/>
                  <a:pt x="1470584" y="134869"/>
                  <a:pt x="1455358" y="141965"/>
                </a:cubicBezTo>
                <a:cubicBezTo>
                  <a:pt x="1441610" y="148321"/>
                  <a:pt x="1429488" y="157930"/>
                  <a:pt x="1415740" y="164435"/>
                </a:cubicBezTo>
                <a:cubicBezTo>
                  <a:pt x="1388983" y="177000"/>
                  <a:pt x="1360895" y="175226"/>
                  <a:pt x="1332069" y="172270"/>
                </a:cubicBezTo>
                <a:cubicBezTo>
                  <a:pt x="1301912" y="169017"/>
                  <a:pt x="1291416" y="147582"/>
                  <a:pt x="1282251" y="124817"/>
                </a:cubicBezTo>
                <a:cubicBezTo>
                  <a:pt x="1272198" y="100129"/>
                  <a:pt x="1256381" y="81207"/>
                  <a:pt x="1233467" y="68346"/>
                </a:cubicBezTo>
                <a:cubicBezTo>
                  <a:pt x="1215580" y="58294"/>
                  <a:pt x="1196658" y="64355"/>
                  <a:pt x="1178475" y="68346"/>
                </a:cubicBezTo>
                <a:cubicBezTo>
                  <a:pt x="1153344" y="73668"/>
                  <a:pt x="1134718" y="88746"/>
                  <a:pt x="1119639" y="109295"/>
                </a:cubicBezTo>
                <a:cubicBezTo>
                  <a:pt x="1096726" y="140634"/>
                  <a:pt x="1066273" y="163695"/>
                  <a:pt x="1032125" y="181139"/>
                </a:cubicBezTo>
                <a:cubicBezTo>
                  <a:pt x="1008325" y="193261"/>
                  <a:pt x="982011" y="195922"/>
                  <a:pt x="955550" y="193261"/>
                </a:cubicBezTo>
                <a:cubicBezTo>
                  <a:pt x="940767" y="191783"/>
                  <a:pt x="930419" y="181731"/>
                  <a:pt x="922436" y="170939"/>
                </a:cubicBezTo>
                <a:cubicBezTo>
                  <a:pt x="907210" y="150095"/>
                  <a:pt x="900262" y="125260"/>
                  <a:pt x="893462" y="100573"/>
                </a:cubicBezTo>
                <a:cubicBezTo>
                  <a:pt x="891540" y="93477"/>
                  <a:pt x="889914" y="86233"/>
                  <a:pt x="887549" y="79285"/>
                </a:cubicBezTo>
                <a:cubicBezTo>
                  <a:pt x="882670" y="64946"/>
                  <a:pt x="876166" y="60363"/>
                  <a:pt x="860644" y="61102"/>
                </a:cubicBezTo>
                <a:cubicBezTo>
                  <a:pt x="841279" y="61989"/>
                  <a:pt x="823687" y="69085"/>
                  <a:pt x="808165" y="79729"/>
                </a:cubicBezTo>
                <a:cubicBezTo>
                  <a:pt x="776678" y="101164"/>
                  <a:pt x="748738" y="126886"/>
                  <a:pt x="723312" y="155417"/>
                </a:cubicBezTo>
                <a:cubicBezTo>
                  <a:pt x="704685" y="176409"/>
                  <a:pt x="681772" y="192670"/>
                  <a:pt x="655754" y="203166"/>
                </a:cubicBezTo>
                <a:cubicBezTo>
                  <a:pt x="644371" y="207748"/>
                  <a:pt x="630919" y="212331"/>
                  <a:pt x="619388" y="210409"/>
                </a:cubicBezTo>
                <a:cubicBezTo>
                  <a:pt x="605049" y="208192"/>
                  <a:pt x="589675" y="204792"/>
                  <a:pt x="578144" y="193409"/>
                </a:cubicBezTo>
                <a:cubicBezTo>
                  <a:pt x="569127" y="184539"/>
                  <a:pt x="563953" y="174339"/>
                  <a:pt x="561292" y="162365"/>
                </a:cubicBezTo>
                <a:cubicBezTo>
                  <a:pt x="559074" y="152313"/>
                  <a:pt x="557152" y="142260"/>
                  <a:pt x="554344" y="132356"/>
                </a:cubicBezTo>
                <a:cubicBezTo>
                  <a:pt x="549318" y="114173"/>
                  <a:pt x="539857" y="106929"/>
                  <a:pt x="521674" y="105894"/>
                </a:cubicBezTo>
                <a:cubicBezTo>
                  <a:pt x="496691" y="104564"/>
                  <a:pt x="474221" y="111068"/>
                  <a:pt x="451455" y="122008"/>
                </a:cubicBezTo>
                <a:cubicBezTo>
                  <a:pt x="422776" y="135904"/>
                  <a:pt x="403559" y="159704"/>
                  <a:pt x="380645" y="179809"/>
                </a:cubicBezTo>
                <a:cubicBezTo>
                  <a:pt x="354036" y="203166"/>
                  <a:pt x="326244" y="225192"/>
                  <a:pt x="292244" y="236427"/>
                </a:cubicBezTo>
                <a:cubicBezTo>
                  <a:pt x="278052" y="241158"/>
                  <a:pt x="262087" y="242340"/>
                  <a:pt x="247008" y="241749"/>
                </a:cubicBezTo>
                <a:cubicBezTo>
                  <a:pt x="238287" y="241453"/>
                  <a:pt x="227939" y="236132"/>
                  <a:pt x="221730" y="229775"/>
                </a:cubicBezTo>
                <a:cubicBezTo>
                  <a:pt x="213304" y="221201"/>
                  <a:pt x="206651" y="209966"/>
                  <a:pt x="201921" y="198731"/>
                </a:cubicBezTo>
                <a:cubicBezTo>
                  <a:pt x="196451" y="185722"/>
                  <a:pt x="194086" y="171383"/>
                  <a:pt x="190242" y="157634"/>
                </a:cubicBezTo>
                <a:cubicBezTo>
                  <a:pt x="185364" y="140634"/>
                  <a:pt x="180486" y="123486"/>
                  <a:pt x="168364" y="109886"/>
                </a:cubicBezTo>
                <a:cubicBezTo>
                  <a:pt x="158311" y="98355"/>
                  <a:pt x="151068" y="96729"/>
                  <a:pt x="136433" y="102347"/>
                </a:cubicBezTo>
                <a:cubicBezTo>
                  <a:pt x="106719" y="113582"/>
                  <a:pt x="83215" y="133243"/>
                  <a:pt x="65180" y="158669"/>
                </a:cubicBezTo>
                <a:cubicBezTo>
                  <a:pt x="50692" y="178922"/>
                  <a:pt x="38718" y="200948"/>
                  <a:pt x="25709" y="222088"/>
                </a:cubicBezTo>
                <a:cubicBezTo>
                  <a:pt x="25414" y="222531"/>
                  <a:pt x="25118" y="223123"/>
                  <a:pt x="24822" y="223566"/>
                </a:cubicBezTo>
                <a:cubicBezTo>
                  <a:pt x="18614" y="233175"/>
                  <a:pt x="9596" y="236871"/>
                  <a:pt x="3683" y="232436"/>
                </a:cubicBezTo>
                <a:cubicBezTo>
                  <a:pt x="-2230" y="227853"/>
                  <a:pt x="-900" y="218836"/>
                  <a:pt x="6787" y="210114"/>
                </a:cubicBezTo>
                <a:cubicBezTo>
                  <a:pt x="9300" y="207157"/>
                  <a:pt x="12109" y="204201"/>
                  <a:pt x="13587" y="200653"/>
                </a:cubicBezTo>
                <a:cubicBezTo>
                  <a:pt x="22014" y="180844"/>
                  <a:pt x="32953" y="163104"/>
                  <a:pt x="46110" y="145956"/>
                </a:cubicBezTo>
                <a:cubicBezTo>
                  <a:pt x="54979" y="134278"/>
                  <a:pt x="62814" y="121860"/>
                  <a:pt x="74493" y="112990"/>
                </a:cubicBezTo>
                <a:cubicBezTo>
                  <a:pt x="97997" y="94807"/>
                  <a:pt x="123276" y="80024"/>
                  <a:pt x="154616" y="86233"/>
                </a:cubicBezTo>
                <a:cubicBezTo>
                  <a:pt x="171468" y="89633"/>
                  <a:pt x="186251" y="97468"/>
                  <a:pt x="196303" y="112842"/>
                </a:cubicBezTo>
                <a:cubicBezTo>
                  <a:pt x="210643" y="134573"/>
                  <a:pt x="216999" y="159556"/>
                  <a:pt x="225573" y="183652"/>
                </a:cubicBezTo>
                <a:cubicBezTo>
                  <a:pt x="229565" y="192374"/>
                  <a:pt x="232521" y="202131"/>
                  <a:pt x="235182" y="2104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7"/>
          <p:cNvSpPr/>
          <p:nvPr/>
        </p:nvSpPr>
        <p:spPr>
          <a:xfrm>
            <a:off x="7157059" y="1960931"/>
            <a:ext cx="418396" cy="326541"/>
          </a:xfrm>
          <a:custGeom>
            <a:rect b="b" l="l" r="r" t="t"/>
            <a:pathLst>
              <a:path extrusionOk="0" h="653082" w="836791">
                <a:moveTo>
                  <a:pt x="755109" y="296084"/>
                </a:moveTo>
                <a:cubicBezTo>
                  <a:pt x="763993" y="295127"/>
                  <a:pt x="771511" y="294990"/>
                  <a:pt x="778482" y="293487"/>
                </a:cubicBezTo>
                <a:cubicBezTo>
                  <a:pt x="794064" y="289933"/>
                  <a:pt x="809509" y="289796"/>
                  <a:pt x="825092" y="292393"/>
                </a:cubicBezTo>
                <a:cubicBezTo>
                  <a:pt x="828372" y="292940"/>
                  <a:pt x="832199" y="295127"/>
                  <a:pt x="834386" y="297724"/>
                </a:cubicBezTo>
                <a:cubicBezTo>
                  <a:pt x="838760" y="302918"/>
                  <a:pt x="836983" y="307155"/>
                  <a:pt x="830559" y="309615"/>
                </a:cubicBezTo>
                <a:cubicBezTo>
                  <a:pt x="819624" y="313716"/>
                  <a:pt x="808416" y="316313"/>
                  <a:pt x="796661" y="316040"/>
                </a:cubicBezTo>
                <a:cubicBezTo>
                  <a:pt x="780805" y="315493"/>
                  <a:pt x="765633" y="319183"/>
                  <a:pt x="749778" y="323147"/>
                </a:cubicBezTo>
                <a:cubicBezTo>
                  <a:pt x="747454" y="333809"/>
                  <a:pt x="745131" y="344334"/>
                  <a:pt x="742397" y="356499"/>
                </a:cubicBezTo>
                <a:cubicBezTo>
                  <a:pt x="747864" y="357455"/>
                  <a:pt x="753195" y="358822"/>
                  <a:pt x="758526" y="359096"/>
                </a:cubicBezTo>
                <a:cubicBezTo>
                  <a:pt x="774381" y="360189"/>
                  <a:pt x="790237" y="361009"/>
                  <a:pt x="806092" y="361966"/>
                </a:cubicBezTo>
                <a:cubicBezTo>
                  <a:pt x="813337" y="362376"/>
                  <a:pt x="820034" y="364290"/>
                  <a:pt x="825638" y="369210"/>
                </a:cubicBezTo>
                <a:cubicBezTo>
                  <a:pt x="829876" y="372901"/>
                  <a:pt x="830696" y="377411"/>
                  <a:pt x="829329" y="382469"/>
                </a:cubicBezTo>
                <a:cubicBezTo>
                  <a:pt x="828099" y="387253"/>
                  <a:pt x="823861" y="388210"/>
                  <a:pt x="819624" y="388756"/>
                </a:cubicBezTo>
                <a:cubicBezTo>
                  <a:pt x="818121" y="388893"/>
                  <a:pt x="816617" y="388893"/>
                  <a:pt x="815114" y="388893"/>
                </a:cubicBezTo>
                <a:cubicBezTo>
                  <a:pt x="799941" y="388210"/>
                  <a:pt x="784769" y="387253"/>
                  <a:pt x="769597" y="386843"/>
                </a:cubicBezTo>
                <a:cubicBezTo>
                  <a:pt x="758116" y="386569"/>
                  <a:pt x="746497" y="386843"/>
                  <a:pt x="733922" y="386843"/>
                </a:cubicBezTo>
                <a:cubicBezTo>
                  <a:pt x="730232" y="398461"/>
                  <a:pt x="726541" y="410353"/>
                  <a:pt x="722577" y="423201"/>
                </a:cubicBezTo>
                <a:cubicBezTo>
                  <a:pt x="736929" y="424841"/>
                  <a:pt x="751145" y="426208"/>
                  <a:pt x="765223" y="428395"/>
                </a:cubicBezTo>
                <a:cubicBezTo>
                  <a:pt x="777388" y="430309"/>
                  <a:pt x="789417" y="432496"/>
                  <a:pt x="801308" y="435776"/>
                </a:cubicBezTo>
                <a:cubicBezTo>
                  <a:pt x="810740" y="438373"/>
                  <a:pt x="814293" y="443841"/>
                  <a:pt x="814157" y="451905"/>
                </a:cubicBezTo>
                <a:cubicBezTo>
                  <a:pt x="814020" y="458739"/>
                  <a:pt x="811423" y="461610"/>
                  <a:pt x="804452" y="461063"/>
                </a:cubicBezTo>
                <a:cubicBezTo>
                  <a:pt x="793244" y="460106"/>
                  <a:pt x="782172" y="458466"/>
                  <a:pt x="771101" y="457236"/>
                </a:cubicBezTo>
                <a:cubicBezTo>
                  <a:pt x="752238" y="455322"/>
                  <a:pt x="733376" y="453409"/>
                  <a:pt x="714240" y="451632"/>
                </a:cubicBezTo>
                <a:cubicBezTo>
                  <a:pt x="710823" y="458739"/>
                  <a:pt x="707269" y="464890"/>
                  <a:pt x="704672" y="471451"/>
                </a:cubicBezTo>
                <a:cubicBezTo>
                  <a:pt x="694557" y="496601"/>
                  <a:pt x="679795" y="519154"/>
                  <a:pt x="664623" y="541434"/>
                </a:cubicBezTo>
                <a:cubicBezTo>
                  <a:pt x="657925" y="551276"/>
                  <a:pt x="649587" y="560023"/>
                  <a:pt x="641386" y="568635"/>
                </a:cubicBezTo>
                <a:cubicBezTo>
                  <a:pt x="633185" y="577246"/>
                  <a:pt x="624711" y="585584"/>
                  <a:pt x="615689" y="593375"/>
                </a:cubicBezTo>
                <a:cubicBezTo>
                  <a:pt x="583022" y="621669"/>
                  <a:pt x="545706" y="640395"/>
                  <a:pt x="502787" y="646819"/>
                </a:cubicBezTo>
                <a:cubicBezTo>
                  <a:pt x="473536" y="651193"/>
                  <a:pt x="444149" y="653653"/>
                  <a:pt x="414625" y="652970"/>
                </a:cubicBezTo>
                <a:cubicBezTo>
                  <a:pt x="378677" y="652013"/>
                  <a:pt x="343002" y="648186"/>
                  <a:pt x="308010" y="639164"/>
                </a:cubicBezTo>
                <a:cubicBezTo>
                  <a:pt x="259487" y="626589"/>
                  <a:pt x="215474" y="605403"/>
                  <a:pt x="178979" y="569865"/>
                </a:cubicBezTo>
                <a:cubicBezTo>
                  <a:pt x="166951" y="558247"/>
                  <a:pt x="156836" y="545671"/>
                  <a:pt x="148498" y="531319"/>
                </a:cubicBezTo>
                <a:cubicBezTo>
                  <a:pt x="146448" y="527902"/>
                  <a:pt x="143578" y="524895"/>
                  <a:pt x="140434" y="520931"/>
                </a:cubicBezTo>
                <a:cubicBezTo>
                  <a:pt x="133600" y="525852"/>
                  <a:pt x="127449" y="530636"/>
                  <a:pt x="121025" y="534873"/>
                </a:cubicBezTo>
                <a:cubicBezTo>
                  <a:pt x="117061" y="537470"/>
                  <a:pt x="112550" y="539657"/>
                  <a:pt x="108040" y="541161"/>
                </a:cubicBezTo>
                <a:cubicBezTo>
                  <a:pt x="102299" y="542938"/>
                  <a:pt x="96968" y="541571"/>
                  <a:pt x="93004" y="536514"/>
                </a:cubicBezTo>
                <a:cubicBezTo>
                  <a:pt x="88767" y="531183"/>
                  <a:pt x="90134" y="525989"/>
                  <a:pt x="93141" y="520795"/>
                </a:cubicBezTo>
                <a:cubicBezTo>
                  <a:pt x="97788" y="512730"/>
                  <a:pt x="105853" y="508356"/>
                  <a:pt x="113234" y="503299"/>
                </a:cubicBezTo>
                <a:cubicBezTo>
                  <a:pt x="117061" y="500565"/>
                  <a:pt x="121025" y="497831"/>
                  <a:pt x="124715" y="495371"/>
                </a:cubicBezTo>
                <a:cubicBezTo>
                  <a:pt x="115694" y="475142"/>
                  <a:pt x="107083" y="456006"/>
                  <a:pt x="97788" y="435229"/>
                </a:cubicBezTo>
                <a:cubicBezTo>
                  <a:pt x="91501" y="437416"/>
                  <a:pt x="84940" y="438920"/>
                  <a:pt x="79062" y="441654"/>
                </a:cubicBezTo>
                <a:cubicBezTo>
                  <a:pt x="64437" y="448351"/>
                  <a:pt x="50222" y="455732"/>
                  <a:pt x="35733" y="462430"/>
                </a:cubicBezTo>
                <a:cubicBezTo>
                  <a:pt x="32042" y="464070"/>
                  <a:pt x="27805" y="464617"/>
                  <a:pt x="23705" y="464890"/>
                </a:cubicBezTo>
                <a:cubicBezTo>
                  <a:pt x="17007" y="465437"/>
                  <a:pt x="12633" y="462020"/>
                  <a:pt x="10173" y="455459"/>
                </a:cubicBezTo>
                <a:cubicBezTo>
                  <a:pt x="8123" y="449855"/>
                  <a:pt x="8943" y="444934"/>
                  <a:pt x="14137" y="441654"/>
                </a:cubicBezTo>
                <a:cubicBezTo>
                  <a:pt x="18511" y="438920"/>
                  <a:pt x="23021" y="436323"/>
                  <a:pt x="27805" y="434409"/>
                </a:cubicBezTo>
                <a:cubicBezTo>
                  <a:pt x="45984" y="426892"/>
                  <a:pt x="64300" y="419647"/>
                  <a:pt x="82479" y="412403"/>
                </a:cubicBezTo>
                <a:cubicBezTo>
                  <a:pt x="84120" y="411720"/>
                  <a:pt x="85623" y="410626"/>
                  <a:pt x="87263" y="409669"/>
                </a:cubicBezTo>
                <a:cubicBezTo>
                  <a:pt x="85350" y="398324"/>
                  <a:pt x="83436" y="387253"/>
                  <a:pt x="81386" y="375225"/>
                </a:cubicBezTo>
                <a:cubicBezTo>
                  <a:pt x="77285" y="375635"/>
                  <a:pt x="73595" y="375498"/>
                  <a:pt x="70314" y="376455"/>
                </a:cubicBezTo>
                <a:cubicBezTo>
                  <a:pt x="54596" y="381102"/>
                  <a:pt x="38877" y="386023"/>
                  <a:pt x="23158" y="390807"/>
                </a:cubicBezTo>
                <a:cubicBezTo>
                  <a:pt x="20698" y="391627"/>
                  <a:pt x="18101" y="392037"/>
                  <a:pt x="15504" y="392310"/>
                </a:cubicBezTo>
                <a:cubicBezTo>
                  <a:pt x="7029" y="393540"/>
                  <a:pt x="3475" y="391763"/>
                  <a:pt x="1015" y="385339"/>
                </a:cubicBezTo>
                <a:cubicBezTo>
                  <a:pt x="-1309" y="379188"/>
                  <a:pt x="58" y="375361"/>
                  <a:pt x="8259" y="371261"/>
                </a:cubicBezTo>
                <a:cubicBezTo>
                  <a:pt x="15504" y="367570"/>
                  <a:pt x="23295" y="364836"/>
                  <a:pt x="31086" y="362376"/>
                </a:cubicBezTo>
                <a:cubicBezTo>
                  <a:pt x="42157" y="359096"/>
                  <a:pt x="53502" y="356499"/>
                  <a:pt x="64574" y="353492"/>
                </a:cubicBezTo>
                <a:cubicBezTo>
                  <a:pt x="68127" y="352535"/>
                  <a:pt x="71271" y="350758"/>
                  <a:pt x="74552" y="349391"/>
                </a:cubicBezTo>
                <a:cubicBezTo>
                  <a:pt x="72638" y="323284"/>
                  <a:pt x="70724" y="297861"/>
                  <a:pt x="69084" y="272574"/>
                </a:cubicBezTo>
                <a:cubicBezTo>
                  <a:pt x="68127" y="256581"/>
                  <a:pt x="67307" y="240726"/>
                  <a:pt x="66761" y="224734"/>
                </a:cubicBezTo>
                <a:cubicBezTo>
                  <a:pt x="66214" y="210518"/>
                  <a:pt x="65804" y="196303"/>
                  <a:pt x="65940" y="182088"/>
                </a:cubicBezTo>
                <a:cubicBezTo>
                  <a:pt x="65940" y="174707"/>
                  <a:pt x="67034" y="167189"/>
                  <a:pt x="67581" y="159808"/>
                </a:cubicBezTo>
                <a:cubicBezTo>
                  <a:pt x="68264" y="150924"/>
                  <a:pt x="68401" y="142039"/>
                  <a:pt x="69494" y="133291"/>
                </a:cubicBezTo>
                <a:cubicBezTo>
                  <a:pt x="71818" y="113608"/>
                  <a:pt x="73868" y="93926"/>
                  <a:pt x="77422" y="74516"/>
                </a:cubicBezTo>
                <a:cubicBezTo>
                  <a:pt x="82069" y="48956"/>
                  <a:pt x="96285" y="29273"/>
                  <a:pt x="119248" y="16972"/>
                </a:cubicBezTo>
                <a:cubicBezTo>
                  <a:pt x="128269" y="12188"/>
                  <a:pt x="138384" y="10274"/>
                  <a:pt x="149455" y="12598"/>
                </a:cubicBezTo>
                <a:cubicBezTo>
                  <a:pt x="168318" y="16562"/>
                  <a:pt x="179936" y="29683"/>
                  <a:pt x="191418" y="42805"/>
                </a:cubicBezTo>
                <a:cubicBezTo>
                  <a:pt x="201396" y="54423"/>
                  <a:pt x="209870" y="67272"/>
                  <a:pt x="219165" y="79437"/>
                </a:cubicBezTo>
                <a:cubicBezTo>
                  <a:pt x="234200" y="98983"/>
                  <a:pt x="249236" y="118529"/>
                  <a:pt x="264271" y="138075"/>
                </a:cubicBezTo>
                <a:cubicBezTo>
                  <a:pt x="268372" y="143406"/>
                  <a:pt x="273292" y="148053"/>
                  <a:pt x="276983" y="153657"/>
                </a:cubicBezTo>
                <a:cubicBezTo>
                  <a:pt x="279717" y="157758"/>
                  <a:pt x="282997" y="158578"/>
                  <a:pt x="287371" y="158305"/>
                </a:cubicBezTo>
                <a:cubicBezTo>
                  <a:pt x="298169" y="157758"/>
                  <a:pt x="309104" y="156664"/>
                  <a:pt x="319902" y="157211"/>
                </a:cubicBezTo>
                <a:cubicBezTo>
                  <a:pt x="332204" y="157758"/>
                  <a:pt x="344369" y="157484"/>
                  <a:pt x="356670" y="155708"/>
                </a:cubicBezTo>
                <a:cubicBezTo>
                  <a:pt x="362138" y="155024"/>
                  <a:pt x="367742" y="155844"/>
                  <a:pt x="373346" y="155981"/>
                </a:cubicBezTo>
                <a:cubicBezTo>
                  <a:pt x="374850" y="155981"/>
                  <a:pt x="376353" y="156801"/>
                  <a:pt x="377720" y="156391"/>
                </a:cubicBezTo>
                <a:cubicBezTo>
                  <a:pt x="398906" y="151334"/>
                  <a:pt x="420229" y="153931"/>
                  <a:pt x="441415" y="154751"/>
                </a:cubicBezTo>
                <a:cubicBezTo>
                  <a:pt x="472716" y="155844"/>
                  <a:pt x="503881" y="159125"/>
                  <a:pt x="535182" y="161038"/>
                </a:cubicBezTo>
                <a:cubicBezTo>
                  <a:pt x="545160" y="161585"/>
                  <a:pt x="556095" y="162952"/>
                  <a:pt x="565116" y="159671"/>
                </a:cubicBezTo>
                <a:cubicBezTo>
                  <a:pt x="574820" y="156118"/>
                  <a:pt x="583432" y="148463"/>
                  <a:pt x="591223" y="141082"/>
                </a:cubicBezTo>
                <a:cubicBezTo>
                  <a:pt x="607215" y="125773"/>
                  <a:pt x="617876" y="106227"/>
                  <a:pt x="630861" y="88458"/>
                </a:cubicBezTo>
                <a:cubicBezTo>
                  <a:pt x="641660" y="73696"/>
                  <a:pt x="651774" y="58524"/>
                  <a:pt x="660796" y="42532"/>
                </a:cubicBezTo>
                <a:cubicBezTo>
                  <a:pt x="667357" y="30914"/>
                  <a:pt x="675831" y="20252"/>
                  <a:pt x="684852" y="10274"/>
                </a:cubicBezTo>
                <a:cubicBezTo>
                  <a:pt x="696881" y="-3258"/>
                  <a:pt x="718614" y="-3121"/>
                  <a:pt x="732282" y="8907"/>
                </a:cubicBezTo>
                <a:cubicBezTo>
                  <a:pt x="745404" y="20525"/>
                  <a:pt x="751008" y="35971"/>
                  <a:pt x="754152" y="52100"/>
                </a:cubicBezTo>
                <a:cubicBezTo>
                  <a:pt x="757706" y="70416"/>
                  <a:pt x="760576" y="89005"/>
                  <a:pt x="762353" y="107457"/>
                </a:cubicBezTo>
                <a:cubicBezTo>
                  <a:pt x="765633" y="139442"/>
                  <a:pt x="767547" y="171563"/>
                  <a:pt x="763720" y="203821"/>
                </a:cubicBezTo>
                <a:cubicBezTo>
                  <a:pt x="760849" y="227604"/>
                  <a:pt x="759209" y="251387"/>
                  <a:pt x="756885" y="275307"/>
                </a:cubicBezTo>
                <a:cubicBezTo>
                  <a:pt x="756885" y="281458"/>
                  <a:pt x="755929" y="288019"/>
                  <a:pt x="755109" y="296084"/>
                </a:cubicBezTo>
                <a:close/>
                <a:moveTo>
                  <a:pt x="730369" y="297450"/>
                </a:moveTo>
                <a:cubicBezTo>
                  <a:pt x="731052" y="295400"/>
                  <a:pt x="732009" y="293350"/>
                  <a:pt x="732282" y="291163"/>
                </a:cubicBezTo>
                <a:cubicBezTo>
                  <a:pt x="736109" y="257812"/>
                  <a:pt x="740483" y="224460"/>
                  <a:pt x="743217" y="190972"/>
                </a:cubicBezTo>
                <a:cubicBezTo>
                  <a:pt x="744857" y="169786"/>
                  <a:pt x="745131" y="148190"/>
                  <a:pt x="743764" y="127004"/>
                </a:cubicBezTo>
                <a:cubicBezTo>
                  <a:pt x="742533" y="106637"/>
                  <a:pt x="738706" y="86271"/>
                  <a:pt x="735153" y="66042"/>
                </a:cubicBezTo>
                <a:cubicBezTo>
                  <a:pt x="733376" y="55790"/>
                  <a:pt x="730369" y="45539"/>
                  <a:pt x="726268" y="36108"/>
                </a:cubicBezTo>
                <a:cubicBezTo>
                  <a:pt x="721484" y="25309"/>
                  <a:pt x="714923" y="23533"/>
                  <a:pt x="704262" y="26950"/>
                </a:cubicBezTo>
                <a:cubicBezTo>
                  <a:pt x="696334" y="29410"/>
                  <a:pt x="690320" y="34194"/>
                  <a:pt x="685809" y="40892"/>
                </a:cubicBezTo>
                <a:cubicBezTo>
                  <a:pt x="677745" y="53057"/>
                  <a:pt x="669954" y="65358"/>
                  <a:pt x="662162" y="77523"/>
                </a:cubicBezTo>
                <a:cubicBezTo>
                  <a:pt x="658199" y="83811"/>
                  <a:pt x="653551" y="89962"/>
                  <a:pt x="650544" y="96659"/>
                </a:cubicBezTo>
                <a:cubicBezTo>
                  <a:pt x="640840" y="118666"/>
                  <a:pt x="628264" y="138895"/>
                  <a:pt x="612819" y="157211"/>
                </a:cubicBezTo>
                <a:cubicBezTo>
                  <a:pt x="605165" y="166232"/>
                  <a:pt x="596280" y="175117"/>
                  <a:pt x="584799" y="179217"/>
                </a:cubicBezTo>
                <a:cubicBezTo>
                  <a:pt x="568123" y="185232"/>
                  <a:pt x="550627" y="186598"/>
                  <a:pt x="532995" y="185095"/>
                </a:cubicBezTo>
                <a:cubicBezTo>
                  <a:pt x="517002" y="183728"/>
                  <a:pt x="501010" y="182088"/>
                  <a:pt x="484881" y="181268"/>
                </a:cubicBezTo>
                <a:cubicBezTo>
                  <a:pt x="467249" y="180311"/>
                  <a:pt x="449753" y="179901"/>
                  <a:pt x="432121" y="179901"/>
                </a:cubicBezTo>
                <a:cubicBezTo>
                  <a:pt x="410935" y="179901"/>
                  <a:pt x="389612" y="180994"/>
                  <a:pt x="368425" y="181131"/>
                </a:cubicBezTo>
                <a:cubicBezTo>
                  <a:pt x="354210" y="181268"/>
                  <a:pt x="340131" y="180858"/>
                  <a:pt x="325916" y="180448"/>
                </a:cubicBezTo>
                <a:cubicBezTo>
                  <a:pt x="312111" y="180038"/>
                  <a:pt x="298306" y="179354"/>
                  <a:pt x="284501" y="178807"/>
                </a:cubicBezTo>
                <a:cubicBezTo>
                  <a:pt x="276709" y="178534"/>
                  <a:pt x="269875" y="175527"/>
                  <a:pt x="264681" y="169649"/>
                </a:cubicBezTo>
                <a:cubicBezTo>
                  <a:pt x="260307" y="164592"/>
                  <a:pt x="255797" y="159535"/>
                  <a:pt x="251559" y="154341"/>
                </a:cubicBezTo>
                <a:cubicBezTo>
                  <a:pt x="237481" y="137802"/>
                  <a:pt x="223129" y="121399"/>
                  <a:pt x="209734" y="104450"/>
                </a:cubicBezTo>
                <a:cubicBezTo>
                  <a:pt x="195792" y="86818"/>
                  <a:pt x="183217" y="68229"/>
                  <a:pt x="169138" y="50733"/>
                </a:cubicBezTo>
                <a:cubicBezTo>
                  <a:pt x="164764" y="45266"/>
                  <a:pt x="157656" y="39935"/>
                  <a:pt x="151096" y="38705"/>
                </a:cubicBezTo>
                <a:cubicBezTo>
                  <a:pt x="136607" y="36108"/>
                  <a:pt x="123895" y="41438"/>
                  <a:pt x="114737" y="53603"/>
                </a:cubicBezTo>
                <a:cubicBezTo>
                  <a:pt x="107630" y="62898"/>
                  <a:pt x="102982" y="72739"/>
                  <a:pt x="101752" y="84904"/>
                </a:cubicBezTo>
                <a:cubicBezTo>
                  <a:pt x="99975" y="102674"/>
                  <a:pt x="96011" y="120169"/>
                  <a:pt x="93414" y="137938"/>
                </a:cubicBezTo>
                <a:cubicBezTo>
                  <a:pt x="91364" y="152564"/>
                  <a:pt x="90407" y="167326"/>
                  <a:pt x="91091" y="182225"/>
                </a:cubicBezTo>
                <a:cubicBezTo>
                  <a:pt x="91911" y="203001"/>
                  <a:pt x="90954" y="223914"/>
                  <a:pt x="91774" y="244690"/>
                </a:cubicBezTo>
                <a:cubicBezTo>
                  <a:pt x="92731" y="265876"/>
                  <a:pt x="94781" y="287062"/>
                  <a:pt x="96558" y="308249"/>
                </a:cubicBezTo>
                <a:cubicBezTo>
                  <a:pt x="97515" y="319730"/>
                  <a:pt x="99018" y="331212"/>
                  <a:pt x="100249" y="343787"/>
                </a:cubicBezTo>
                <a:cubicBezTo>
                  <a:pt x="119248" y="341190"/>
                  <a:pt x="137154" y="338729"/>
                  <a:pt x="155059" y="336132"/>
                </a:cubicBezTo>
                <a:cubicBezTo>
                  <a:pt x="163124" y="334902"/>
                  <a:pt x="171188" y="332989"/>
                  <a:pt x="179253" y="332169"/>
                </a:cubicBezTo>
                <a:cubicBezTo>
                  <a:pt x="184993" y="331622"/>
                  <a:pt x="191418" y="337636"/>
                  <a:pt x="191964" y="342693"/>
                </a:cubicBezTo>
                <a:cubicBezTo>
                  <a:pt x="192375" y="347887"/>
                  <a:pt x="189367" y="351578"/>
                  <a:pt x="182807" y="353355"/>
                </a:cubicBezTo>
                <a:cubicBezTo>
                  <a:pt x="179936" y="354175"/>
                  <a:pt x="177066" y="354995"/>
                  <a:pt x="174059" y="355542"/>
                </a:cubicBezTo>
                <a:cubicBezTo>
                  <a:pt x="153146" y="359642"/>
                  <a:pt x="132233" y="363606"/>
                  <a:pt x="111457" y="367707"/>
                </a:cubicBezTo>
                <a:cubicBezTo>
                  <a:pt x="108723" y="368254"/>
                  <a:pt x="106126" y="369484"/>
                  <a:pt x="102709" y="370714"/>
                </a:cubicBezTo>
                <a:cubicBezTo>
                  <a:pt x="106263" y="381922"/>
                  <a:pt x="109406" y="392174"/>
                  <a:pt x="112687" y="402425"/>
                </a:cubicBezTo>
                <a:cubicBezTo>
                  <a:pt x="118291" y="401331"/>
                  <a:pt x="122392" y="400785"/>
                  <a:pt x="126355" y="399691"/>
                </a:cubicBezTo>
                <a:cubicBezTo>
                  <a:pt x="140297" y="396137"/>
                  <a:pt x="154239" y="392174"/>
                  <a:pt x="168318" y="388893"/>
                </a:cubicBezTo>
                <a:cubicBezTo>
                  <a:pt x="172965" y="387800"/>
                  <a:pt x="178023" y="388073"/>
                  <a:pt x="182807" y="388483"/>
                </a:cubicBezTo>
                <a:cubicBezTo>
                  <a:pt x="185677" y="388756"/>
                  <a:pt x="188684" y="389850"/>
                  <a:pt x="191144" y="391353"/>
                </a:cubicBezTo>
                <a:cubicBezTo>
                  <a:pt x="198115" y="395864"/>
                  <a:pt x="197705" y="403108"/>
                  <a:pt x="190324" y="407072"/>
                </a:cubicBezTo>
                <a:cubicBezTo>
                  <a:pt x="187317" y="408576"/>
                  <a:pt x="184310" y="410216"/>
                  <a:pt x="181030" y="411036"/>
                </a:cubicBezTo>
                <a:cubicBezTo>
                  <a:pt x="166268" y="414863"/>
                  <a:pt x="151369" y="418280"/>
                  <a:pt x="136607" y="422108"/>
                </a:cubicBezTo>
                <a:cubicBezTo>
                  <a:pt x="131413" y="423475"/>
                  <a:pt x="126355" y="425661"/>
                  <a:pt x="121571" y="427438"/>
                </a:cubicBezTo>
                <a:cubicBezTo>
                  <a:pt x="123485" y="440287"/>
                  <a:pt x="136880" y="470358"/>
                  <a:pt x="145218" y="481293"/>
                </a:cubicBezTo>
                <a:cubicBezTo>
                  <a:pt x="149319" y="478696"/>
                  <a:pt x="153556" y="476372"/>
                  <a:pt x="157383" y="473365"/>
                </a:cubicBezTo>
                <a:cubicBezTo>
                  <a:pt x="168318" y="465027"/>
                  <a:pt x="178843" y="456279"/>
                  <a:pt x="189777" y="447941"/>
                </a:cubicBezTo>
                <a:cubicBezTo>
                  <a:pt x="195108" y="443841"/>
                  <a:pt x="201396" y="444387"/>
                  <a:pt x="204676" y="448761"/>
                </a:cubicBezTo>
                <a:cubicBezTo>
                  <a:pt x="207547" y="452589"/>
                  <a:pt x="206726" y="457099"/>
                  <a:pt x="202353" y="461747"/>
                </a:cubicBezTo>
                <a:cubicBezTo>
                  <a:pt x="192101" y="472545"/>
                  <a:pt x="181713" y="483206"/>
                  <a:pt x="171462" y="494004"/>
                </a:cubicBezTo>
                <a:cubicBezTo>
                  <a:pt x="167361" y="498242"/>
                  <a:pt x="163261" y="502615"/>
                  <a:pt x="158750" y="507399"/>
                </a:cubicBezTo>
                <a:cubicBezTo>
                  <a:pt x="170778" y="531183"/>
                  <a:pt x="187044" y="551549"/>
                  <a:pt x="207547" y="568088"/>
                </a:cubicBezTo>
                <a:cubicBezTo>
                  <a:pt x="225042" y="582166"/>
                  <a:pt x="244178" y="593511"/>
                  <a:pt x="264818" y="603216"/>
                </a:cubicBezTo>
                <a:cubicBezTo>
                  <a:pt x="298579" y="618935"/>
                  <a:pt x="334527" y="625359"/>
                  <a:pt x="370749" y="630006"/>
                </a:cubicBezTo>
                <a:cubicBezTo>
                  <a:pt x="388792" y="632330"/>
                  <a:pt x="407244" y="631373"/>
                  <a:pt x="425560" y="632193"/>
                </a:cubicBezTo>
                <a:cubicBezTo>
                  <a:pt x="452350" y="633424"/>
                  <a:pt x="478594" y="630006"/>
                  <a:pt x="504701" y="624266"/>
                </a:cubicBezTo>
                <a:cubicBezTo>
                  <a:pt x="534635" y="617705"/>
                  <a:pt x="561562" y="604583"/>
                  <a:pt x="585619" y="585174"/>
                </a:cubicBezTo>
                <a:cubicBezTo>
                  <a:pt x="598057" y="575196"/>
                  <a:pt x="610085" y="564807"/>
                  <a:pt x="620610" y="552779"/>
                </a:cubicBezTo>
                <a:cubicBezTo>
                  <a:pt x="631545" y="540204"/>
                  <a:pt x="642616" y="527629"/>
                  <a:pt x="651638" y="513687"/>
                </a:cubicBezTo>
                <a:cubicBezTo>
                  <a:pt x="661752" y="498105"/>
                  <a:pt x="669817" y="481156"/>
                  <a:pt x="678428" y="464617"/>
                </a:cubicBezTo>
                <a:cubicBezTo>
                  <a:pt x="681162" y="459423"/>
                  <a:pt x="682802" y="453819"/>
                  <a:pt x="685262" y="447531"/>
                </a:cubicBezTo>
                <a:cubicBezTo>
                  <a:pt x="675694" y="444934"/>
                  <a:pt x="667357" y="443021"/>
                  <a:pt x="659155" y="440560"/>
                </a:cubicBezTo>
                <a:cubicBezTo>
                  <a:pt x="654235" y="439057"/>
                  <a:pt x="649041" y="437553"/>
                  <a:pt x="644667" y="434956"/>
                </a:cubicBezTo>
                <a:cubicBezTo>
                  <a:pt x="638653" y="431402"/>
                  <a:pt x="635372" y="423338"/>
                  <a:pt x="637149" y="418691"/>
                </a:cubicBezTo>
                <a:cubicBezTo>
                  <a:pt x="638926" y="414180"/>
                  <a:pt x="644120" y="412813"/>
                  <a:pt x="653005" y="414180"/>
                </a:cubicBezTo>
                <a:cubicBezTo>
                  <a:pt x="665170" y="416093"/>
                  <a:pt x="677335" y="417734"/>
                  <a:pt x="689500" y="419784"/>
                </a:cubicBezTo>
                <a:cubicBezTo>
                  <a:pt x="695514" y="420877"/>
                  <a:pt x="699068" y="418417"/>
                  <a:pt x="700571" y="413086"/>
                </a:cubicBezTo>
                <a:cubicBezTo>
                  <a:pt x="703168" y="404339"/>
                  <a:pt x="705218" y="395317"/>
                  <a:pt x="707679" y="385476"/>
                </a:cubicBezTo>
                <a:cubicBezTo>
                  <a:pt x="695240" y="386023"/>
                  <a:pt x="683759" y="386843"/>
                  <a:pt x="672277" y="386979"/>
                </a:cubicBezTo>
                <a:cubicBezTo>
                  <a:pt x="662983" y="386979"/>
                  <a:pt x="653551" y="386979"/>
                  <a:pt x="644393" y="385339"/>
                </a:cubicBezTo>
                <a:cubicBezTo>
                  <a:pt x="640156" y="384656"/>
                  <a:pt x="635645" y="380965"/>
                  <a:pt x="632638" y="377411"/>
                </a:cubicBezTo>
                <a:cubicBezTo>
                  <a:pt x="626351" y="370167"/>
                  <a:pt x="629631" y="361419"/>
                  <a:pt x="639199" y="359916"/>
                </a:cubicBezTo>
                <a:cubicBezTo>
                  <a:pt x="646170" y="358822"/>
                  <a:pt x="653278" y="358822"/>
                  <a:pt x="660386" y="358549"/>
                </a:cubicBezTo>
                <a:cubicBezTo>
                  <a:pt x="672551" y="358139"/>
                  <a:pt x="684716" y="358002"/>
                  <a:pt x="696744" y="357592"/>
                </a:cubicBezTo>
                <a:cubicBezTo>
                  <a:pt x="703305" y="357319"/>
                  <a:pt x="709729" y="356772"/>
                  <a:pt x="716290" y="356362"/>
                </a:cubicBezTo>
                <a:cubicBezTo>
                  <a:pt x="719024" y="345564"/>
                  <a:pt x="724491" y="336406"/>
                  <a:pt x="723261" y="325744"/>
                </a:cubicBezTo>
                <a:cubicBezTo>
                  <a:pt x="721347" y="325471"/>
                  <a:pt x="720117" y="325198"/>
                  <a:pt x="719160" y="325334"/>
                </a:cubicBezTo>
                <a:cubicBezTo>
                  <a:pt x="703305" y="327931"/>
                  <a:pt x="687449" y="330255"/>
                  <a:pt x="671730" y="333399"/>
                </a:cubicBezTo>
                <a:cubicBezTo>
                  <a:pt x="662436" y="335176"/>
                  <a:pt x="655465" y="332032"/>
                  <a:pt x="649861" y="325198"/>
                </a:cubicBezTo>
                <a:cubicBezTo>
                  <a:pt x="644120" y="318090"/>
                  <a:pt x="646580" y="310162"/>
                  <a:pt x="654781" y="307428"/>
                </a:cubicBezTo>
                <a:cubicBezTo>
                  <a:pt x="659702" y="305788"/>
                  <a:pt x="664896" y="304285"/>
                  <a:pt x="669954" y="303601"/>
                </a:cubicBezTo>
                <a:cubicBezTo>
                  <a:pt x="689773" y="301414"/>
                  <a:pt x="709456" y="299637"/>
                  <a:pt x="730369" y="297450"/>
                </a:cubicBezTo>
                <a:close/>
                <a:moveTo>
                  <a:pt x="428430" y="358002"/>
                </a:moveTo>
                <a:cubicBezTo>
                  <a:pt x="432394" y="364290"/>
                  <a:pt x="435538" y="371261"/>
                  <a:pt x="440322" y="376865"/>
                </a:cubicBezTo>
                <a:cubicBezTo>
                  <a:pt x="460415" y="400101"/>
                  <a:pt x="486248" y="411173"/>
                  <a:pt x="516729" y="410763"/>
                </a:cubicBezTo>
                <a:cubicBezTo>
                  <a:pt x="533541" y="410489"/>
                  <a:pt x="548030" y="403655"/>
                  <a:pt x="559375" y="391217"/>
                </a:cubicBezTo>
                <a:cubicBezTo>
                  <a:pt x="561289" y="389166"/>
                  <a:pt x="562519" y="385066"/>
                  <a:pt x="561972" y="382332"/>
                </a:cubicBezTo>
                <a:cubicBezTo>
                  <a:pt x="561015" y="377822"/>
                  <a:pt x="556778" y="376045"/>
                  <a:pt x="552267" y="376865"/>
                </a:cubicBezTo>
                <a:cubicBezTo>
                  <a:pt x="547893" y="377685"/>
                  <a:pt x="543656" y="379188"/>
                  <a:pt x="539419" y="380555"/>
                </a:cubicBezTo>
                <a:cubicBezTo>
                  <a:pt x="524520" y="385476"/>
                  <a:pt x="509485" y="387390"/>
                  <a:pt x="494313" y="382742"/>
                </a:cubicBezTo>
                <a:cubicBezTo>
                  <a:pt x="463012" y="373174"/>
                  <a:pt x="444559" y="351305"/>
                  <a:pt x="435538" y="320414"/>
                </a:cubicBezTo>
                <a:cubicBezTo>
                  <a:pt x="436495" y="319047"/>
                  <a:pt x="437178" y="317543"/>
                  <a:pt x="438272" y="316723"/>
                </a:cubicBezTo>
                <a:cubicBezTo>
                  <a:pt x="449206" y="308522"/>
                  <a:pt x="455494" y="297040"/>
                  <a:pt x="459185" y="284465"/>
                </a:cubicBezTo>
                <a:cubicBezTo>
                  <a:pt x="460961" y="278451"/>
                  <a:pt x="460551" y="271207"/>
                  <a:pt x="459458" y="264783"/>
                </a:cubicBezTo>
                <a:cubicBezTo>
                  <a:pt x="458364" y="257538"/>
                  <a:pt x="453444" y="252891"/>
                  <a:pt x="445243" y="253301"/>
                </a:cubicBezTo>
                <a:cubicBezTo>
                  <a:pt x="429250" y="253984"/>
                  <a:pt x="413122" y="254394"/>
                  <a:pt x="397129" y="255215"/>
                </a:cubicBezTo>
                <a:cubicBezTo>
                  <a:pt x="393439" y="255351"/>
                  <a:pt x="389885" y="256855"/>
                  <a:pt x="386194" y="257402"/>
                </a:cubicBezTo>
                <a:cubicBezTo>
                  <a:pt x="381411" y="258222"/>
                  <a:pt x="379087" y="261365"/>
                  <a:pt x="378677" y="265876"/>
                </a:cubicBezTo>
                <a:cubicBezTo>
                  <a:pt x="377310" y="281595"/>
                  <a:pt x="379497" y="296494"/>
                  <a:pt x="390978" y="308659"/>
                </a:cubicBezTo>
                <a:cubicBezTo>
                  <a:pt x="393986" y="311939"/>
                  <a:pt x="397129" y="315083"/>
                  <a:pt x="399590" y="317817"/>
                </a:cubicBezTo>
                <a:cubicBezTo>
                  <a:pt x="400273" y="333399"/>
                  <a:pt x="393029" y="345837"/>
                  <a:pt x="387151" y="358549"/>
                </a:cubicBezTo>
                <a:cubicBezTo>
                  <a:pt x="384691" y="363880"/>
                  <a:pt x="382777" y="370030"/>
                  <a:pt x="378813" y="374131"/>
                </a:cubicBezTo>
                <a:cubicBezTo>
                  <a:pt x="363095" y="390533"/>
                  <a:pt x="345189" y="403792"/>
                  <a:pt x="321679" y="406799"/>
                </a:cubicBezTo>
                <a:cubicBezTo>
                  <a:pt x="317988" y="407209"/>
                  <a:pt x="314161" y="407892"/>
                  <a:pt x="310607" y="408849"/>
                </a:cubicBezTo>
                <a:cubicBezTo>
                  <a:pt x="305277" y="410489"/>
                  <a:pt x="303636" y="415410"/>
                  <a:pt x="307737" y="418964"/>
                </a:cubicBezTo>
                <a:cubicBezTo>
                  <a:pt x="311017" y="421698"/>
                  <a:pt x="315528" y="423885"/>
                  <a:pt x="319629" y="424158"/>
                </a:cubicBezTo>
                <a:cubicBezTo>
                  <a:pt x="330017" y="424841"/>
                  <a:pt x="340405" y="424431"/>
                  <a:pt x="350793" y="424295"/>
                </a:cubicBezTo>
                <a:cubicBezTo>
                  <a:pt x="368562" y="423885"/>
                  <a:pt x="383324" y="416367"/>
                  <a:pt x="395216" y="403518"/>
                </a:cubicBezTo>
                <a:cubicBezTo>
                  <a:pt x="404920" y="393130"/>
                  <a:pt x="412985" y="381512"/>
                  <a:pt x="418726" y="368390"/>
                </a:cubicBezTo>
                <a:cubicBezTo>
                  <a:pt x="420913" y="363470"/>
                  <a:pt x="422279" y="358276"/>
                  <a:pt x="424466" y="351441"/>
                </a:cubicBezTo>
                <a:cubicBezTo>
                  <a:pt x="426380" y="354312"/>
                  <a:pt x="427337" y="356225"/>
                  <a:pt x="428430" y="358002"/>
                </a:cubicBezTo>
                <a:close/>
                <a:moveTo>
                  <a:pt x="232150" y="289113"/>
                </a:moveTo>
                <a:cubicBezTo>
                  <a:pt x="232560" y="300321"/>
                  <a:pt x="245272" y="312212"/>
                  <a:pt x="256617" y="313853"/>
                </a:cubicBezTo>
                <a:cubicBezTo>
                  <a:pt x="266458" y="315220"/>
                  <a:pt x="274249" y="311119"/>
                  <a:pt x="279717" y="303328"/>
                </a:cubicBezTo>
                <a:cubicBezTo>
                  <a:pt x="285184" y="295810"/>
                  <a:pt x="284227" y="288019"/>
                  <a:pt x="278076" y="279545"/>
                </a:cubicBezTo>
                <a:cubicBezTo>
                  <a:pt x="276163" y="276811"/>
                  <a:pt x="273702" y="274487"/>
                  <a:pt x="271789" y="271617"/>
                </a:cubicBezTo>
                <a:cubicBezTo>
                  <a:pt x="268098" y="266013"/>
                  <a:pt x="263041" y="263689"/>
                  <a:pt x="258940" y="264099"/>
                </a:cubicBezTo>
                <a:cubicBezTo>
                  <a:pt x="235294" y="265193"/>
                  <a:pt x="231467" y="271617"/>
                  <a:pt x="232150" y="289113"/>
                </a:cubicBezTo>
                <a:close/>
                <a:moveTo>
                  <a:pt x="604891" y="261092"/>
                </a:moveTo>
                <a:cubicBezTo>
                  <a:pt x="603524" y="250431"/>
                  <a:pt x="600244" y="246603"/>
                  <a:pt x="589856" y="245237"/>
                </a:cubicBezTo>
                <a:cubicBezTo>
                  <a:pt x="585482" y="244690"/>
                  <a:pt x="580971" y="244553"/>
                  <a:pt x="576461" y="244826"/>
                </a:cubicBezTo>
                <a:cubicBezTo>
                  <a:pt x="568260" y="245237"/>
                  <a:pt x="558418" y="256718"/>
                  <a:pt x="559102" y="264919"/>
                </a:cubicBezTo>
                <a:cubicBezTo>
                  <a:pt x="560058" y="278451"/>
                  <a:pt x="575231" y="292803"/>
                  <a:pt x="589036" y="293213"/>
                </a:cubicBezTo>
                <a:cubicBezTo>
                  <a:pt x="599424" y="293487"/>
                  <a:pt x="607488" y="285695"/>
                  <a:pt x="607898" y="274077"/>
                </a:cubicBezTo>
                <a:cubicBezTo>
                  <a:pt x="606942" y="270523"/>
                  <a:pt x="605438" y="265876"/>
                  <a:pt x="604891" y="2610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7"/>
          <p:cNvSpPr/>
          <p:nvPr/>
        </p:nvSpPr>
        <p:spPr>
          <a:xfrm>
            <a:off x="7707342" y="1960703"/>
            <a:ext cx="412220" cy="326446"/>
          </a:xfrm>
          <a:custGeom>
            <a:rect b="b" l="l" r="r" t="t"/>
            <a:pathLst>
              <a:path extrusionOk="0" h="652892" w="824440">
                <a:moveTo>
                  <a:pt x="197010" y="297167"/>
                </a:moveTo>
                <a:cubicBezTo>
                  <a:pt x="194066" y="300672"/>
                  <a:pt x="192383" y="301794"/>
                  <a:pt x="191963" y="303336"/>
                </a:cubicBezTo>
                <a:cubicBezTo>
                  <a:pt x="180466" y="340771"/>
                  <a:pt x="164062" y="376383"/>
                  <a:pt x="148359" y="412135"/>
                </a:cubicBezTo>
                <a:cubicBezTo>
                  <a:pt x="137423" y="437092"/>
                  <a:pt x="123963" y="460506"/>
                  <a:pt x="106437" y="481116"/>
                </a:cubicBezTo>
                <a:cubicBezTo>
                  <a:pt x="96202" y="493174"/>
                  <a:pt x="84986" y="504531"/>
                  <a:pt x="72648" y="514625"/>
                </a:cubicBezTo>
                <a:cubicBezTo>
                  <a:pt x="53159" y="530609"/>
                  <a:pt x="27081" y="527524"/>
                  <a:pt x="12920" y="503128"/>
                </a:cubicBezTo>
                <a:cubicBezTo>
                  <a:pt x="3947" y="487706"/>
                  <a:pt x="302" y="470741"/>
                  <a:pt x="22" y="453356"/>
                </a:cubicBezTo>
                <a:cubicBezTo>
                  <a:pt x="-399" y="420828"/>
                  <a:pt x="5349" y="389282"/>
                  <a:pt x="15584" y="358437"/>
                </a:cubicBezTo>
                <a:cubicBezTo>
                  <a:pt x="26661" y="325068"/>
                  <a:pt x="41803" y="293381"/>
                  <a:pt x="58627" y="262676"/>
                </a:cubicBezTo>
                <a:cubicBezTo>
                  <a:pt x="70545" y="240944"/>
                  <a:pt x="84565" y="220615"/>
                  <a:pt x="102512" y="202949"/>
                </a:cubicBezTo>
                <a:cubicBezTo>
                  <a:pt x="119336" y="186264"/>
                  <a:pt x="133918" y="167056"/>
                  <a:pt x="151583" y="151213"/>
                </a:cubicBezTo>
                <a:cubicBezTo>
                  <a:pt x="178924" y="126537"/>
                  <a:pt x="208367" y="103824"/>
                  <a:pt x="241595" y="87560"/>
                </a:cubicBezTo>
                <a:cubicBezTo>
                  <a:pt x="262766" y="77185"/>
                  <a:pt x="285760" y="70735"/>
                  <a:pt x="307492" y="61341"/>
                </a:cubicBezTo>
                <a:cubicBezTo>
                  <a:pt x="328382" y="52228"/>
                  <a:pt x="350815" y="51106"/>
                  <a:pt x="372407" y="45638"/>
                </a:cubicBezTo>
                <a:cubicBezTo>
                  <a:pt x="386287" y="42133"/>
                  <a:pt x="399186" y="47461"/>
                  <a:pt x="412506" y="48162"/>
                </a:cubicBezTo>
                <a:cubicBezTo>
                  <a:pt x="416992" y="48302"/>
                  <a:pt x="421479" y="49284"/>
                  <a:pt x="428208" y="50125"/>
                </a:cubicBezTo>
                <a:cubicBezTo>
                  <a:pt x="426666" y="39049"/>
                  <a:pt x="425404" y="29515"/>
                  <a:pt x="424002" y="20121"/>
                </a:cubicBezTo>
                <a:cubicBezTo>
                  <a:pt x="423582" y="17317"/>
                  <a:pt x="422600" y="14653"/>
                  <a:pt x="422600" y="11849"/>
                </a:cubicBezTo>
                <a:cubicBezTo>
                  <a:pt x="422600" y="2736"/>
                  <a:pt x="428208" y="-1751"/>
                  <a:pt x="437322" y="632"/>
                </a:cubicBezTo>
                <a:cubicBezTo>
                  <a:pt x="450641" y="4138"/>
                  <a:pt x="459614" y="13952"/>
                  <a:pt x="468868" y="23065"/>
                </a:cubicBezTo>
                <a:cubicBezTo>
                  <a:pt x="473214" y="27271"/>
                  <a:pt x="476860" y="32179"/>
                  <a:pt x="480645" y="36525"/>
                </a:cubicBezTo>
                <a:cubicBezTo>
                  <a:pt x="482047" y="36104"/>
                  <a:pt x="483169" y="36104"/>
                  <a:pt x="483449" y="35684"/>
                </a:cubicBezTo>
                <a:cubicBezTo>
                  <a:pt x="490179" y="22224"/>
                  <a:pt x="493965" y="20822"/>
                  <a:pt x="505462" y="29094"/>
                </a:cubicBezTo>
                <a:cubicBezTo>
                  <a:pt x="513033" y="34562"/>
                  <a:pt x="521305" y="40170"/>
                  <a:pt x="526352" y="47601"/>
                </a:cubicBezTo>
                <a:cubicBezTo>
                  <a:pt x="537569" y="63865"/>
                  <a:pt x="553832" y="72277"/>
                  <a:pt x="570657" y="80409"/>
                </a:cubicBezTo>
                <a:cubicBezTo>
                  <a:pt x="581873" y="85877"/>
                  <a:pt x="592950" y="91906"/>
                  <a:pt x="604166" y="97514"/>
                </a:cubicBezTo>
                <a:cubicBezTo>
                  <a:pt x="607531" y="99197"/>
                  <a:pt x="611036" y="100459"/>
                  <a:pt x="614682" y="101300"/>
                </a:cubicBezTo>
                <a:cubicBezTo>
                  <a:pt x="635151" y="106207"/>
                  <a:pt x="652537" y="116863"/>
                  <a:pt x="668941" y="129621"/>
                </a:cubicBezTo>
                <a:cubicBezTo>
                  <a:pt x="704273" y="157102"/>
                  <a:pt x="731753" y="191312"/>
                  <a:pt x="752784" y="230289"/>
                </a:cubicBezTo>
                <a:cubicBezTo>
                  <a:pt x="765402" y="253563"/>
                  <a:pt x="774796" y="278800"/>
                  <a:pt x="785171" y="303196"/>
                </a:cubicBezTo>
                <a:cubicBezTo>
                  <a:pt x="801715" y="342173"/>
                  <a:pt x="810689" y="383253"/>
                  <a:pt x="818540" y="424754"/>
                </a:cubicBezTo>
                <a:cubicBezTo>
                  <a:pt x="823868" y="452935"/>
                  <a:pt x="825270" y="481116"/>
                  <a:pt x="824008" y="509578"/>
                </a:cubicBezTo>
                <a:cubicBezTo>
                  <a:pt x="823447" y="521636"/>
                  <a:pt x="824429" y="534114"/>
                  <a:pt x="822606" y="545891"/>
                </a:cubicBezTo>
                <a:cubicBezTo>
                  <a:pt x="819101" y="567903"/>
                  <a:pt x="807183" y="585569"/>
                  <a:pt x="790218" y="599870"/>
                </a:cubicBezTo>
                <a:cubicBezTo>
                  <a:pt x="786994" y="602534"/>
                  <a:pt x="783489" y="605058"/>
                  <a:pt x="780544" y="608002"/>
                </a:cubicBezTo>
                <a:cubicBezTo>
                  <a:pt x="768907" y="619499"/>
                  <a:pt x="739464" y="616555"/>
                  <a:pt x="729650" y="603235"/>
                </a:cubicBezTo>
                <a:cubicBezTo>
                  <a:pt x="715910" y="584728"/>
                  <a:pt x="704133" y="565380"/>
                  <a:pt x="698664" y="542526"/>
                </a:cubicBezTo>
                <a:cubicBezTo>
                  <a:pt x="694038" y="523598"/>
                  <a:pt x="687448" y="505091"/>
                  <a:pt x="683943" y="485883"/>
                </a:cubicBezTo>
                <a:cubicBezTo>
                  <a:pt x="679316" y="460786"/>
                  <a:pt x="677073" y="435129"/>
                  <a:pt x="673428" y="409892"/>
                </a:cubicBezTo>
                <a:cubicBezTo>
                  <a:pt x="672726" y="404844"/>
                  <a:pt x="670764" y="400078"/>
                  <a:pt x="669642" y="395030"/>
                </a:cubicBezTo>
                <a:cubicBezTo>
                  <a:pt x="666417" y="379608"/>
                  <a:pt x="663473" y="364045"/>
                  <a:pt x="660248" y="348622"/>
                </a:cubicBezTo>
                <a:cubicBezTo>
                  <a:pt x="659968" y="347501"/>
                  <a:pt x="658846" y="346519"/>
                  <a:pt x="656743" y="343294"/>
                </a:cubicBezTo>
                <a:cubicBezTo>
                  <a:pt x="656182" y="348622"/>
                  <a:pt x="655481" y="351987"/>
                  <a:pt x="655621" y="355352"/>
                </a:cubicBezTo>
                <a:cubicBezTo>
                  <a:pt x="656743" y="392927"/>
                  <a:pt x="645947" y="428399"/>
                  <a:pt x="633609" y="463030"/>
                </a:cubicBezTo>
                <a:cubicBezTo>
                  <a:pt x="628141" y="478593"/>
                  <a:pt x="618467" y="492893"/>
                  <a:pt x="609774" y="507194"/>
                </a:cubicBezTo>
                <a:cubicBezTo>
                  <a:pt x="597436" y="527384"/>
                  <a:pt x="584537" y="547433"/>
                  <a:pt x="571078" y="566922"/>
                </a:cubicBezTo>
                <a:cubicBezTo>
                  <a:pt x="566170" y="574072"/>
                  <a:pt x="559581" y="580241"/>
                  <a:pt x="553412" y="586410"/>
                </a:cubicBezTo>
                <a:cubicBezTo>
                  <a:pt x="524249" y="615012"/>
                  <a:pt x="489899" y="635202"/>
                  <a:pt x="451202" y="647680"/>
                </a:cubicBezTo>
                <a:cubicBezTo>
                  <a:pt x="441107" y="650905"/>
                  <a:pt x="430171" y="652728"/>
                  <a:pt x="419656" y="652868"/>
                </a:cubicBezTo>
                <a:cubicBezTo>
                  <a:pt x="390493" y="653288"/>
                  <a:pt x="361751" y="648381"/>
                  <a:pt x="334271" y="639268"/>
                </a:cubicBezTo>
                <a:cubicBezTo>
                  <a:pt x="303145" y="628893"/>
                  <a:pt x="274123" y="613470"/>
                  <a:pt x="249166" y="591598"/>
                </a:cubicBezTo>
                <a:cubicBezTo>
                  <a:pt x="246082" y="588794"/>
                  <a:pt x="242577" y="586270"/>
                  <a:pt x="239212" y="583887"/>
                </a:cubicBezTo>
                <a:cubicBezTo>
                  <a:pt x="218181" y="568745"/>
                  <a:pt x="205002" y="548275"/>
                  <a:pt x="198412" y="523598"/>
                </a:cubicBezTo>
                <a:cubicBezTo>
                  <a:pt x="188037" y="484621"/>
                  <a:pt x="181868" y="445224"/>
                  <a:pt x="182989" y="404564"/>
                </a:cubicBezTo>
                <a:cubicBezTo>
                  <a:pt x="183690" y="383533"/>
                  <a:pt x="184111" y="362503"/>
                  <a:pt x="188177" y="341892"/>
                </a:cubicBezTo>
                <a:cubicBezTo>
                  <a:pt x="190140" y="331377"/>
                  <a:pt x="192944" y="321002"/>
                  <a:pt x="195187" y="310486"/>
                </a:cubicBezTo>
                <a:cubicBezTo>
                  <a:pt x="195888" y="306981"/>
                  <a:pt x="196169" y="303336"/>
                  <a:pt x="197010" y="297167"/>
                </a:cubicBezTo>
                <a:close/>
                <a:moveTo>
                  <a:pt x="440827" y="23486"/>
                </a:moveTo>
                <a:cubicBezTo>
                  <a:pt x="442089" y="31618"/>
                  <a:pt x="443070" y="37366"/>
                  <a:pt x="443911" y="43115"/>
                </a:cubicBezTo>
                <a:cubicBezTo>
                  <a:pt x="447136" y="62884"/>
                  <a:pt x="440547" y="70315"/>
                  <a:pt x="420918" y="68492"/>
                </a:cubicBezTo>
                <a:cubicBezTo>
                  <a:pt x="393858" y="65968"/>
                  <a:pt x="367500" y="66389"/>
                  <a:pt x="340720" y="73960"/>
                </a:cubicBezTo>
                <a:cubicBezTo>
                  <a:pt x="316044" y="80970"/>
                  <a:pt x="291929" y="89242"/>
                  <a:pt x="268935" y="100038"/>
                </a:cubicBezTo>
                <a:cubicBezTo>
                  <a:pt x="249587" y="109151"/>
                  <a:pt x="231781" y="121630"/>
                  <a:pt x="213835" y="133407"/>
                </a:cubicBezTo>
                <a:cubicBezTo>
                  <a:pt x="199814" y="142520"/>
                  <a:pt x="185653" y="151774"/>
                  <a:pt x="173035" y="162570"/>
                </a:cubicBezTo>
                <a:cubicBezTo>
                  <a:pt x="159996" y="173786"/>
                  <a:pt x="148359" y="186685"/>
                  <a:pt x="136441" y="199163"/>
                </a:cubicBezTo>
                <a:cubicBezTo>
                  <a:pt x="118074" y="218512"/>
                  <a:pt x="99988" y="238281"/>
                  <a:pt x="86528" y="261274"/>
                </a:cubicBezTo>
                <a:cubicBezTo>
                  <a:pt x="62834" y="301794"/>
                  <a:pt x="42924" y="343995"/>
                  <a:pt x="30026" y="389282"/>
                </a:cubicBezTo>
                <a:cubicBezTo>
                  <a:pt x="23155" y="413257"/>
                  <a:pt x="18108" y="437653"/>
                  <a:pt x="20632" y="462609"/>
                </a:cubicBezTo>
                <a:cubicBezTo>
                  <a:pt x="21753" y="474106"/>
                  <a:pt x="24698" y="485743"/>
                  <a:pt x="29324" y="496258"/>
                </a:cubicBezTo>
                <a:cubicBezTo>
                  <a:pt x="34091" y="507475"/>
                  <a:pt x="42924" y="509297"/>
                  <a:pt x="53159" y="502287"/>
                </a:cubicBezTo>
                <a:cubicBezTo>
                  <a:pt x="83163" y="481817"/>
                  <a:pt x="105035" y="454197"/>
                  <a:pt x="120879" y="421809"/>
                </a:cubicBezTo>
                <a:cubicBezTo>
                  <a:pt x="130553" y="402181"/>
                  <a:pt x="139105" y="381991"/>
                  <a:pt x="147377" y="361661"/>
                </a:cubicBezTo>
                <a:cubicBezTo>
                  <a:pt x="158033" y="335303"/>
                  <a:pt x="168548" y="308944"/>
                  <a:pt x="177521" y="281884"/>
                </a:cubicBezTo>
                <a:cubicBezTo>
                  <a:pt x="191121" y="240664"/>
                  <a:pt x="211171" y="203229"/>
                  <a:pt x="237670" y="168879"/>
                </a:cubicBezTo>
                <a:cubicBezTo>
                  <a:pt x="241315" y="164112"/>
                  <a:pt x="244960" y="159345"/>
                  <a:pt x="251129" y="161869"/>
                </a:cubicBezTo>
                <a:cubicBezTo>
                  <a:pt x="258700" y="164953"/>
                  <a:pt x="255055" y="171403"/>
                  <a:pt x="253653" y="176450"/>
                </a:cubicBezTo>
                <a:cubicBezTo>
                  <a:pt x="244680" y="209258"/>
                  <a:pt x="235006" y="242066"/>
                  <a:pt x="226453" y="275014"/>
                </a:cubicBezTo>
                <a:cubicBezTo>
                  <a:pt x="220845" y="296746"/>
                  <a:pt x="214956" y="318478"/>
                  <a:pt x="212012" y="340630"/>
                </a:cubicBezTo>
                <a:cubicBezTo>
                  <a:pt x="206965" y="377645"/>
                  <a:pt x="203319" y="414799"/>
                  <a:pt x="207666" y="452374"/>
                </a:cubicBezTo>
                <a:cubicBezTo>
                  <a:pt x="210049" y="473265"/>
                  <a:pt x="211031" y="494155"/>
                  <a:pt x="217480" y="514485"/>
                </a:cubicBezTo>
                <a:cubicBezTo>
                  <a:pt x="224911" y="537619"/>
                  <a:pt x="234865" y="559070"/>
                  <a:pt x="255756" y="573091"/>
                </a:cubicBezTo>
                <a:cubicBezTo>
                  <a:pt x="293752" y="598468"/>
                  <a:pt x="333149" y="620901"/>
                  <a:pt x="379417" y="626930"/>
                </a:cubicBezTo>
                <a:cubicBezTo>
                  <a:pt x="404233" y="630155"/>
                  <a:pt x="428629" y="629033"/>
                  <a:pt x="452464" y="620480"/>
                </a:cubicBezTo>
                <a:cubicBezTo>
                  <a:pt x="470971" y="613751"/>
                  <a:pt x="487095" y="603095"/>
                  <a:pt x="503919" y="593281"/>
                </a:cubicBezTo>
                <a:cubicBezTo>
                  <a:pt x="528455" y="578839"/>
                  <a:pt x="546121" y="557809"/>
                  <a:pt x="561964" y="535656"/>
                </a:cubicBezTo>
                <a:cubicBezTo>
                  <a:pt x="574583" y="517990"/>
                  <a:pt x="586080" y="499343"/>
                  <a:pt x="596315" y="479854"/>
                </a:cubicBezTo>
                <a:cubicBezTo>
                  <a:pt x="612018" y="449710"/>
                  <a:pt x="623234" y="418304"/>
                  <a:pt x="629683" y="385216"/>
                </a:cubicBezTo>
                <a:cubicBezTo>
                  <a:pt x="633189" y="366989"/>
                  <a:pt x="634450" y="348202"/>
                  <a:pt x="636413" y="329694"/>
                </a:cubicBezTo>
                <a:cubicBezTo>
                  <a:pt x="638376" y="310767"/>
                  <a:pt x="646508" y="291699"/>
                  <a:pt x="634871" y="272491"/>
                </a:cubicBezTo>
                <a:cubicBezTo>
                  <a:pt x="639778" y="269827"/>
                  <a:pt x="643704" y="267724"/>
                  <a:pt x="649032" y="264920"/>
                </a:cubicBezTo>
                <a:cubicBezTo>
                  <a:pt x="652537" y="271649"/>
                  <a:pt x="654780" y="278239"/>
                  <a:pt x="658846" y="283567"/>
                </a:cubicBezTo>
                <a:cubicBezTo>
                  <a:pt x="670483" y="298429"/>
                  <a:pt x="675811" y="315814"/>
                  <a:pt x="679877" y="333620"/>
                </a:cubicBezTo>
                <a:cubicBezTo>
                  <a:pt x="685766" y="359418"/>
                  <a:pt x="692916" y="384935"/>
                  <a:pt x="695440" y="411715"/>
                </a:cubicBezTo>
                <a:cubicBezTo>
                  <a:pt x="697963" y="438073"/>
                  <a:pt x="703572" y="464151"/>
                  <a:pt x="708339" y="490230"/>
                </a:cubicBezTo>
                <a:cubicBezTo>
                  <a:pt x="713666" y="520093"/>
                  <a:pt x="722079" y="549256"/>
                  <a:pt x="736520" y="576175"/>
                </a:cubicBezTo>
                <a:cubicBezTo>
                  <a:pt x="739184" y="581083"/>
                  <a:pt x="742268" y="585850"/>
                  <a:pt x="745633" y="590336"/>
                </a:cubicBezTo>
                <a:cubicBezTo>
                  <a:pt x="748718" y="594402"/>
                  <a:pt x="752784" y="596505"/>
                  <a:pt x="757831" y="593421"/>
                </a:cubicBezTo>
                <a:cubicBezTo>
                  <a:pt x="763439" y="590056"/>
                  <a:pt x="769468" y="587252"/>
                  <a:pt x="774235" y="583046"/>
                </a:cubicBezTo>
                <a:cubicBezTo>
                  <a:pt x="786573" y="572390"/>
                  <a:pt x="798491" y="561173"/>
                  <a:pt x="801715" y="543928"/>
                </a:cubicBezTo>
                <a:cubicBezTo>
                  <a:pt x="807464" y="513363"/>
                  <a:pt x="807043" y="482658"/>
                  <a:pt x="803678" y="452094"/>
                </a:cubicBezTo>
                <a:cubicBezTo>
                  <a:pt x="801014" y="427978"/>
                  <a:pt x="795546" y="404284"/>
                  <a:pt x="790779" y="380449"/>
                </a:cubicBezTo>
                <a:cubicBezTo>
                  <a:pt x="775918" y="307682"/>
                  <a:pt x="744792" y="242346"/>
                  <a:pt x="698524" y="184442"/>
                </a:cubicBezTo>
                <a:cubicBezTo>
                  <a:pt x="681840" y="163551"/>
                  <a:pt x="662351" y="145465"/>
                  <a:pt x="639918" y="131865"/>
                </a:cubicBezTo>
                <a:cubicBezTo>
                  <a:pt x="635712" y="133267"/>
                  <a:pt x="631366" y="134388"/>
                  <a:pt x="627580" y="133407"/>
                </a:cubicBezTo>
                <a:cubicBezTo>
                  <a:pt x="622813" y="132285"/>
                  <a:pt x="617906" y="129902"/>
                  <a:pt x="613840" y="127238"/>
                </a:cubicBezTo>
                <a:cubicBezTo>
                  <a:pt x="598278" y="116863"/>
                  <a:pt x="581873" y="107749"/>
                  <a:pt x="564208" y="102141"/>
                </a:cubicBezTo>
                <a:cubicBezTo>
                  <a:pt x="546402" y="96393"/>
                  <a:pt x="532381" y="87139"/>
                  <a:pt x="522567" y="71156"/>
                </a:cubicBezTo>
                <a:cubicBezTo>
                  <a:pt x="517940" y="63725"/>
                  <a:pt x="511911" y="57556"/>
                  <a:pt x="502237" y="54191"/>
                </a:cubicBezTo>
                <a:cubicBezTo>
                  <a:pt x="501816" y="59939"/>
                  <a:pt x="502237" y="64706"/>
                  <a:pt x="500975" y="68912"/>
                </a:cubicBezTo>
                <a:cubicBezTo>
                  <a:pt x="499994" y="71997"/>
                  <a:pt x="497189" y="76063"/>
                  <a:pt x="494526" y="76764"/>
                </a:cubicBezTo>
                <a:cubicBezTo>
                  <a:pt x="491862" y="77325"/>
                  <a:pt x="487235" y="74941"/>
                  <a:pt x="485412" y="72558"/>
                </a:cubicBezTo>
                <a:cubicBezTo>
                  <a:pt x="480225" y="65407"/>
                  <a:pt x="476159" y="57416"/>
                  <a:pt x="471392" y="49845"/>
                </a:cubicBezTo>
                <a:cubicBezTo>
                  <a:pt x="463961" y="38768"/>
                  <a:pt x="454006" y="31337"/>
                  <a:pt x="440827" y="23486"/>
                </a:cubicBezTo>
                <a:close/>
                <a:moveTo>
                  <a:pt x="430452" y="387880"/>
                </a:moveTo>
                <a:cubicBezTo>
                  <a:pt x="424703" y="394049"/>
                  <a:pt x="419235" y="399657"/>
                  <a:pt x="414328" y="405686"/>
                </a:cubicBezTo>
                <a:cubicBezTo>
                  <a:pt x="403673" y="418585"/>
                  <a:pt x="389372" y="425034"/>
                  <a:pt x="373949" y="429240"/>
                </a:cubicBezTo>
                <a:cubicBezTo>
                  <a:pt x="353759" y="434708"/>
                  <a:pt x="327261" y="417183"/>
                  <a:pt x="323756" y="396572"/>
                </a:cubicBezTo>
                <a:cubicBezTo>
                  <a:pt x="323335" y="394469"/>
                  <a:pt x="324176" y="392086"/>
                  <a:pt x="324457" y="390123"/>
                </a:cubicBezTo>
                <a:cubicBezTo>
                  <a:pt x="331327" y="387459"/>
                  <a:pt x="334692" y="391946"/>
                  <a:pt x="338477" y="395170"/>
                </a:cubicBezTo>
                <a:cubicBezTo>
                  <a:pt x="351656" y="406387"/>
                  <a:pt x="372126" y="405546"/>
                  <a:pt x="385306" y="394049"/>
                </a:cubicBezTo>
                <a:cubicBezTo>
                  <a:pt x="405355" y="376523"/>
                  <a:pt x="419516" y="354651"/>
                  <a:pt x="432835" y="330255"/>
                </a:cubicBezTo>
                <a:cubicBezTo>
                  <a:pt x="420357" y="320721"/>
                  <a:pt x="412365" y="307822"/>
                  <a:pt x="409141" y="292260"/>
                </a:cubicBezTo>
                <a:cubicBezTo>
                  <a:pt x="408159" y="287212"/>
                  <a:pt x="407037" y="282165"/>
                  <a:pt x="407178" y="276977"/>
                </a:cubicBezTo>
                <a:cubicBezTo>
                  <a:pt x="407318" y="256647"/>
                  <a:pt x="415029" y="246553"/>
                  <a:pt x="439986" y="250619"/>
                </a:cubicBezTo>
                <a:cubicBezTo>
                  <a:pt x="468728" y="255526"/>
                  <a:pt x="487656" y="279641"/>
                  <a:pt x="475598" y="312449"/>
                </a:cubicBezTo>
                <a:cubicBezTo>
                  <a:pt x="472934" y="319600"/>
                  <a:pt x="469148" y="325628"/>
                  <a:pt x="461577" y="329134"/>
                </a:cubicBezTo>
                <a:cubicBezTo>
                  <a:pt x="458353" y="330676"/>
                  <a:pt x="454707" y="334882"/>
                  <a:pt x="454427" y="338107"/>
                </a:cubicBezTo>
                <a:cubicBezTo>
                  <a:pt x="453445" y="353529"/>
                  <a:pt x="452744" y="368952"/>
                  <a:pt x="453586" y="384375"/>
                </a:cubicBezTo>
                <a:cubicBezTo>
                  <a:pt x="454427" y="400218"/>
                  <a:pt x="460315" y="404985"/>
                  <a:pt x="476018" y="404284"/>
                </a:cubicBezTo>
                <a:cubicBezTo>
                  <a:pt x="483870" y="403863"/>
                  <a:pt x="491721" y="402321"/>
                  <a:pt x="499152" y="399937"/>
                </a:cubicBezTo>
                <a:cubicBezTo>
                  <a:pt x="503499" y="398535"/>
                  <a:pt x="507284" y="397133"/>
                  <a:pt x="510509" y="400919"/>
                </a:cubicBezTo>
                <a:cubicBezTo>
                  <a:pt x="513874" y="404985"/>
                  <a:pt x="513453" y="409612"/>
                  <a:pt x="510509" y="413818"/>
                </a:cubicBezTo>
                <a:cubicBezTo>
                  <a:pt x="495227" y="436110"/>
                  <a:pt x="457511" y="436391"/>
                  <a:pt x="442509" y="413958"/>
                </a:cubicBezTo>
                <a:cubicBezTo>
                  <a:pt x="437182" y="406527"/>
                  <a:pt x="434518" y="397273"/>
                  <a:pt x="430452" y="387880"/>
                </a:cubicBezTo>
                <a:close/>
                <a:moveTo>
                  <a:pt x="448959" y="312870"/>
                </a:moveTo>
                <a:cubicBezTo>
                  <a:pt x="460175" y="304457"/>
                  <a:pt x="464802" y="294363"/>
                  <a:pt x="459474" y="281884"/>
                </a:cubicBezTo>
                <a:cubicBezTo>
                  <a:pt x="453445" y="267443"/>
                  <a:pt x="440126" y="270388"/>
                  <a:pt x="428629" y="269266"/>
                </a:cubicBezTo>
                <a:cubicBezTo>
                  <a:pt x="421338" y="290157"/>
                  <a:pt x="430312" y="309224"/>
                  <a:pt x="448959" y="312870"/>
                </a:cubicBezTo>
                <a:close/>
                <a:moveTo>
                  <a:pt x="376753" y="540844"/>
                </a:moveTo>
                <a:cubicBezTo>
                  <a:pt x="384044" y="538040"/>
                  <a:pt x="390493" y="533553"/>
                  <a:pt x="397363" y="529768"/>
                </a:cubicBezTo>
                <a:cubicBezTo>
                  <a:pt x="407879" y="541825"/>
                  <a:pt x="413627" y="543788"/>
                  <a:pt x="423862" y="537899"/>
                </a:cubicBezTo>
                <a:cubicBezTo>
                  <a:pt x="438023" y="529768"/>
                  <a:pt x="451903" y="521075"/>
                  <a:pt x="465924" y="512662"/>
                </a:cubicBezTo>
                <a:cubicBezTo>
                  <a:pt x="469709" y="510419"/>
                  <a:pt x="473495" y="507895"/>
                  <a:pt x="470550" y="502848"/>
                </a:cubicBezTo>
                <a:cubicBezTo>
                  <a:pt x="467887" y="498502"/>
                  <a:pt x="463821" y="498502"/>
                  <a:pt x="459474" y="500745"/>
                </a:cubicBezTo>
                <a:cubicBezTo>
                  <a:pt x="452464" y="504390"/>
                  <a:pt x="445594" y="508456"/>
                  <a:pt x="438303" y="511260"/>
                </a:cubicBezTo>
                <a:cubicBezTo>
                  <a:pt x="431293" y="514065"/>
                  <a:pt x="424984" y="519813"/>
                  <a:pt x="416291" y="518130"/>
                </a:cubicBezTo>
                <a:cubicBezTo>
                  <a:pt x="419376" y="502568"/>
                  <a:pt x="419095" y="502007"/>
                  <a:pt x="407458" y="497520"/>
                </a:cubicBezTo>
                <a:cubicBezTo>
                  <a:pt x="397924" y="505933"/>
                  <a:pt x="388671" y="514345"/>
                  <a:pt x="379277" y="522617"/>
                </a:cubicBezTo>
                <a:cubicBezTo>
                  <a:pt x="372126" y="528926"/>
                  <a:pt x="364555" y="533273"/>
                  <a:pt x="354461" y="522196"/>
                </a:cubicBezTo>
                <a:cubicBezTo>
                  <a:pt x="354881" y="538741"/>
                  <a:pt x="364275" y="545611"/>
                  <a:pt x="376753" y="540844"/>
                </a:cubicBezTo>
                <a:close/>
                <a:moveTo>
                  <a:pt x="328382" y="280202"/>
                </a:moveTo>
                <a:cubicBezTo>
                  <a:pt x="342683" y="282726"/>
                  <a:pt x="352918" y="271649"/>
                  <a:pt x="349413" y="257489"/>
                </a:cubicBezTo>
                <a:cubicBezTo>
                  <a:pt x="348572" y="254264"/>
                  <a:pt x="347450" y="251320"/>
                  <a:pt x="346609" y="248095"/>
                </a:cubicBezTo>
                <a:cubicBezTo>
                  <a:pt x="343665" y="236318"/>
                  <a:pt x="331607" y="227905"/>
                  <a:pt x="319690" y="229448"/>
                </a:cubicBezTo>
                <a:cubicBezTo>
                  <a:pt x="310997" y="230569"/>
                  <a:pt x="304968" y="239402"/>
                  <a:pt x="304547" y="251600"/>
                </a:cubicBezTo>
                <a:cubicBezTo>
                  <a:pt x="303987" y="265060"/>
                  <a:pt x="314502" y="277818"/>
                  <a:pt x="328382" y="280202"/>
                </a:cubicBezTo>
                <a:close/>
                <a:moveTo>
                  <a:pt x="572760" y="298849"/>
                </a:moveTo>
                <a:cubicBezTo>
                  <a:pt x="577808" y="292540"/>
                  <a:pt x="570377" y="287913"/>
                  <a:pt x="567713" y="282866"/>
                </a:cubicBezTo>
                <a:cubicBezTo>
                  <a:pt x="565890" y="279641"/>
                  <a:pt x="564067" y="276136"/>
                  <a:pt x="561544" y="273472"/>
                </a:cubicBezTo>
                <a:cubicBezTo>
                  <a:pt x="554674" y="266041"/>
                  <a:pt x="544719" y="264499"/>
                  <a:pt x="537569" y="269126"/>
                </a:cubicBezTo>
                <a:cubicBezTo>
                  <a:pt x="527614" y="275575"/>
                  <a:pt x="525231" y="282726"/>
                  <a:pt x="528736" y="294503"/>
                </a:cubicBezTo>
                <a:cubicBezTo>
                  <a:pt x="531960" y="305299"/>
                  <a:pt x="540373" y="311888"/>
                  <a:pt x="551870" y="312029"/>
                </a:cubicBezTo>
                <a:cubicBezTo>
                  <a:pt x="562525" y="314132"/>
                  <a:pt x="567573" y="305439"/>
                  <a:pt x="572760" y="2988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7990963" y="1133353"/>
            <a:ext cx="169254" cy="375666"/>
          </a:xfrm>
          <a:custGeom>
            <a:rect b="b" l="l" r="r" t="t"/>
            <a:pathLst>
              <a:path extrusionOk="0" h="751331" w="338508">
                <a:moveTo>
                  <a:pt x="26980" y="662534"/>
                </a:moveTo>
                <a:cubicBezTo>
                  <a:pt x="21926" y="661790"/>
                  <a:pt x="17468" y="661641"/>
                  <a:pt x="13157" y="660600"/>
                </a:cubicBezTo>
                <a:cubicBezTo>
                  <a:pt x="1713" y="657921"/>
                  <a:pt x="-2151" y="649885"/>
                  <a:pt x="1119" y="638724"/>
                </a:cubicBezTo>
                <a:cubicBezTo>
                  <a:pt x="7212" y="617294"/>
                  <a:pt x="12563" y="595715"/>
                  <a:pt x="18359" y="574137"/>
                </a:cubicBezTo>
                <a:cubicBezTo>
                  <a:pt x="22967" y="556874"/>
                  <a:pt x="27277" y="539611"/>
                  <a:pt x="32330" y="522497"/>
                </a:cubicBezTo>
                <a:cubicBezTo>
                  <a:pt x="42586" y="488716"/>
                  <a:pt x="53138" y="454934"/>
                  <a:pt x="63691" y="421302"/>
                </a:cubicBezTo>
                <a:cubicBezTo>
                  <a:pt x="70825" y="398830"/>
                  <a:pt x="78256" y="376508"/>
                  <a:pt x="85688" y="354185"/>
                </a:cubicBezTo>
                <a:cubicBezTo>
                  <a:pt x="86431" y="351953"/>
                  <a:pt x="87768" y="350018"/>
                  <a:pt x="88957" y="347637"/>
                </a:cubicBezTo>
                <a:cubicBezTo>
                  <a:pt x="96835" y="347786"/>
                  <a:pt x="102185" y="352548"/>
                  <a:pt x="107387" y="356864"/>
                </a:cubicBezTo>
                <a:cubicBezTo>
                  <a:pt x="109171" y="358352"/>
                  <a:pt x="109765" y="362965"/>
                  <a:pt x="109171" y="365644"/>
                </a:cubicBezTo>
                <a:cubicBezTo>
                  <a:pt x="102482" y="394068"/>
                  <a:pt x="95497" y="422492"/>
                  <a:pt x="88511" y="450916"/>
                </a:cubicBezTo>
                <a:cubicBezTo>
                  <a:pt x="85985" y="461185"/>
                  <a:pt x="83904" y="471602"/>
                  <a:pt x="81080" y="481870"/>
                </a:cubicBezTo>
                <a:cubicBezTo>
                  <a:pt x="76770" y="497794"/>
                  <a:pt x="72162" y="513717"/>
                  <a:pt x="67704" y="529492"/>
                </a:cubicBezTo>
                <a:cubicBezTo>
                  <a:pt x="68447" y="529789"/>
                  <a:pt x="69339" y="530087"/>
                  <a:pt x="70082" y="530236"/>
                </a:cubicBezTo>
                <a:cubicBezTo>
                  <a:pt x="72460" y="524283"/>
                  <a:pt x="74838" y="518330"/>
                  <a:pt x="77067" y="512378"/>
                </a:cubicBezTo>
                <a:cubicBezTo>
                  <a:pt x="82566" y="497198"/>
                  <a:pt x="88066" y="481870"/>
                  <a:pt x="93268" y="466542"/>
                </a:cubicBezTo>
                <a:cubicBezTo>
                  <a:pt x="98915" y="449726"/>
                  <a:pt x="103969" y="432612"/>
                  <a:pt x="109914" y="415795"/>
                </a:cubicBezTo>
                <a:cubicBezTo>
                  <a:pt x="118386" y="391389"/>
                  <a:pt x="125668" y="366090"/>
                  <a:pt x="136815" y="342726"/>
                </a:cubicBezTo>
                <a:cubicBezTo>
                  <a:pt x="152273" y="310730"/>
                  <a:pt x="162231" y="276800"/>
                  <a:pt x="176796" y="244656"/>
                </a:cubicBezTo>
                <a:cubicBezTo>
                  <a:pt x="181998" y="233197"/>
                  <a:pt x="185268" y="220845"/>
                  <a:pt x="190024" y="209237"/>
                </a:cubicBezTo>
                <a:cubicBezTo>
                  <a:pt x="193888" y="199862"/>
                  <a:pt x="199239" y="191230"/>
                  <a:pt x="203103" y="181855"/>
                </a:cubicBezTo>
                <a:cubicBezTo>
                  <a:pt x="214399" y="154919"/>
                  <a:pt x="225248" y="127685"/>
                  <a:pt x="236544" y="100749"/>
                </a:cubicBezTo>
                <a:cubicBezTo>
                  <a:pt x="239517" y="93755"/>
                  <a:pt x="242638" y="86909"/>
                  <a:pt x="249772" y="82147"/>
                </a:cubicBezTo>
                <a:cubicBezTo>
                  <a:pt x="253785" y="79468"/>
                  <a:pt x="255420" y="73367"/>
                  <a:pt x="258838" y="69498"/>
                </a:cubicBezTo>
                <a:cubicBezTo>
                  <a:pt x="266864" y="60420"/>
                  <a:pt x="275336" y="51491"/>
                  <a:pt x="283808" y="42859"/>
                </a:cubicBezTo>
                <a:cubicBezTo>
                  <a:pt x="296441" y="29763"/>
                  <a:pt x="309372" y="16965"/>
                  <a:pt x="322153" y="4018"/>
                </a:cubicBezTo>
                <a:cubicBezTo>
                  <a:pt x="324829" y="1339"/>
                  <a:pt x="327504" y="-1339"/>
                  <a:pt x="331666" y="744"/>
                </a:cubicBezTo>
                <a:cubicBezTo>
                  <a:pt x="335976" y="2828"/>
                  <a:pt x="338651" y="6250"/>
                  <a:pt x="338502" y="11459"/>
                </a:cubicBezTo>
                <a:cubicBezTo>
                  <a:pt x="338057" y="24852"/>
                  <a:pt x="337611" y="38246"/>
                  <a:pt x="337313" y="51640"/>
                </a:cubicBezTo>
                <a:cubicBezTo>
                  <a:pt x="336868" y="69944"/>
                  <a:pt x="335381" y="88249"/>
                  <a:pt x="336273" y="106553"/>
                </a:cubicBezTo>
                <a:cubicBezTo>
                  <a:pt x="336719" y="118012"/>
                  <a:pt x="335976" y="128132"/>
                  <a:pt x="331666" y="138995"/>
                </a:cubicBezTo>
                <a:cubicBezTo>
                  <a:pt x="324234" y="157895"/>
                  <a:pt x="319181" y="177688"/>
                  <a:pt x="312344" y="196736"/>
                </a:cubicBezTo>
                <a:cubicBezTo>
                  <a:pt x="305359" y="216231"/>
                  <a:pt x="296887" y="235131"/>
                  <a:pt x="289604" y="254477"/>
                </a:cubicBezTo>
                <a:cubicBezTo>
                  <a:pt x="282767" y="272633"/>
                  <a:pt x="276971" y="291384"/>
                  <a:pt x="269688" y="309391"/>
                </a:cubicBezTo>
                <a:cubicBezTo>
                  <a:pt x="261514" y="329779"/>
                  <a:pt x="252299" y="349572"/>
                  <a:pt x="243530" y="369662"/>
                </a:cubicBezTo>
                <a:cubicBezTo>
                  <a:pt x="232531" y="395110"/>
                  <a:pt x="221533" y="420409"/>
                  <a:pt x="210683" y="445856"/>
                </a:cubicBezTo>
                <a:cubicBezTo>
                  <a:pt x="203103" y="463715"/>
                  <a:pt x="195523" y="481721"/>
                  <a:pt x="188389" y="499877"/>
                </a:cubicBezTo>
                <a:cubicBezTo>
                  <a:pt x="178282" y="525176"/>
                  <a:pt x="168473" y="550624"/>
                  <a:pt x="158812" y="575923"/>
                </a:cubicBezTo>
                <a:cubicBezTo>
                  <a:pt x="156137" y="582768"/>
                  <a:pt x="154502" y="589912"/>
                  <a:pt x="152124" y="596906"/>
                </a:cubicBezTo>
                <a:cubicBezTo>
                  <a:pt x="145882" y="614913"/>
                  <a:pt x="139045" y="632771"/>
                  <a:pt x="133397" y="651075"/>
                </a:cubicBezTo>
                <a:cubicBezTo>
                  <a:pt x="129830" y="662683"/>
                  <a:pt x="128046" y="674737"/>
                  <a:pt x="125371" y="686643"/>
                </a:cubicBezTo>
                <a:cubicBezTo>
                  <a:pt x="123885" y="693042"/>
                  <a:pt x="122101" y="699292"/>
                  <a:pt x="120169" y="705543"/>
                </a:cubicBezTo>
                <a:cubicBezTo>
                  <a:pt x="116899" y="715662"/>
                  <a:pt x="112738" y="725335"/>
                  <a:pt x="110211" y="735604"/>
                </a:cubicBezTo>
                <a:cubicBezTo>
                  <a:pt x="107684" y="746021"/>
                  <a:pt x="100996" y="750783"/>
                  <a:pt x="91335" y="751081"/>
                </a:cubicBezTo>
                <a:cubicBezTo>
                  <a:pt x="77959" y="751527"/>
                  <a:pt x="64434" y="751378"/>
                  <a:pt x="51057" y="750634"/>
                </a:cubicBezTo>
                <a:cubicBezTo>
                  <a:pt x="43032" y="750188"/>
                  <a:pt x="35006" y="748253"/>
                  <a:pt x="27277" y="746170"/>
                </a:cubicBezTo>
                <a:cubicBezTo>
                  <a:pt x="15833" y="743044"/>
                  <a:pt x="11671" y="736348"/>
                  <a:pt x="14495" y="725186"/>
                </a:cubicBezTo>
                <a:cubicBezTo>
                  <a:pt x="17914" y="711049"/>
                  <a:pt x="19697" y="696316"/>
                  <a:pt x="27723" y="683518"/>
                </a:cubicBezTo>
                <a:cubicBezTo>
                  <a:pt x="30695" y="678011"/>
                  <a:pt x="30101" y="677565"/>
                  <a:pt x="26980" y="662534"/>
                </a:cubicBezTo>
                <a:close/>
                <a:moveTo>
                  <a:pt x="104712" y="672654"/>
                </a:moveTo>
                <a:cubicBezTo>
                  <a:pt x="106049" y="664023"/>
                  <a:pt x="105901" y="655540"/>
                  <a:pt x="108576" y="647950"/>
                </a:cubicBezTo>
                <a:cubicBezTo>
                  <a:pt x="117197" y="622949"/>
                  <a:pt x="126709" y="598394"/>
                  <a:pt x="135924" y="573542"/>
                </a:cubicBezTo>
                <a:cubicBezTo>
                  <a:pt x="137410" y="569375"/>
                  <a:pt x="139342" y="565208"/>
                  <a:pt x="140828" y="561041"/>
                </a:cubicBezTo>
                <a:cubicBezTo>
                  <a:pt x="148408" y="540058"/>
                  <a:pt x="155542" y="518926"/>
                  <a:pt x="163717" y="498091"/>
                </a:cubicBezTo>
                <a:cubicBezTo>
                  <a:pt x="172932" y="474727"/>
                  <a:pt x="183038" y="451660"/>
                  <a:pt x="192848" y="428445"/>
                </a:cubicBezTo>
                <a:cubicBezTo>
                  <a:pt x="210386" y="386925"/>
                  <a:pt x="227924" y="345405"/>
                  <a:pt x="245462" y="303885"/>
                </a:cubicBezTo>
                <a:cubicBezTo>
                  <a:pt x="254677" y="281860"/>
                  <a:pt x="263594" y="259686"/>
                  <a:pt x="272512" y="237512"/>
                </a:cubicBezTo>
                <a:cubicBezTo>
                  <a:pt x="274593" y="232304"/>
                  <a:pt x="275930" y="226649"/>
                  <a:pt x="278160" y="221440"/>
                </a:cubicBezTo>
                <a:cubicBezTo>
                  <a:pt x="290644" y="191528"/>
                  <a:pt x="303278" y="161616"/>
                  <a:pt x="315911" y="131703"/>
                </a:cubicBezTo>
                <a:cubicBezTo>
                  <a:pt x="316506" y="130364"/>
                  <a:pt x="316506" y="128876"/>
                  <a:pt x="316654" y="128429"/>
                </a:cubicBezTo>
                <a:cubicBezTo>
                  <a:pt x="295103" y="120542"/>
                  <a:pt x="274741" y="113101"/>
                  <a:pt x="253042" y="105214"/>
                </a:cubicBezTo>
                <a:cubicBezTo>
                  <a:pt x="251258" y="109529"/>
                  <a:pt x="249029" y="114292"/>
                  <a:pt x="247394" y="119203"/>
                </a:cubicBezTo>
                <a:cubicBezTo>
                  <a:pt x="235950" y="152240"/>
                  <a:pt x="224951" y="185277"/>
                  <a:pt x="213061" y="218166"/>
                </a:cubicBezTo>
                <a:cubicBezTo>
                  <a:pt x="202063" y="248822"/>
                  <a:pt x="190321" y="279181"/>
                  <a:pt x="178580" y="309540"/>
                </a:cubicBezTo>
                <a:cubicBezTo>
                  <a:pt x="170405" y="330672"/>
                  <a:pt x="161042" y="351506"/>
                  <a:pt x="153313" y="372787"/>
                </a:cubicBezTo>
                <a:cubicBezTo>
                  <a:pt x="138599" y="413265"/>
                  <a:pt x="124777" y="453893"/>
                  <a:pt x="110508" y="494520"/>
                </a:cubicBezTo>
                <a:cubicBezTo>
                  <a:pt x="98915" y="527408"/>
                  <a:pt x="87025" y="560297"/>
                  <a:pt x="75878" y="593334"/>
                </a:cubicBezTo>
                <a:cubicBezTo>
                  <a:pt x="68744" y="614466"/>
                  <a:pt x="62650" y="636045"/>
                  <a:pt x="56111" y="657475"/>
                </a:cubicBezTo>
                <a:cubicBezTo>
                  <a:pt x="55516" y="659260"/>
                  <a:pt x="56111" y="661344"/>
                  <a:pt x="56111" y="662534"/>
                </a:cubicBezTo>
                <a:cubicBezTo>
                  <a:pt x="72311" y="666106"/>
                  <a:pt x="88066" y="669380"/>
                  <a:pt x="104712" y="672654"/>
                </a:cubicBezTo>
                <a:close/>
                <a:moveTo>
                  <a:pt x="103226" y="693488"/>
                </a:moveTo>
                <a:cubicBezTo>
                  <a:pt x="83755" y="691554"/>
                  <a:pt x="66515" y="689619"/>
                  <a:pt x="49125" y="688429"/>
                </a:cubicBezTo>
                <a:cubicBezTo>
                  <a:pt x="46599" y="688280"/>
                  <a:pt x="42288" y="690661"/>
                  <a:pt x="41694" y="692744"/>
                </a:cubicBezTo>
                <a:cubicBezTo>
                  <a:pt x="38127" y="703757"/>
                  <a:pt x="35452" y="715067"/>
                  <a:pt x="32182" y="727567"/>
                </a:cubicBezTo>
                <a:cubicBezTo>
                  <a:pt x="51949" y="731883"/>
                  <a:pt x="70230" y="730246"/>
                  <a:pt x="88660" y="730246"/>
                </a:cubicBezTo>
                <a:cubicBezTo>
                  <a:pt x="93268" y="718192"/>
                  <a:pt x="97726" y="707031"/>
                  <a:pt x="103226" y="693488"/>
                </a:cubicBezTo>
                <a:close/>
                <a:moveTo>
                  <a:pt x="320667" y="107000"/>
                </a:moveTo>
                <a:cubicBezTo>
                  <a:pt x="320667" y="82891"/>
                  <a:pt x="320667" y="59527"/>
                  <a:pt x="320667" y="33930"/>
                </a:cubicBezTo>
                <a:cubicBezTo>
                  <a:pt x="304021" y="54169"/>
                  <a:pt x="285888" y="70539"/>
                  <a:pt x="270283" y="91523"/>
                </a:cubicBezTo>
                <a:cubicBezTo>
                  <a:pt x="287969" y="97029"/>
                  <a:pt x="303426" y="101791"/>
                  <a:pt x="320667" y="107000"/>
                </a:cubicBezTo>
                <a:close/>
                <a:moveTo>
                  <a:pt x="23116" y="645718"/>
                </a:moveTo>
                <a:cubicBezTo>
                  <a:pt x="28763" y="636938"/>
                  <a:pt x="29655" y="627562"/>
                  <a:pt x="28317" y="617592"/>
                </a:cubicBezTo>
                <a:cubicBezTo>
                  <a:pt x="28020" y="627265"/>
                  <a:pt x="19697" y="635152"/>
                  <a:pt x="23116" y="6457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7511490" y="1133192"/>
            <a:ext cx="274308" cy="375344"/>
          </a:xfrm>
          <a:custGeom>
            <a:rect b="b" l="l" r="r" t="t"/>
            <a:pathLst>
              <a:path extrusionOk="0" h="750688" w="548616">
                <a:moveTo>
                  <a:pt x="120132" y="416321"/>
                </a:moveTo>
                <a:cubicBezTo>
                  <a:pt x="118468" y="411333"/>
                  <a:pt x="117302" y="406179"/>
                  <a:pt x="115139" y="401357"/>
                </a:cubicBezTo>
                <a:cubicBezTo>
                  <a:pt x="105984" y="380906"/>
                  <a:pt x="96329" y="360621"/>
                  <a:pt x="87507" y="340171"/>
                </a:cubicBezTo>
                <a:cubicBezTo>
                  <a:pt x="81182" y="325539"/>
                  <a:pt x="75689" y="310741"/>
                  <a:pt x="69863" y="295944"/>
                </a:cubicBezTo>
                <a:cubicBezTo>
                  <a:pt x="60542" y="271835"/>
                  <a:pt x="53717" y="247061"/>
                  <a:pt x="50721" y="221290"/>
                </a:cubicBezTo>
                <a:cubicBezTo>
                  <a:pt x="49223" y="208321"/>
                  <a:pt x="47891" y="195019"/>
                  <a:pt x="54216" y="182549"/>
                </a:cubicBezTo>
                <a:cubicBezTo>
                  <a:pt x="59709" y="171742"/>
                  <a:pt x="65702" y="168084"/>
                  <a:pt x="76521" y="172407"/>
                </a:cubicBezTo>
                <a:cubicBezTo>
                  <a:pt x="84511" y="175566"/>
                  <a:pt x="91835" y="180721"/>
                  <a:pt x="98493" y="186374"/>
                </a:cubicBezTo>
                <a:cubicBezTo>
                  <a:pt x="114473" y="200008"/>
                  <a:pt x="120798" y="219960"/>
                  <a:pt x="129953" y="237916"/>
                </a:cubicBezTo>
                <a:cubicBezTo>
                  <a:pt x="143769" y="265350"/>
                  <a:pt x="157917" y="292452"/>
                  <a:pt x="172066" y="319720"/>
                </a:cubicBezTo>
                <a:cubicBezTo>
                  <a:pt x="173231" y="322048"/>
                  <a:pt x="175228" y="323876"/>
                  <a:pt x="178890" y="328698"/>
                </a:cubicBezTo>
                <a:cubicBezTo>
                  <a:pt x="178391" y="322546"/>
                  <a:pt x="179223" y="318888"/>
                  <a:pt x="177725" y="316727"/>
                </a:cubicBezTo>
                <a:cubicBezTo>
                  <a:pt x="166073" y="297773"/>
                  <a:pt x="160414" y="276490"/>
                  <a:pt x="155420" y="255208"/>
                </a:cubicBezTo>
                <a:cubicBezTo>
                  <a:pt x="148096" y="224781"/>
                  <a:pt x="141105" y="194188"/>
                  <a:pt x="137277" y="163429"/>
                </a:cubicBezTo>
                <a:cubicBezTo>
                  <a:pt x="133615" y="133833"/>
                  <a:pt x="132616" y="103573"/>
                  <a:pt x="137610" y="73811"/>
                </a:cubicBezTo>
                <a:cubicBezTo>
                  <a:pt x="139274" y="64001"/>
                  <a:pt x="140772" y="52695"/>
                  <a:pt x="151426" y="49536"/>
                </a:cubicBezTo>
                <a:cubicBezTo>
                  <a:pt x="164409" y="45712"/>
                  <a:pt x="175728" y="52362"/>
                  <a:pt x="182719" y="63003"/>
                </a:cubicBezTo>
                <a:cubicBezTo>
                  <a:pt x="193205" y="78965"/>
                  <a:pt x="203692" y="95259"/>
                  <a:pt x="211183" y="112717"/>
                </a:cubicBezTo>
                <a:cubicBezTo>
                  <a:pt x="219838" y="133334"/>
                  <a:pt x="225165" y="155448"/>
                  <a:pt x="232156" y="176730"/>
                </a:cubicBezTo>
                <a:cubicBezTo>
                  <a:pt x="234153" y="182882"/>
                  <a:pt x="236484" y="189034"/>
                  <a:pt x="240978" y="194853"/>
                </a:cubicBezTo>
                <a:cubicBezTo>
                  <a:pt x="241144" y="191694"/>
                  <a:pt x="242143" y="188369"/>
                  <a:pt x="241311" y="185542"/>
                </a:cubicBezTo>
                <a:cubicBezTo>
                  <a:pt x="234153" y="159438"/>
                  <a:pt x="232655" y="132669"/>
                  <a:pt x="232988" y="105900"/>
                </a:cubicBezTo>
                <a:cubicBezTo>
                  <a:pt x="233487" y="75806"/>
                  <a:pt x="234486" y="45712"/>
                  <a:pt x="248968" y="17945"/>
                </a:cubicBezTo>
                <a:cubicBezTo>
                  <a:pt x="260786" y="-4667"/>
                  <a:pt x="277764" y="-5997"/>
                  <a:pt x="292911" y="14453"/>
                </a:cubicBezTo>
                <a:cubicBezTo>
                  <a:pt x="305063" y="30914"/>
                  <a:pt x="309890" y="50035"/>
                  <a:pt x="315050" y="68989"/>
                </a:cubicBezTo>
                <a:cubicBezTo>
                  <a:pt x="324871" y="105402"/>
                  <a:pt x="335690" y="141814"/>
                  <a:pt x="342848" y="178892"/>
                </a:cubicBezTo>
                <a:cubicBezTo>
                  <a:pt x="351836" y="225280"/>
                  <a:pt x="374307" y="266182"/>
                  <a:pt x="392118" y="310575"/>
                </a:cubicBezTo>
                <a:cubicBezTo>
                  <a:pt x="399608" y="295944"/>
                  <a:pt x="398776" y="281478"/>
                  <a:pt x="400441" y="267678"/>
                </a:cubicBezTo>
                <a:cubicBezTo>
                  <a:pt x="404103" y="237750"/>
                  <a:pt x="406766" y="207822"/>
                  <a:pt x="411759" y="178227"/>
                </a:cubicBezTo>
                <a:cubicBezTo>
                  <a:pt x="414090" y="165091"/>
                  <a:pt x="420582" y="152289"/>
                  <a:pt x="426574" y="139985"/>
                </a:cubicBezTo>
                <a:cubicBezTo>
                  <a:pt x="432733" y="127183"/>
                  <a:pt x="444384" y="124023"/>
                  <a:pt x="457035" y="130840"/>
                </a:cubicBezTo>
                <a:cubicBezTo>
                  <a:pt x="477842" y="142147"/>
                  <a:pt x="494154" y="157942"/>
                  <a:pt x="502976" y="180554"/>
                </a:cubicBezTo>
                <a:cubicBezTo>
                  <a:pt x="512464" y="204663"/>
                  <a:pt x="517125" y="229769"/>
                  <a:pt x="521286" y="255208"/>
                </a:cubicBezTo>
                <a:cubicBezTo>
                  <a:pt x="525947" y="283141"/>
                  <a:pt x="530941" y="310908"/>
                  <a:pt x="535435" y="338674"/>
                </a:cubicBezTo>
                <a:cubicBezTo>
                  <a:pt x="540096" y="368270"/>
                  <a:pt x="544923" y="397865"/>
                  <a:pt x="548252" y="427627"/>
                </a:cubicBezTo>
                <a:cubicBezTo>
                  <a:pt x="549750" y="440430"/>
                  <a:pt x="546088" y="453731"/>
                  <a:pt x="547087" y="466700"/>
                </a:cubicBezTo>
                <a:cubicBezTo>
                  <a:pt x="550249" y="506770"/>
                  <a:pt x="543092" y="545344"/>
                  <a:pt x="529110" y="582422"/>
                </a:cubicBezTo>
                <a:cubicBezTo>
                  <a:pt x="520953" y="604369"/>
                  <a:pt x="510633" y="625319"/>
                  <a:pt x="493821" y="642943"/>
                </a:cubicBezTo>
                <a:cubicBezTo>
                  <a:pt x="481504" y="655745"/>
                  <a:pt x="473015" y="672372"/>
                  <a:pt x="460697" y="685341"/>
                </a:cubicBezTo>
                <a:cubicBezTo>
                  <a:pt x="445050" y="701968"/>
                  <a:pt x="428904" y="719259"/>
                  <a:pt x="409762" y="731397"/>
                </a:cubicBezTo>
                <a:cubicBezTo>
                  <a:pt x="383962" y="747857"/>
                  <a:pt x="354166" y="754508"/>
                  <a:pt x="323040" y="748522"/>
                </a:cubicBezTo>
                <a:cubicBezTo>
                  <a:pt x="297572" y="743534"/>
                  <a:pt x="274435" y="733226"/>
                  <a:pt x="251797" y="719925"/>
                </a:cubicBezTo>
                <a:cubicBezTo>
                  <a:pt x="199198" y="688999"/>
                  <a:pt x="157751" y="646435"/>
                  <a:pt x="120964" y="598882"/>
                </a:cubicBezTo>
                <a:cubicBezTo>
                  <a:pt x="106483" y="580260"/>
                  <a:pt x="92334" y="561472"/>
                  <a:pt x="79850" y="541520"/>
                </a:cubicBezTo>
                <a:cubicBezTo>
                  <a:pt x="68365" y="523064"/>
                  <a:pt x="59044" y="503112"/>
                  <a:pt x="49223" y="483659"/>
                </a:cubicBezTo>
                <a:cubicBezTo>
                  <a:pt x="41399" y="468030"/>
                  <a:pt x="33077" y="452567"/>
                  <a:pt x="26918" y="436273"/>
                </a:cubicBezTo>
                <a:cubicBezTo>
                  <a:pt x="18595" y="414326"/>
                  <a:pt x="5778" y="394207"/>
                  <a:pt x="1284" y="370597"/>
                </a:cubicBezTo>
                <a:cubicBezTo>
                  <a:pt x="-713" y="359956"/>
                  <a:pt x="-380" y="349814"/>
                  <a:pt x="2283" y="339838"/>
                </a:cubicBezTo>
                <a:cubicBezTo>
                  <a:pt x="6111" y="325539"/>
                  <a:pt x="20260" y="320052"/>
                  <a:pt x="31912" y="329363"/>
                </a:cubicBezTo>
                <a:cubicBezTo>
                  <a:pt x="48557" y="342665"/>
                  <a:pt x="64204" y="357296"/>
                  <a:pt x="79185" y="372593"/>
                </a:cubicBezTo>
                <a:cubicBezTo>
                  <a:pt x="92834" y="386559"/>
                  <a:pt x="105151" y="402022"/>
                  <a:pt x="117968" y="416986"/>
                </a:cubicBezTo>
                <a:cubicBezTo>
                  <a:pt x="118634" y="417152"/>
                  <a:pt x="119466" y="416820"/>
                  <a:pt x="120132" y="416321"/>
                </a:cubicBezTo>
                <a:close/>
                <a:moveTo>
                  <a:pt x="277431" y="25926"/>
                </a:moveTo>
                <a:cubicBezTo>
                  <a:pt x="262783" y="49868"/>
                  <a:pt x="260453" y="74310"/>
                  <a:pt x="259454" y="97920"/>
                </a:cubicBezTo>
                <a:cubicBezTo>
                  <a:pt x="258455" y="121197"/>
                  <a:pt x="261285" y="144973"/>
                  <a:pt x="264947" y="168084"/>
                </a:cubicBezTo>
                <a:cubicBezTo>
                  <a:pt x="269941" y="199342"/>
                  <a:pt x="276932" y="230434"/>
                  <a:pt x="284256" y="261360"/>
                </a:cubicBezTo>
                <a:cubicBezTo>
                  <a:pt x="289915" y="284804"/>
                  <a:pt x="297406" y="307749"/>
                  <a:pt x="304397" y="330693"/>
                </a:cubicBezTo>
                <a:cubicBezTo>
                  <a:pt x="305895" y="336014"/>
                  <a:pt x="308725" y="341335"/>
                  <a:pt x="303564" y="345990"/>
                </a:cubicBezTo>
                <a:cubicBezTo>
                  <a:pt x="297739" y="351311"/>
                  <a:pt x="290747" y="350479"/>
                  <a:pt x="285254" y="346489"/>
                </a:cubicBezTo>
                <a:cubicBezTo>
                  <a:pt x="279762" y="342498"/>
                  <a:pt x="274269" y="337178"/>
                  <a:pt x="271106" y="331192"/>
                </a:cubicBezTo>
                <a:cubicBezTo>
                  <a:pt x="261285" y="312238"/>
                  <a:pt x="253462" y="292286"/>
                  <a:pt x="243641" y="273331"/>
                </a:cubicBezTo>
                <a:cubicBezTo>
                  <a:pt x="224998" y="237750"/>
                  <a:pt x="213180" y="199675"/>
                  <a:pt x="201695" y="161434"/>
                </a:cubicBezTo>
                <a:cubicBezTo>
                  <a:pt x="195036" y="139486"/>
                  <a:pt x="187213" y="117705"/>
                  <a:pt x="179223" y="96257"/>
                </a:cubicBezTo>
                <a:cubicBezTo>
                  <a:pt x="176727" y="89606"/>
                  <a:pt x="173397" y="82789"/>
                  <a:pt x="165408" y="77967"/>
                </a:cubicBezTo>
                <a:cubicBezTo>
                  <a:pt x="159582" y="94262"/>
                  <a:pt x="158417" y="109392"/>
                  <a:pt x="159748" y="124689"/>
                </a:cubicBezTo>
                <a:cubicBezTo>
                  <a:pt x="161246" y="139819"/>
                  <a:pt x="162411" y="155115"/>
                  <a:pt x="165075" y="170079"/>
                </a:cubicBezTo>
                <a:cubicBezTo>
                  <a:pt x="169403" y="194853"/>
                  <a:pt x="173065" y="220126"/>
                  <a:pt x="180222" y="244068"/>
                </a:cubicBezTo>
                <a:cubicBezTo>
                  <a:pt x="193205" y="288129"/>
                  <a:pt x="208020" y="331691"/>
                  <a:pt x="226330" y="373923"/>
                </a:cubicBezTo>
                <a:cubicBezTo>
                  <a:pt x="230158" y="382901"/>
                  <a:pt x="233987" y="392212"/>
                  <a:pt x="236983" y="401523"/>
                </a:cubicBezTo>
                <a:cubicBezTo>
                  <a:pt x="240978" y="414159"/>
                  <a:pt x="234653" y="420644"/>
                  <a:pt x="221669" y="418150"/>
                </a:cubicBezTo>
                <a:cubicBezTo>
                  <a:pt x="211349" y="416155"/>
                  <a:pt x="203526" y="410169"/>
                  <a:pt x="197866" y="401856"/>
                </a:cubicBezTo>
                <a:cubicBezTo>
                  <a:pt x="181887" y="378412"/>
                  <a:pt x="165574" y="354968"/>
                  <a:pt x="150260" y="331026"/>
                </a:cubicBezTo>
                <a:cubicBezTo>
                  <a:pt x="130286" y="299601"/>
                  <a:pt x="114140" y="266016"/>
                  <a:pt x="101489" y="230767"/>
                </a:cubicBezTo>
                <a:cubicBezTo>
                  <a:pt x="97162" y="218629"/>
                  <a:pt x="90337" y="207656"/>
                  <a:pt x="78519" y="196017"/>
                </a:cubicBezTo>
                <a:cubicBezTo>
                  <a:pt x="77686" y="204829"/>
                  <a:pt x="76521" y="210649"/>
                  <a:pt x="76854" y="216302"/>
                </a:cubicBezTo>
                <a:cubicBezTo>
                  <a:pt x="78685" y="244068"/>
                  <a:pt x="87174" y="270006"/>
                  <a:pt x="97827" y="295279"/>
                </a:cubicBezTo>
                <a:cubicBezTo>
                  <a:pt x="102155" y="305421"/>
                  <a:pt x="105651" y="315729"/>
                  <a:pt x="110145" y="325872"/>
                </a:cubicBezTo>
                <a:cubicBezTo>
                  <a:pt x="121963" y="352308"/>
                  <a:pt x="133615" y="378911"/>
                  <a:pt x="146432" y="405015"/>
                </a:cubicBezTo>
                <a:cubicBezTo>
                  <a:pt x="158417" y="429622"/>
                  <a:pt x="171899" y="453398"/>
                  <a:pt x="184051" y="477840"/>
                </a:cubicBezTo>
                <a:cubicBezTo>
                  <a:pt x="189377" y="488813"/>
                  <a:pt x="182552" y="498124"/>
                  <a:pt x="170235" y="496462"/>
                </a:cubicBezTo>
                <a:cubicBezTo>
                  <a:pt x="163410" y="495630"/>
                  <a:pt x="156086" y="492804"/>
                  <a:pt x="150760" y="488481"/>
                </a:cubicBezTo>
                <a:cubicBezTo>
                  <a:pt x="138941" y="478837"/>
                  <a:pt x="127290" y="468529"/>
                  <a:pt x="117302" y="457056"/>
                </a:cubicBezTo>
                <a:cubicBezTo>
                  <a:pt x="98993" y="435940"/>
                  <a:pt x="82347" y="413494"/>
                  <a:pt x="64370" y="392046"/>
                </a:cubicBezTo>
                <a:cubicBezTo>
                  <a:pt x="55215" y="381072"/>
                  <a:pt x="44729" y="371263"/>
                  <a:pt x="31412" y="364279"/>
                </a:cubicBezTo>
                <a:cubicBezTo>
                  <a:pt x="31912" y="385229"/>
                  <a:pt x="40900" y="402687"/>
                  <a:pt x="49223" y="420311"/>
                </a:cubicBezTo>
                <a:cubicBezTo>
                  <a:pt x="56713" y="436107"/>
                  <a:pt x="64037" y="452068"/>
                  <a:pt x="72027" y="467531"/>
                </a:cubicBezTo>
                <a:cubicBezTo>
                  <a:pt x="81848" y="486486"/>
                  <a:pt x="90670" y="506271"/>
                  <a:pt x="102655" y="523729"/>
                </a:cubicBezTo>
                <a:cubicBezTo>
                  <a:pt x="119300" y="548004"/>
                  <a:pt x="137776" y="571282"/>
                  <a:pt x="156919" y="593894"/>
                </a:cubicBezTo>
                <a:cubicBezTo>
                  <a:pt x="172066" y="611851"/>
                  <a:pt x="189543" y="627813"/>
                  <a:pt x="205856" y="644772"/>
                </a:cubicBezTo>
                <a:cubicBezTo>
                  <a:pt x="223500" y="663061"/>
                  <a:pt x="243974" y="677693"/>
                  <a:pt x="264115" y="692823"/>
                </a:cubicBezTo>
                <a:cubicBezTo>
                  <a:pt x="281093" y="705459"/>
                  <a:pt x="298904" y="715435"/>
                  <a:pt x="319378" y="720922"/>
                </a:cubicBezTo>
                <a:cubicBezTo>
                  <a:pt x="350005" y="729069"/>
                  <a:pt x="376638" y="721920"/>
                  <a:pt x="400607" y="701635"/>
                </a:cubicBezTo>
                <a:cubicBezTo>
                  <a:pt x="411094" y="692823"/>
                  <a:pt x="420415" y="683346"/>
                  <a:pt x="429404" y="673037"/>
                </a:cubicBezTo>
                <a:cubicBezTo>
                  <a:pt x="446382" y="653418"/>
                  <a:pt x="466190" y="636292"/>
                  <a:pt x="478008" y="612350"/>
                </a:cubicBezTo>
                <a:cubicBezTo>
                  <a:pt x="482502" y="603039"/>
                  <a:pt x="488162" y="594227"/>
                  <a:pt x="492157" y="584749"/>
                </a:cubicBezTo>
                <a:cubicBezTo>
                  <a:pt x="504974" y="554821"/>
                  <a:pt x="511965" y="523397"/>
                  <a:pt x="514794" y="491141"/>
                </a:cubicBezTo>
                <a:cubicBezTo>
                  <a:pt x="516126" y="477008"/>
                  <a:pt x="518124" y="462709"/>
                  <a:pt x="517291" y="448743"/>
                </a:cubicBezTo>
                <a:cubicBezTo>
                  <a:pt x="515460" y="421475"/>
                  <a:pt x="512298" y="394374"/>
                  <a:pt x="508802" y="367272"/>
                </a:cubicBezTo>
                <a:cubicBezTo>
                  <a:pt x="506305" y="346655"/>
                  <a:pt x="502810" y="326204"/>
                  <a:pt x="499314" y="305753"/>
                </a:cubicBezTo>
                <a:cubicBezTo>
                  <a:pt x="496984" y="291953"/>
                  <a:pt x="493322" y="278319"/>
                  <a:pt x="491158" y="264353"/>
                </a:cubicBezTo>
                <a:cubicBezTo>
                  <a:pt x="486497" y="235256"/>
                  <a:pt x="482835" y="206159"/>
                  <a:pt x="473514" y="178060"/>
                </a:cubicBezTo>
                <a:cubicBezTo>
                  <a:pt x="469852" y="167253"/>
                  <a:pt x="463693" y="160768"/>
                  <a:pt x="451875" y="154118"/>
                </a:cubicBezTo>
                <a:cubicBezTo>
                  <a:pt x="447381" y="174901"/>
                  <a:pt x="441888" y="193191"/>
                  <a:pt x="439724" y="211979"/>
                </a:cubicBezTo>
                <a:cubicBezTo>
                  <a:pt x="435230" y="251717"/>
                  <a:pt x="432400" y="291454"/>
                  <a:pt x="428738" y="331358"/>
                </a:cubicBezTo>
                <a:cubicBezTo>
                  <a:pt x="428072" y="338342"/>
                  <a:pt x="427073" y="345491"/>
                  <a:pt x="425242" y="352308"/>
                </a:cubicBezTo>
                <a:cubicBezTo>
                  <a:pt x="421247" y="367937"/>
                  <a:pt x="410261" y="372260"/>
                  <a:pt x="398943" y="360954"/>
                </a:cubicBezTo>
                <a:cubicBezTo>
                  <a:pt x="389122" y="351144"/>
                  <a:pt x="381798" y="338508"/>
                  <a:pt x="375306" y="326038"/>
                </a:cubicBezTo>
                <a:cubicBezTo>
                  <a:pt x="366484" y="309079"/>
                  <a:pt x="360492" y="290623"/>
                  <a:pt x="351670" y="273664"/>
                </a:cubicBezTo>
                <a:cubicBezTo>
                  <a:pt x="331196" y="233760"/>
                  <a:pt x="320543" y="190863"/>
                  <a:pt x="310556" y="147633"/>
                </a:cubicBezTo>
                <a:cubicBezTo>
                  <a:pt x="303232" y="116209"/>
                  <a:pt x="295908" y="84784"/>
                  <a:pt x="287918" y="53360"/>
                </a:cubicBezTo>
                <a:cubicBezTo>
                  <a:pt x="286087" y="44714"/>
                  <a:pt x="281593" y="36567"/>
                  <a:pt x="277431" y="259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6699995" y="1960682"/>
            <a:ext cx="227885" cy="326542"/>
          </a:xfrm>
          <a:custGeom>
            <a:rect b="b" l="l" r="r" t="t"/>
            <a:pathLst>
              <a:path extrusionOk="0" h="653085" w="455769">
                <a:moveTo>
                  <a:pt x="164586" y="57752"/>
                </a:moveTo>
                <a:cubicBezTo>
                  <a:pt x="159238" y="48464"/>
                  <a:pt x="154676" y="39962"/>
                  <a:pt x="149486" y="31618"/>
                </a:cubicBezTo>
                <a:cubicBezTo>
                  <a:pt x="144452" y="23431"/>
                  <a:pt x="146340" y="12883"/>
                  <a:pt x="156879" y="6271"/>
                </a:cubicBezTo>
                <a:cubicBezTo>
                  <a:pt x="166159" y="603"/>
                  <a:pt x="175440" y="-1601"/>
                  <a:pt x="186450" y="1233"/>
                </a:cubicBezTo>
                <a:cubicBezTo>
                  <a:pt x="202337" y="5326"/>
                  <a:pt x="215550" y="14300"/>
                  <a:pt x="228606" y="23274"/>
                </a:cubicBezTo>
                <a:cubicBezTo>
                  <a:pt x="250785" y="38703"/>
                  <a:pt x="272964" y="54289"/>
                  <a:pt x="294671" y="70662"/>
                </a:cubicBezTo>
                <a:cubicBezTo>
                  <a:pt x="303165" y="77117"/>
                  <a:pt x="310401" y="85146"/>
                  <a:pt x="317636" y="93175"/>
                </a:cubicBezTo>
                <a:cubicBezTo>
                  <a:pt x="334310" y="111753"/>
                  <a:pt x="350669" y="130645"/>
                  <a:pt x="366870" y="149695"/>
                </a:cubicBezTo>
                <a:cubicBezTo>
                  <a:pt x="378353" y="163077"/>
                  <a:pt x="390780" y="175986"/>
                  <a:pt x="400217" y="190785"/>
                </a:cubicBezTo>
                <a:cubicBezTo>
                  <a:pt x="412172" y="209363"/>
                  <a:pt x="427430" y="226523"/>
                  <a:pt x="431834" y="249351"/>
                </a:cubicBezTo>
                <a:cubicBezTo>
                  <a:pt x="432306" y="252185"/>
                  <a:pt x="434036" y="255019"/>
                  <a:pt x="435609" y="257538"/>
                </a:cubicBezTo>
                <a:cubicBezTo>
                  <a:pt x="450395" y="283200"/>
                  <a:pt x="456215" y="311223"/>
                  <a:pt x="455743" y="340349"/>
                </a:cubicBezTo>
                <a:cubicBezTo>
                  <a:pt x="455586" y="357352"/>
                  <a:pt x="452125" y="374512"/>
                  <a:pt x="448665" y="391201"/>
                </a:cubicBezTo>
                <a:cubicBezTo>
                  <a:pt x="445204" y="407574"/>
                  <a:pt x="439384" y="423317"/>
                  <a:pt x="435137" y="439533"/>
                </a:cubicBezTo>
                <a:cubicBezTo>
                  <a:pt x="430576" y="456851"/>
                  <a:pt x="420037" y="471178"/>
                  <a:pt x="412172" y="486764"/>
                </a:cubicBezTo>
                <a:cubicBezTo>
                  <a:pt x="404307" y="502350"/>
                  <a:pt x="396128" y="517936"/>
                  <a:pt x="386375" y="532578"/>
                </a:cubicBezTo>
                <a:cubicBezTo>
                  <a:pt x="363567" y="566899"/>
                  <a:pt x="341860" y="602164"/>
                  <a:pt x="309457" y="628928"/>
                </a:cubicBezTo>
                <a:cubicBezTo>
                  <a:pt x="294985" y="640893"/>
                  <a:pt x="278941" y="648922"/>
                  <a:pt x="259908" y="651756"/>
                </a:cubicBezTo>
                <a:cubicBezTo>
                  <a:pt x="224516" y="656952"/>
                  <a:pt x="192900" y="646246"/>
                  <a:pt x="161912" y="631290"/>
                </a:cubicBezTo>
                <a:cubicBezTo>
                  <a:pt x="122745" y="612397"/>
                  <a:pt x="89870" y="584216"/>
                  <a:pt x="55264" y="558554"/>
                </a:cubicBezTo>
                <a:cubicBezTo>
                  <a:pt x="34659" y="543283"/>
                  <a:pt x="20816" y="522029"/>
                  <a:pt x="7918" y="500618"/>
                </a:cubicBezTo>
                <a:cubicBezTo>
                  <a:pt x="2255" y="491330"/>
                  <a:pt x="-419" y="480152"/>
                  <a:pt x="53" y="468501"/>
                </a:cubicBezTo>
                <a:cubicBezTo>
                  <a:pt x="1312" y="436857"/>
                  <a:pt x="840" y="405055"/>
                  <a:pt x="8390" y="374040"/>
                </a:cubicBezTo>
                <a:cubicBezTo>
                  <a:pt x="9334" y="370419"/>
                  <a:pt x="8547" y="366326"/>
                  <a:pt x="9334" y="362547"/>
                </a:cubicBezTo>
                <a:cubicBezTo>
                  <a:pt x="12008" y="349323"/>
                  <a:pt x="16255" y="336728"/>
                  <a:pt x="29468" y="329486"/>
                </a:cubicBezTo>
                <a:cubicBezTo>
                  <a:pt x="26479" y="316104"/>
                  <a:pt x="25535" y="303194"/>
                  <a:pt x="32299" y="291229"/>
                </a:cubicBezTo>
                <a:cubicBezTo>
                  <a:pt x="34973" y="286506"/>
                  <a:pt x="38119" y="280838"/>
                  <a:pt x="42523" y="278477"/>
                </a:cubicBezTo>
                <a:cubicBezTo>
                  <a:pt x="54163" y="272179"/>
                  <a:pt x="66275" y="265725"/>
                  <a:pt x="79016" y="262576"/>
                </a:cubicBezTo>
                <a:cubicBezTo>
                  <a:pt x="102768" y="256908"/>
                  <a:pt x="127149" y="253130"/>
                  <a:pt x="151373" y="249351"/>
                </a:cubicBezTo>
                <a:cubicBezTo>
                  <a:pt x="166946" y="246832"/>
                  <a:pt x="182518" y="248092"/>
                  <a:pt x="198248" y="249981"/>
                </a:cubicBezTo>
                <a:cubicBezTo>
                  <a:pt x="212404" y="251713"/>
                  <a:pt x="226089" y="253917"/>
                  <a:pt x="239617" y="258010"/>
                </a:cubicBezTo>
                <a:cubicBezTo>
                  <a:pt x="245122" y="259742"/>
                  <a:pt x="250470" y="262104"/>
                  <a:pt x="258964" y="265410"/>
                </a:cubicBezTo>
                <a:cubicBezTo>
                  <a:pt x="252043" y="250611"/>
                  <a:pt x="246381" y="238488"/>
                  <a:pt x="240561" y="226208"/>
                </a:cubicBezTo>
                <a:cubicBezTo>
                  <a:pt x="239774" y="224634"/>
                  <a:pt x="238358" y="223374"/>
                  <a:pt x="237887" y="221800"/>
                </a:cubicBezTo>
                <a:cubicBezTo>
                  <a:pt x="229550" y="194406"/>
                  <a:pt x="206584" y="179607"/>
                  <a:pt x="186293" y="162604"/>
                </a:cubicBezTo>
                <a:cubicBezTo>
                  <a:pt x="164901" y="144972"/>
                  <a:pt x="143980" y="126394"/>
                  <a:pt x="125891" y="104983"/>
                </a:cubicBezTo>
                <a:cubicBezTo>
                  <a:pt x="122588" y="101047"/>
                  <a:pt x="119756" y="96639"/>
                  <a:pt x="117869" y="91916"/>
                </a:cubicBezTo>
                <a:cubicBezTo>
                  <a:pt x="110319" y="73653"/>
                  <a:pt x="119127" y="59012"/>
                  <a:pt x="138789" y="56493"/>
                </a:cubicBezTo>
                <a:cubicBezTo>
                  <a:pt x="142093" y="56021"/>
                  <a:pt x="145710" y="56335"/>
                  <a:pt x="149014" y="56650"/>
                </a:cubicBezTo>
                <a:cubicBezTo>
                  <a:pt x="154047" y="56808"/>
                  <a:pt x="159081" y="57280"/>
                  <a:pt x="164586" y="57752"/>
                </a:cubicBezTo>
                <a:close/>
                <a:moveTo>
                  <a:pt x="25850" y="474012"/>
                </a:moveTo>
                <a:cubicBezTo>
                  <a:pt x="25535" y="474012"/>
                  <a:pt x="25378" y="474169"/>
                  <a:pt x="25063" y="474169"/>
                </a:cubicBezTo>
                <a:cubicBezTo>
                  <a:pt x="25063" y="476688"/>
                  <a:pt x="25535" y="479522"/>
                  <a:pt x="24906" y="481883"/>
                </a:cubicBezTo>
                <a:cubicBezTo>
                  <a:pt x="22075" y="494793"/>
                  <a:pt x="28524" y="504712"/>
                  <a:pt x="35917" y="513685"/>
                </a:cubicBezTo>
                <a:cubicBezTo>
                  <a:pt x="42995" y="522344"/>
                  <a:pt x="50388" y="531161"/>
                  <a:pt x="59197" y="537930"/>
                </a:cubicBezTo>
                <a:cubicBezTo>
                  <a:pt x="88454" y="559971"/>
                  <a:pt x="117554" y="582327"/>
                  <a:pt x="148227" y="602007"/>
                </a:cubicBezTo>
                <a:cubicBezTo>
                  <a:pt x="174810" y="619167"/>
                  <a:pt x="204540" y="630188"/>
                  <a:pt x="237100" y="629715"/>
                </a:cubicBezTo>
                <a:cubicBezTo>
                  <a:pt x="254560" y="629400"/>
                  <a:pt x="270604" y="624992"/>
                  <a:pt x="285548" y="615074"/>
                </a:cubicBezTo>
                <a:cubicBezTo>
                  <a:pt x="303322" y="603266"/>
                  <a:pt x="316221" y="586893"/>
                  <a:pt x="327703" y="570205"/>
                </a:cubicBezTo>
                <a:cubicBezTo>
                  <a:pt x="343905" y="546589"/>
                  <a:pt x="362938" y="524863"/>
                  <a:pt x="375207" y="498572"/>
                </a:cubicBezTo>
                <a:cubicBezTo>
                  <a:pt x="383229" y="481569"/>
                  <a:pt x="393296" y="465510"/>
                  <a:pt x="401004" y="448350"/>
                </a:cubicBezTo>
                <a:cubicBezTo>
                  <a:pt x="408554" y="431189"/>
                  <a:pt x="417835" y="414501"/>
                  <a:pt x="419722" y="394979"/>
                </a:cubicBezTo>
                <a:cubicBezTo>
                  <a:pt x="421138" y="380495"/>
                  <a:pt x="425070" y="366326"/>
                  <a:pt x="427430" y="351999"/>
                </a:cubicBezTo>
                <a:cubicBezTo>
                  <a:pt x="431048" y="329958"/>
                  <a:pt x="428688" y="308232"/>
                  <a:pt x="421610" y="287136"/>
                </a:cubicBezTo>
                <a:cubicBezTo>
                  <a:pt x="415161" y="267771"/>
                  <a:pt x="405094" y="250611"/>
                  <a:pt x="392982" y="234080"/>
                </a:cubicBezTo>
                <a:cubicBezTo>
                  <a:pt x="371904" y="204955"/>
                  <a:pt x="353028" y="174255"/>
                  <a:pt x="331950" y="145129"/>
                </a:cubicBezTo>
                <a:cubicBezTo>
                  <a:pt x="318737" y="126867"/>
                  <a:pt x="304266" y="108919"/>
                  <a:pt x="288222" y="93018"/>
                </a:cubicBezTo>
                <a:cubicBezTo>
                  <a:pt x="272020" y="77117"/>
                  <a:pt x="253459" y="63578"/>
                  <a:pt x="235370" y="49723"/>
                </a:cubicBezTo>
                <a:cubicBezTo>
                  <a:pt x="221528" y="38860"/>
                  <a:pt x="207056" y="28784"/>
                  <a:pt x="192428" y="18866"/>
                </a:cubicBezTo>
                <a:cubicBezTo>
                  <a:pt x="188653" y="16347"/>
                  <a:pt x="183776" y="14615"/>
                  <a:pt x="179215" y="14300"/>
                </a:cubicBezTo>
                <a:cubicBezTo>
                  <a:pt x="168676" y="13513"/>
                  <a:pt x="162069" y="24534"/>
                  <a:pt x="167260" y="33822"/>
                </a:cubicBezTo>
                <a:cubicBezTo>
                  <a:pt x="171035" y="40592"/>
                  <a:pt x="174810" y="47519"/>
                  <a:pt x="179844" y="53344"/>
                </a:cubicBezTo>
                <a:cubicBezTo>
                  <a:pt x="196517" y="72866"/>
                  <a:pt x="214292" y="91601"/>
                  <a:pt x="230808" y="111438"/>
                </a:cubicBezTo>
                <a:cubicBezTo>
                  <a:pt x="244336" y="127654"/>
                  <a:pt x="256920" y="144499"/>
                  <a:pt x="263683" y="165123"/>
                </a:cubicBezTo>
                <a:cubicBezTo>
                  <a:pt x="269346" y="182284"/>
                  <a:pt x="276582" y="198815"/>
                  <a:pt x="282402" y="215818"/>
                </a:cubicBezTo>
                <a:cubicBezTo>
                  <a:pt x="290424" y="239433"/>
                  <a:pt x="297974" y="263206"/>
                  <a:pt x="305210" y="287136"/>
                </a:cubicBezTo>
                <a:cubicBezTo>
                  <a:pt x="305996" y="289497"/>
                  <a:pt x="304109" y="294378"/>
                  <a:pt x="302064" y="295637"/>
                </a:cubicBezTo>
                <a:cubicBezTo>
                  <a:pt x="298289" y="297841"/>
                  <a:pt x="293255" y="299731"/>
                  <a:pt x="289166" y="299101"/>
                </a:cubicBezTo>
                <a:cubicBezTo>
                  <a:pt x="279885" y="297841"/>
                  <a:pt x="270604" y="295165"/>
                  <a:pt x="261638" y="292646"/>
                </a:cubicBezTo>
                <a:cubicBezTo>
                  <a:pt x="241819" y="287136"/>
                  <a:pt x="222157" y="280838"/>
                  <a:pt x="202180" y="275800"/>
                </a:cubicBezTo>
                <a:cubicBezTo>
                  <a:pt x="194473" y="273911"/>
                  <a:pt x="185978" y="273596"/>
                  <a:pt x="177956" y="274069"/>
                </a:cubicBezTo>
                <a:cubicBezTo>
                  <a:pt x="142250" y="276115"/>
                  <a:pt x="107015" y="282255"/>
                  <a:pt x="71938" y="289340"/>
                </a:cubicBezTo>
                <a:cubicBezTo>
                  <a:pt x="61871" y="291387"/>
                  <a:pt x="53377" y="296425"/>
                  <a:pt x="47085" y="304454"/>
                </a:cubicBezTo>
                <a:cubicBezTo>
                  <a:pt x="39063" y="314844"/>
                  <a:pt x="42523" y="323661"/>
                  <a:pt x="55264" y="325078"/>
                </a:cubicBezTo>
                <a:cubicBezTo>
                  <a:pt x="58725" y="325393"/>
                  <a:pt x="62186" y="325235"/>
                  <a:pt x="65646" y="325393"/>
                </a:cubicBezTo>
                <a:cubicBezTo>
                  <a:pt x="83735" y="326180"/>
                  <a:pt x="101667" y="326810"/>
                  <a:pt x="119756" y="327754"/>
                </a:cubicBezTo>
                <a:cubicBezTo>
                  <a:pt x="132497" y="328384"/>
                  <a:pt x="145396" y="329171"/>
                  <a:pt x="158137" y="330116"/>
                </a:cubicBezTo>
                <a:cubicBezTo>
                  <a:pt x="174496" y="331375"/>
                  <a:pt x="190226" y="336098"/>
                  <a:pt x="201079" y="348536"/>
                </a:cubicBezTo>
                <a:cubicBezTo>
                  <a:pt x="215708" y="365066"/>
                  <a:pt x="225932" y="384746"/>
                  <a:pt x="234111" y="405212"/>
                </a:cubicBezTo>
                <a:cubicBezTo>
                  <a:pt x="241033" y="422688"/>
                  <a:pt x="240089" y="437644"/>
                  <a:pt x="226876" y="453545"/>
                </a:cubicBezTo>
                <a:cubicBezTo>
                  <a:pt x="209416" y="474484"/>
                  <a:pt x="188653" y="485819"/>
                  <a:pt x="162227" y="483458"/>
                </a:cubicBezTo>
                <a:cubicBezTo>
                  <a:pt x="143194" y="481726"/>
                  <a:pt x="124318" y="476373"/>
                  <a:pt x="105600" y="471493"/>
                </a:cubicBezTo>
                <a:cubicBezTo>
                  <a:pt x="91600" y="467872"/>
                  <a:pt x="81848" y="458583"/>
                  <a:pt x="75241" y="445358"/>
                </a:cubicBezTo>
                <a:cubicBezTo>
                  <a:pt x="65017" y="425049"/>
                  <a:pt x="60927" y="403166"/>
                  <a:pt x="55736" y="381282"/>
                </a:cubicBezTo>
                <a:cubicBezTo>
                  <a:pt x="53534" y="372151"/>
                  <a:pt x="51175" y="362862"/>
                  <a:pt x="47714" y="354046"/>
                </a:cubicBezTo>
                <a:cubicBezTo>
                  <a:pt x="45040" y="347276"/>
                  <a:pt x="38748" y="347276"/>
                  <a:pt x="35130" y="353574"/>
                </a:cubicBezTo>
                <a:cubicBezTo>
                  <a:pt x="33243" y="356880"/>
                  <a:pt x="31513" y="360658"/>
                  <a:pt x="31041" y="364437"/>
                </a:cubicBezTo>
                <a:cubicBezTo>
                  <a:pt x="29153" y="375929"/>
                  <a:pt x="27580" y="387265"/>
                  <a:pt x="26322" y="398915"/>
                </a:cubicBezTo>
                <a:cubicBezTo>
                  <a:pt x="25378" y="408833"/>
                  <a:pt x="25535" y="418752"/>
                  <a:pt x="24749" y="428513"/>
                </a:cubicBezTo>
                <a:cubicBezTo>
                  <a:pt x="24277" y="434810"/>
                  <a:pt x="22232" y="441265"/>
                  <a:pt x="22389" y="447563"/>
                </a:cubicBezTo>
                <a:cubicBezTo>
                  <a:pt x="22861" y="456221"/>
                  <a:pt x="24749" y="465038"/>
                  <a:pt x="25850" y="474012"/>
                </a:cubicBezTo>
                <a:close/>
                <a:moveTo>
                  <a:pt x="64073" y="345544"/>
                </a:moveTo>
                <a:cubicBezTo>
                  <a:pt x="69579" y="363020"/>
                  <a:pt x="74140" y="378291"/>
                  <a:pt x="79016" y="393405"/>
                </a:cubicBezTo>
                <a:cubicBezTo>
                  <a:pt x="83263" y="406944"/>
                  <a:pt x="87825" y="420326"/>
                  <a:pt x="92229" y="433708"/>
                </a:cubicBezTo>
                <a:cubicBezTo>
                  <a:pt x="94589" y="440950"/>
                  <a:pt x="99622" y="445044"/>
                  <a:pt x="106858" y="446775"/>
                </a:cubicBezTo>
                <a:cubicBezTo>
                  <a:pt x="124318" y="451341"/>
                  <a:pt x="141778" y="456064"/>
                  <a:pt x="159238" y="460315"/>
                </a:cubicBezTo>
                <a:cubicBezTo>
                  <a:pt x="165844" y="461889"/>
                  <a:pt x="172451" y="460945"/>
                  <a:pt x="179372" y="459528"/>
                </a:cubicBezTo>
                <a:cubicBezTo>
                  <a:pt x="194787" y="456379"/>
                  <a:pt x="204225" y="444886"/>
                  <a:pt x="215865" y="436699"/>
                </a:cubicBezTo>
                <a:cubicBezTo>
                  <a:pt x="218539" y="434810"/>
                  <a:pt x="221056" y="430245"/>
                  <a:pt x="220898" y="426939"/>
                </a:cubicBezTo>
                <a:cubicBezTo>
                  <a:pt x="220741" y="420641"/>
                  <a:pt x="219483" y="414029"/>
                  <a:pt x="216966" y="408204"/>
                </a:cubicBezTo>
                <a:cubicBezTo>
                  <a:pt x="212247" y="396711"/>
                  <a:pt x="206899" y="385376"/>
                  <a:pt x="200764" y="374512"/>
                </a:cubicBezTo>
                <a:cubicBezTo>
                  <a:pt x="194787" y="363964"/>
                  <a:pt x="185507" y="357037"/>
                  <a:pt x="172923" y="355778"/>
                </a:cubicBezTo>
                <a:cubicBezTo>
                  <a:pt x="160654" y="354518"/>
                  <a:pt x="148227" y="353731"/>
                  <a:pt x="135801" y="352629"/>
                </a:cubicBezTo>
                <a:cubicBezTo>
                  <a:pt x="112363" y="350425"/>
                  <a:pt x="89083" y="348063"/>
                  <a:pt x="64073" y="345544"/>
                </a:cubicBezTo>
                <a:close/>
                <a:moveTo>
                  <a:pt x="271234" y="251083"/>
                </a:moveTo>
                <a:cubicBezTo>
                  <a:pt x="272335" y="250296"/>
                  <a:pt x="273593" y="249666"/>
                  <a:pt x="274694" y="248879"/>
                </a:cubicBezTo>
                <a:cubicBezTo>
                  <a:pt x="265099" y="224634"/>
                  <a:pt x="255347" y="200546"/>
                  <a:pt x="245909" y="176301"/>
                </a:cubicBezTo>
                <a:cubicBezTo>
                  <a:pt x="239460" y="159928"/>
                  <a:pt x="233797" y="143082"/>
                  <a:pt x="222314" y="129228"/>
                </a:cubicBezTo>
                <a:cubicBezTo>
                  <a:pt x="212247" y="116948"/>
                  <a:pt x="200922" y="105455"/>
                  <a:pt x="191799" y="92546"/>
                </a:cubicBezTo>
                <a:cubicBezTo>
                  <a:pt x="182990" y="80108"/>
                  <a:pt x="171350" y="75070"/>
                  <a:pt x="157193" y="73496"/>
                </a:cubicBezTo>
                <a:cubicBezTo>
                  <a:pt x="154204" y="73339"/>
                  <a:pt x="151373" y="72394"/>
                  <a:pt x="148384" y="72394"/>
                </a:cubicBezTo>
                <a:cubicBezTo>
                  <a:pt x="142564" y="72551"/>
                  <a:pt x="136902" y="73024"/>
                  <a:pt x="129981" y="73496"/>
                </a:cubicBezTo>
                <a:cubicBezTo>
                  <a:pt x="132497" y="83100"/>
                  <a:pt x="135329" y="90342"/>
                  <a:pt x="141306" y="95537"/>
                </a:cubicBezTo>
                <a:cubicBezTo>
                  <a:pt x="150429" y="103881"/>
                  <a:pt x="160024" y="111595"/>
                  <a:pt x="169305" y="119782"/>
                </a:cubicBezTo>
                <a:cubicBezTo>
                  <a:pt x="184091" y="132849"/>
                  <a:pt x="199349" y="145444"/>
                  <a:pt x="213191" y="159456"/>
                </a:cubicBezTo>
                <a:cubicBezTo>
                  <a:pt x="225775" y="172208"/>
                  <a:pt x="237887" y="185747"/>
                  <a:pt x="247639" y="200546"/>
                </a:cubicBezTo>
                <a:cubicBezTo>
                  <a:pt x="255504" y="212511"/>
                  <a:pt x="259751" y="226995"/>
                  <a:pt x="265728" y="240220"/>
                </a:cubicBezTo>
                <a:cubicBezTo>
                  <a:pt x="267301" y="244156"/>
                  <a:pt x="269346" y="247620"/>
                  <a:pt x="271234" y="251083"/>
                </a:cubicBezTo>
                <a:close/>
                <a:moveTo>
                  <a:pt x="275166" y="264308"/>
                </a:moveTo>
                <a:cubicBezTo>
                  <a:pt x="273750" y="269503"/>
                  <a:pt x="273436" y="274069"/>
                  <a:pt x="281930" y="276115"/>
                </a:cubicBezTo>
                <a:cubicBezTo>
                  <a:pt x="278784" y="270763"/>
                  <a:pt x="277054" y="267456"/>
                  <a:pt x="275166" y="2643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6362573" y="1960647"/>
            <a:ext cx="205151" cy="326465"/>
          </a:xfrm>
          <a:custGeom>
            <a:rect b="b" l="l" r="r" t="t"/>
            <a:pathLst>
              <a:path extrusionOk="0" h="652930" w="410302">
                <a:moveTo>
                  <a:pt x="77738" y="312880"/>
                </a:moveTo>
                <a:cubicBezTo>
                  <a:pt x="75802" y="305438"/>
                  <a:pt x="74164" y="299337"/>
                  <a:pt x="72376" y="293235"/>
                </a:cubicBezTo>
                <a:cubicBezTo>
                  <a:pt x="68951" y="281775"/>
                  <a:pt x="68058" y="270613"/>
                  <a:pt x="72972" y="259302"/>
                </a:cubicBezTo>
                <a:cubicBezTo>
                  <a:pt x="81610" y="239359"/>
                  <a:pt x="102756" y="232512"/>
                  <a:pt x="123307" y="237721"/>
                </a:cubicBezTo>
                <a:cubicBezTo>
                  <a:pt x="127328" y="238763"/>
                  <a:pt x="131200" y="240400"/>
                  <a:pt x="136859" y="242484"/>
                </a:cubicBezTo>
                <a:cubicBezTo>
                  <a:pt x="133434" y="229982"/>
                  <a:pt x="130158" y="218671"/>
                  <a:pt x="127477" y="207212"/>
                </a:cubicBezTo>
                <a:cubicBezTo>
                  <a:pt x="121669" y="182953"/>
                  <a:pt x="114372" y="158842"/>
                  <a:pt x="111096" y="134137"/>
                </a:cubicBezTo>
                <a:cubicBezTo>
                  <a:pt x="107373" y="106306"/>
                  <a:pt x="106926" y="78029"/>
                  <a:pt x="106330" y="50049"/>
                </a:cubicBezTo>
                <a:cubicBezTo>
                  <a:pt x="106033" y="39631"/>
                  <a:pt x="108564" y="28915"/>
                  <a:pt x="111394" y="18795"/>
                </a:cubicBezTo>
                <a:cubicBezTo>
                  <a:pt x="116010" y="2573"/>
                  <a:pt x="129562" y="-3678"/>
                  <a:pt x="145199" y="2126"/>
                </a:cubicBezTo>
                <a:cubicBezTo>
                  <a:pt x="154134" y="5400"/>
                  <a:pt x="161878" y="10907"/>
                  <a:pt x="166494" y="19241"/>
                </a:cubicBezTo>
                <a:cubicBezTo>
                  <a:pt x="175132" y="34571"/>
                  <a:pt x="184514" y="49751"/>
                  <a:pt x="190917" y="66122"/>
                </a:cubicBezTo>
                <a:cubicBezTo>
                  <a:pt x="204618" y="101990"/>
                  <a:pt x="216383" y="138602"/>
                  <a:pt x="229339" y="174767"/>
                </a:cubicBezTo>
                <a:cubicBezTo>
                  <a:pt x="238572" y="200366"/>
                  <a:pt x="248550" y="225815"/>
                  <a:pt x="260612" y="251265"/>
                </a:cubicBezTo>
                <a:cubicBezTo>
                  <a:pt x="262995" y="243675"/>
                  <a:pt x="265675" y="236233"/>
                  <a:pt x="267760" y="228494"/>
                </a:cubicBezTo>
                <a:cubicBezTo>
                  <a:pt x="277291" y="194710"/>
                  <a:pt x="285780" y="160480"/>
                  <a:pt x="296204" y="126993"/>
                </a:cubicBezTo>
                <a:cubicBezTo>
                  <a:pt x="304395" y="100055"/>
                  <a:pt x="313926" y="73415"/>
                  <a:pt x="324350" y="47370"/>
                </a:cubicBezTo>
                <a:cubicBezTo>
                  <a:pt x="331201" y="30106"/>
                  <a:pt x="344901" y="17604"/>
                  <a:pt x="362027" y="10460"/>
                </a:cubicBezTo>
                <a:cubicBezTo>
                  <a:pt x="379302" y="3168"/>
                  <a:pt x="398662" y="12842"/>
                  <a:pt x="404321" y="30850"/>
                </a:cubicBezTo>
                <a:cubicBezTo>
                  <a:pt x="407299" y="40524"/>
                  <a:pt x="409980" y="50644"/>
                  <a:pt x="410129" y="60616"/>
                </a:cubicBezTo>
                <a:cubicBezTo>
                  <a:pt x="411171" y="108985"/>
                  <a:pt x="407448" y="156908"/>
                  <a:pt x="400895" y="204830"/>
                </a:cubicBezTo>
                <a:cubicBezTo>
                  <a:pt x="398662" y="220755"/>
                  <a:pt x="399108" y="237126"/>
                  <a:pt x="398811" y="253200"/>
                </a:cubicBezTo>
                <a:cubicBezTo>
                  <a:pt x="398513" y="274482"/>
                  <a:pt x="398215" y="295913"/>
                  <a:pt x="399257" y="317196"/>
                </a:cubicBezTo>
                <a:cubicBezTo>
                  <a:pt x="400002" y="333865"/>
                  <a:pt x="403427" y="350236"/>
                  <a:pt x="404767" y="366905"/>
                </a:cubicBezTo>
                <a:cubicBezTo>
                  <a:pt x="406406" y="388931"/>
                  <a:pt x="407597" y="410809"/>
                  <a:pt x="405363" y="433133"/>
                </a:cubicBezTo>
                <a:cubicBezTo>
                  <a:pt x="401789" y="467364"/>
                  <a:pt x="392556" y="500255"/>
                  <a:pt x="382429" y="532848"/>
                </a:cubicBezTo>
                <a:cubicBezTo>
                  <a:pt x="374090" y="559935"/>
                  <a:pt x="361580" y="585534"/>
                  <a:pt x="341774" y="605923"/>
                </a:cubicBezTo>
                <a:cubicBezTo>
                  <a:pt x="327031" y="621252"/>
                  <a:pt x="309160" y="632861"/>
                  <a:pt x="287120" y="636731"/>
                </a:cubicBezTo>
                <a:cubicBezTo>
                  <a:pt x="264335" y="640749"/>
                  <a:pt x="241848" y="646404"/>
                  <a:pt x="219212" y="651018"/>
                </a:cubicBezTo>
                <a:cubicBezTo>
                  <a:pt x="214298" y="652060"/>
                  <a:pt x="209086" y="652358"/>
                  <a:pt x="204022" y="652655"/>
                </a:cubicBezTo>
                <a:cubicBezTo>
                  <a:pt x="180940" y="654441"/>
                  <a:pt x="159793" y="647297"/>
                  <a:pt x="139689" y="637772"/>
                </a:cubicBezTo>
                <a:cubicBezTo>
                  <a:pt x="130902" y="633605"/>
                  <a:pt x="124052" y="624973"/>
                  <a:pt x="116904" y="617681"/>
                </a:cubicBezTo>
                <a:cubicBezTo>
                  <a:pt x="76993" y="576604"/>
                  <a:pt x="51081" y="527193"/>
                  <a:pt x="32764" y="473615"/>
                </a:cubicBezTo>
                <a:cubicBezTo>
                  <a:pt x="23679" y="446974"/>
                  <a:pt x="16531" y="419590"/>
                  <a:pt x="8490" y="392503"/>
                </a:cubicBezTo>
                <a:cubicBezTo>
                  <a:pt x="7894" y="390271"/>
                  <a:pt x="6405" y="387592"/>
                  <a:pt x="7000" y="385806"/>
                </a:cubicBezTo>
                <a:cubicBezTo>
                  <a:pt x="11170" y="375090"/>
                  <a:pt x="5213" y="366309"/>
                  <a:pt x="2533" y="356635"/>
                </a:cubicBezTo>
                <a:cubicBezTo>
                  <a:pt x="746" y="350385"/>
                  <a:pt x="1" y="343836"/>
                  <a:pt x="1" y="337288"/>
                </a:cubicBezTo>
                <a:cubicBezTo>
                  <a:pt x="-148" y="310499"/>
                  <a:pt x="15638" y="298444"/>
                  <a:pt x="42890" y="301569"/>
                </a:cubicBezTo>
                <a:cubicBezTo>
                  <a:pt x="53910" y="302908"/>
                  <a:pt x="64484" y="308415"/>
                  <a:pt x="77738" y="312880"/>
                </a:cubicBezTo>
                <a:close/>
                <a:moveTo>
                  <a:pt x="279525" y="449653"/>
                </a:moveTo>
                <a:cubicBezTo>
                  <a:pt x="287865" y="461113"/>
                  <a:pt x="295906" y="471829"/>
                  <a:pt x="303650" y="482842"/>
                </a:cubicBezTo>
                <a:cubicBezTo>
                  <a:pt x="311394" y="494004"/>
                  <a:pt x="325095" y="499511"/>
                  <a:pt x="331647" y="512459"/>
                </a:cubicBezTo>
                <a:cubicBezTo>
                  <a:pt x="327478" y="513650"/>
                  <a:pt x="323755" y="514394"/>
                  <a:pt x="320776" y="513054"/>
                </a:cubicBezTo>
                <a:cubicBezTo>
                  <a:pt x="294417" y="501446"/>
                  <a:pt x="278781" y="479270"/>
                  <a:pt x="265229" y="453969"/>
                </a:cubicBezTo>
                <a:cubicBezTo>
                  <a:pt x="260463" y="456499"/>
                  <a:pt x="256591" y="458881"/>
                  <a:pt x="252570" y="460815"/>
                </a:cubicBezTo>
                <a:cubicBezTo>
                  <a:pt x="235742" y="468554"/>
                  <a:pt x="219212" y="476889"/>
                  <a:pt x="202086" y="483586"/>
                </a:cubicBezTo>
                <a:cubicBezTo>
                  <a:pt x="190024" y="488349"/>
                  <a:pt x="178110" y="484777"/>
                  <a:pt x="168132" y="476591"/>
                </a:cubicBezTo>
                <a:cubicBezTo>
                  <a:pt x="155176" y="466024"/>
                  <a:pt x="154730" y="439979"/>
                  <a:pt x="166643" y="424948"/>
                </a:cubicBezTo>
                <a:cubicBezTo>
                  <a:pt x="170962" y="419590"/>
                  <a:pt x="175579" y="414381"/>
                  <a:pt x="179302" y="410065"/>
                </a:cubicBezTo>
                <a:cubicBezTo>
                  <a:pt x="165750" y="403368"/>
                  <a:pt x="152347" y="396819"/>
                  <a:pt x="139540" y="390568"/>
                </a:cubicBezTo>
                <a:cubicBezTo>
                  <a:pt x="142965" y="401433"/>
                  <a:pt x="147730" y="413041"/>
                  <a:pt x="149964" y="425097"/>
                </a:cubicBezTo>
                <a:cubicBezTo>
                  <a:pt x="153836" y="446230"/>
                  <a:pt x="145199" y="463345"/>
                  <a:pt x="127030" y="468406"/>
                </a:cubicBezTo>
                <a:cubicBezTo>
                  <a:pt x="114968" y="471680"/>
                  <a:pt x="103352" y="470340"/>
                  <a:pt x="91885" y="464685"/>
                </a:cubicBezTo>
                <a:cubicBezTo>
                  <a:pt x="72823" y="455160"/>
                  <a:pt x="57782" y="441021"/>
                  <a:pt x="43933" y="425097"/>
                </a:cubicBezTo>
                <a:cubicBezTo>
                  <a:pt x="41550" y="422269"/>
                  <a:pt x="38720" y="419739"/>
                  <a:pt x="34402" y="415274"/>
                </a:cubicBezTo>
                <a:cubicBezTo>
                  <a:pt x="34997" y="419888"/>
                  <a:pt x="34997" y="421227"/>
                  <a:pt x="35444" y="422566"/>
                </a:cubicBezTo>
                <a:cubicBezTo>
                  <a:pt x="44826" y="460220"/>
                  <a:pt x="60463" y="495046"/>
                  <a:pt x="78184" y="529425"/>
                </a:cubicBezTo>
                <a:cubicBezTo>
                  <a:pt x="94864" y="561572"/>
                  <a:pt x="116159" y="589701"/>
                  <a:pt x="142667" y="614109"/>
                </a:cubicBezTo>
                <a:cubicBezTo>
                  <a:pt x="162176" y="632117"/>
                  <a:pt x="184812" y="640600"/>
                  <a:pt x="211617" y="634201"/>
                </a:cubicBezTo>
                <a:cubicBezTo>
                  <a:pt x="217425" y="632861"/>
                  <a:pt x="223531" y="632266"/>
                  <a:pt x="229339" y="630778"/>
                </a:cubicBezTo>
                <a:cubicBezTo>
                  <a:pt x="261804" y="622741"/>
                  <a:pt x="293524" y="613365"/>
                  <a:pt x="318244" y="588510"/>
                </a:cubicBezTo>
                <a:cubicBezTo>
                  <a:pt x="331945" y="574818"/>
                  <a:pt x="340285" y="558000"/>
                  <a:pt x="348475" y="541183"/>
                </a:cubicBezTo>
                <a:cubicBezTo>
                  <a:pt x="355475" y="526746"/>
                  <a:pt x="358453" y="510524"/>
                  <a:pt x="363814" y="495195"/>
                </a:cubicBezTo>
                <a:cubicBezTo>
                  <a:pt x="374983" y="463345"/>
                  <a:pt x="377515" y="430008"/>
                  <a:pt x="378408" y="396819"/>
                </a:cubicBezTo>
                <a:cubicBezTo>
                  <a:pt x="379004" y="370030"/>
                  <a:pt x="377068" y="343092"/>
                  <a:pt x="374090" y="316452"/>
                </a:cubicBezTo>
                <a:cubicBezTo>
                  <a:pt x="370516" y="285347"/>
                  <a:pt x="375430" y="254688"/>
                  <a:pt x="376472" y="223880"/>
                </a:cubicBezTo>
                <a:cubicBezTo>
                  <a:pt x="376770" y="213760"/>
                  <a:pt x="378557" y="203640"/>
                  <a:pt x="379600" y="193519"/>
                </a:cubicBezTo>
                <a:cubicBezTo>
                  <a:pt x="380940" y="179232"/>
                  <a:pt x="381536" y="164944"/>
                  <a:pt x="383174" y="150657"/>
                </a:cubicBezTo>
                <a:cubicBezTo>
                  <a:pt x="385110" y="133542"/>
                  <a:pt x="388535" y="116724"/>
                  <a:pt x="389875" y="99609"/>
                </a:cubicBezTo>
                <a:cubicBezTo>
                  <a:pt x="391216" y="81600"/>
                  <a:pt x="391513" y="63443"/>
                  <a:pt x="390918" y="45435"/>
                </a:cubicBezTo>
                <a:cubicBezTo>
                  <a:pt x="390620" y="32189"/>
                  <a:pt x="385259" y="29064"/>
                  <a:pt x="372749" y="33380"/>
                </a:cubicBezTo>
                <a:cubicBezTo>
                  <a:pt x="362176" y="37101"/>
                  <a:pt x="353837" y="43352"/>
                  <a:pt x="348178" y="54216"/>
                </a:cubicBezTo>
                <a:cubicBezTo>
                  <a:pt x="334328" y="80261"/>
                  <a:pt x="328669" y="109134"/>
                  <a:pt x="318691" y="136518"/>
                </a:cubicBezTo>
                <a:cubicBezTo>
                  <a:pt x="311543" y="156015"/>
                  <a:pt x="305884" y="176107"/>
                  <a:pt x="299778" y="196050"/>
                </a:cubicBezTo>
                <a:cubicBezTo>
                  <a:pt x="294268" y="214207"/>
                  <a:pt x="289205" y="232364"/>
                  <a:pt x="283844" y="250521"/>
                </a:cubicBezTo>
                <a:cubicBezTo>
                  <a:pt x="280419" y="262427"/>
                  <a:pt x="277142" y="274482"/>
                  <a:pt x="273419" y="286388"/>
                </a:cubicBezTo>
                <a:cubicBezTo>
                  <a:pt x="271930" y="291300"/>
                  <a:pt x="269250" y="296062"/>
                  <a:pt x="263144" y="296509"/>
                </a:cubicBezTo>
                <a:cubicBezTo>
                  <a:pt x="256889" y="296955"/>
                  <a:pt x="252719" y="293532"/>
                  <a:pt x="250039" y="288026"/>
                </a:cubicBezTo>
                <a:cubicBezTo>
                  <a:pt x="246167" y="280138"/>
                  <a:pt x="242593" y="272101"/>
                  <a:pt x="238423" y="264362"/>
                </a:cubicBezTo>
                <a:cubicBezTo>
                  <a:pt x="216532" y="223583"/>
                  <a:pt x="202682" y="179976"/>
                  <a:pt x="192109" y="135179"/>
                </a:cubicBezTo>
                <a:cubicBezTo>
                  <a:pt x="184216" y="101692"/>
                  <a:pt x="171558" y="69843"/>
                  <a:pt x="157708" y="38440"/>
                </a:cubicBezTo>
                <a:cubicBezTo>
                  <a:pt x="155325" y="33082"/>
                  <a:pt x="151602" y="28022"/>
                  <a:pt x="147730" y="23408"/>
                </a:cubicBezTo>
                <a:cubicBezTo>
                  <a:pt x="143412" y="18199"/>
                  <a:pt x="138944" y="18497"/>
                  <a:pt x="135370" y="24153"/>
                </a:cubicBezTo>
                <a:cubicBezTo>
                  <a:pt x="130456" y="32041"/>
                  <a:pt x="128073" y="40226"/>
                  <a:pt x="128966" y="49453"/>
                </a:cubicBezTo>
                <a:cubicBezTo>
                  <a:pt x="130753" y="67462"/>
                  <a:pt x="132987" y="85470"/>
                  <a:pt x="132689" y="103478"/>
                </a:cubicBezTo>
                <a:cubicBezTo>
                  <a:pt x="132243" y="126993"/>
                  <a:pt x="137455" y="149317"/>
                  <a:pt x="142667" y="171790"/>
                </a:cubicBezTo>
                <a:cubicBezTo>
                  <a:pt x="147730" y="193371"/>
                  <a:pt x="154283" y="214653"/>
                  <a:pt x="159644" y="236233"/>
                </a:cubicBezTo>
                <a:cubicBezTo>
                  <a:pt x="163814" y="253200"/>
                  <a:pt x="165601" y="271059"/>
                  <a:pt x="180344" y="283412"/>
                </a:cubicBezTo>
                <a:cubicBezTo>
                  <a:pt x="181089" y="284007"/>
                  <a:pt x="181386" y="284900"/>
                  <a:pt x="181833" y="285793"/>
                </a:cubicBezTo>
                <a:cubicBezTo>
                  <a:pt x="199555" y="313624"/>
                  <a:pt x="211766" y="343836"/>
                  <a:pt x="220701" y="377025"/>
                </a:cubicBezTo>
                <a:cubicBezTo>
                  <a:pt x="228594" y="372411"/>
                  <a:pt x="236189" y="367351"/>
                  <a:pt x="244231" y="363333"/>
                </a:cubicBezTo>
                <a:cubicBezTo>
                  <a:pt x="253613" y="358570"/>
                  <a:pt x="263144" y="352766"/>
                  <a:pt x="273270" y="351129"/>
                </a:cubicBezTo>
                <a:cubicBezTo>
                  <a:pt x="292183" y="347855"/>
                  <a:pt x="309756" y="355147"/>
                  <a:pt x="326286" y="363630"/>
                </a:cubicBezTo>
                <a:cubicBezTo>
                  <a:pt x="329414" y="365268"/>
                  <a:pt x="332839" y="367946"/>
                  <a:pt x="334030" y="371072"/>
                </a:cubicBezTo>
                <a:cubicBezTo>
                  <a:pt x="335370" y="374495"/>
                  <a:pt x="335966" y="380002"/>
                  <a:pt x="334030" y="382383"/>
                </a:cubicBezTo>
                <a:cubicBezTo>
                  <a:pt x="332243" y="384615"/>
                  <a:pt x="326584" y="384615"/>
                  <a:pt x="323010" y="384020"/>
                </a:cubicBezTo>
                <a:cubicBezTo>
                  <a:pt x="318989" y="383425"/>
                  <a:pt x="315266" y="381043"/>
                  <a:pt x="311394" y="379406"/>
                </a:cubicBezTo>
                <a:cubicBezTo>
                  <a:pt x="297991" y="373602"/>
                  <a:pt x="284142" y="372411"/>
                  <a:pt x="271037" y="378811"/>
                </a:cubicBezTo>
                <a:cubicBezTo>
                  <a:pt x="248103" y="389824"/>
                  <a:pt x="225169" y="400986"/>
                  <a:pt x="205512" y="417506"/>
                </a:cubicBezTo>
                <a:cubicBezTo>
                  <a:pt x="193896" y="427329"/>
                  <a:pt x="181833" y="437003"/>
                  <a:pt x="177961" y="452927"/>
                </a:cubicBezTo>
                <a:cubicBezTo>
                  <a:pt x="175727" y="462155"/>
                  <a:pt x="177961" y="465131"/>
                  <a:pt x="187045" y="464387"/>
                </a:cubicBezTo>
                <a:cubicBezTo>
                  <a:pt x="189726" y="464090"/>
                  <a:pt x="192555" y="463494"/>
                  <a:pt x="195087" y="462601"/>
                </a:cubicBezTo>
                <a:cubicBezTo>
                  <a:pt x="206852" y="458285"/>
                  <a:pt x="218468" y="453672"/>
                  <a:pt x="230232" y="449653"/>
                </a:cubicBezTo>
                <a:cubicBezTo>
                  <a:pt x="245124" y="444593"/>
                  <a:pt x="260165" y="439831"/>
                  <a:pt x="275057" y="435068"/>
                </a:cubicBezTo>
                <a:cubicBezTo>
                  <a:pt x="281610" y="432984"/>
                  <a:pt x="286673" y="434175"/>
                  <a:pt x="289652" y="441914"/>
                </a:cubicBezTo>
                <a:cubicBezTo>
                  <a:pt x="286673" y="444295"/>
                  <a:pt x="283844" y="446379"/>
                  <a:pt x="279525" y="449653"/>
                </a:cubicBezTo>
                <a:close/>
                <a:moveTo>
                  <a:pt x="132987" y="428520"/>
                </a:moveTo>
                <a:cubicBezTo>
                  <a:pt x="133583" y="410809"/>
                  <a:pt x="121967" y="396075"/>
                  <a:pt x="112734" y="381043"/>
                </a:cubicBezTo>
                <a:cubicBezTo>
                  <a:pt x="104097" y="366905"/>
                  <a:pt x="92630" y="354403"/>
                  <a:pt x="82801" y="341157"/>
                </a:cubicBezTo>
                <a:cubicBezTo>
                  <a:pt x="71930" y="326423"/>
                  <a:pt x="56293" y="321512"/>
                  <a:pt x="39167" y="320470"/>
                </a:cubicBezTo>
                <a:cubicBezTo>
                  <a:pt x="29785" y="319875"/>
                  <a:pt x="23828" y="325233"/>
                  <a:pt x="23977" y="334609"/>
                </a:cubicBezTo>
                <a:cubicBezTo>
                  <a:pt x="24126" y="343687"/>
                  <a:pt x="24871" y="353659"/>
                  <a:pt x="28743" y="361547"/>
                </a:cubicBezTo>
                <a:cubicBezTo>
                  <a:pt x="40954" y="386401"/>
                  <a:pt x="54357" y="410958"/>
                  <a:pt x="74759" y="430603"/>
                </a:cubicBezTo>
                <a:cubicBezTo>
                  <a:pt x="85035" y="440575"/>
                  <a:pt x="95906" y="450249"/>
                  <a:pt x="110649" y="453076"/>
                </a:cubicBezTo>
                <a:cubicBezTo>
                  <a:pt x="121371" y="455011"/>
                  <a:pt x="129860" y="449356"/>
                  <a:pt x="132243" y="438789"/>
                </a:cubicBezTo>
                <a:cubicBezTo>
                  <a:pt x="132838" y="435961"/>
                  <a:pt x="132689" y="432984"/>
                  <a:pt x="132987" y="428520"/>
                </a:cubicBezTo>
                <a:close/>
                <a:moveTo>
                  <a:pt x="195087" y="366309"/>
                </a:moveTo>
                <a:cubicBezTo>
                  <a:pt x="194343" y="363630"/>
                  <a:pt x="193151" y="358124"/>
                  <a:pt x="191066" y="353064"/>
                </a:cubicBezTo>
                <a:cubicBezTo>
                  <a:pt x="186301" y="341008"/>
                  <a:pt x="180195" y="329400"/>
                  <a:pt x="176174" y="317196"/>
                </a:cubicBezTo>
                <a:cubicBezTo>
                  <a:pt x="167984" y="292490"/>
                  <a:pt x="149666" y="276268"/>
                  <a:pt x="130753" y="260492"/>
                </a:cubicBezTo>
                <a:cubicBezTo>
                  <a:pt x="120180" y="251563"/>
                  <a:pt x="106181" y="253497"/>
                  <a:pt x="97842" y="264957"/>
                </a:cubicBezTo>
                <a:cubicBezTo>
                  <a:pt x="90694" y="274780"/>
                  <a:pt x="85035" y="293235"/>
                  <a:pt x="96353" y="307820"/>
                </a:cubicBezTo>
                <a:cubicBezTo>
                  <a:pt x="101416" y="314368"/>
                  <a:pt x="105884" y="321661"/>
                  <a:pt x="111096" y="328060"/>
                </a:cubicBezTo>
                <a:cubicBezTo>
                  <a:pt x="128371" y="349492"/>
                  <a:pt x="147432" y="369137"/>
                  <a:pt x="170962" y="383573"/>
                </a:cubicBezTo>
                <a:cubicBezTo>
                  <a:pt x="184812" y="392205"/>
                  <a:pt x="195534" y="385211"/>
                  <a:pt x="195087" y="3663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5816675" y="1960665"/>
            <a:ext cx="355938" cy="326672"/>
          </a:xfrm>
          <a:custGeom>
            <a:rect b="b" l="l" r="r" t="t"/>
            <a:pathLst>
              <a:path extrusionOk="0" h="653345" w="711876">
                <a:moveTo>
                  <a:pt x="277069" y="164074"/>
                </a:moveTo>
                <a:cubicBezTo>
                  <a:pt x="275855" y="161038"/>
                  <a:pt x="275490" y="159581"/>
                  <a:pt x="274762" y="158366"/>
                </a:cubicBezTo>
                <a:cubicBezTo>
                  <a:pt x="263589" y="138814"/>
                  <a:pt x="270025" y="121327"/>
                  <a:pt x="282534" y="105661"/>
                </a:cubicBezTo>
                <a:cubicBezTo>
                  <a:pt x="290306" y="95824"/>
                  <a:pt x="298564" y="86108"/>
                  <a:pt x="310587" y="80522"/>
                </a:cubicBezTo>
                <a:cubicBezTo>
                  <a:pt x="317266" y="77486"/>
                  <a:pt x="321881" y="71900"/>
                  <a:pt x="324310" y="64370"/>
                </a:cubicBezTo>
                <a:cubicBezTo>
                  <a:pt x="332082" y="40325"/>
                  <a:pt x="351270" y="25509"/>
                  <a:pt x="370336" y="11300"/>
                </a:cubicBezTo>
                <a:cubicBezTo>
                  <a:pt x="383452" y="1464"/>
                  <a:pt x="399240" y="-115"/>
                  <a:pt x="415999" y="6"/>
                </a:cubicBezTo>
                <a:cubicBezTo>
                  <a:pt x="451581" y="249"/>
                  <a:pt x="479391" y="17251"/>
                  <a:pt x="505380" y="38382"/>
                </a:cubicBezTo>
                <a:cubicBezTo>
                  <a:pt x="516552" y="47490"/>
                  <a:pt x="525539" y="59513"/>
                  <a:pt x="534526" y="70928"/>
                </a:cubicBezTo>
                <a:cubicBezTo>
                  <a:pt x="538655" y="76272"/>
                  <a:pt x="543877" y="77850"/>
                  <a:pt x="549342" y="79186"/>
                </a:cubicBezTo>
                <a:cubicBezTo>
                  <a:pt x="567679" y="83923"/>
                  <a:pt x="583710" y="92909"/>
                  <a:pt x="597554" y="105782"/>
                </a:cubicBezTo>
                <a:cubicBezTo>
                  <a:pt x="612370" y="119626"/>
                  <a:pt x="614677" y="140636"/>
                  <a:pt x="607512" y="159702"/>
                </a:cubicBezTo>
                <a:cubicBezTo>
                  <a:pt x="598283" y="184476"/>
                  <a:pt x="582738" y="203300"/>
                  <a:pt x="561729" y="218359"/>
                </a:cubicBezTo>
                <a:cubicBezTo>
                  <a:pt x="559786" y="219694"/>
                  <a:pt x="557235" y="220180"/>
                  <a:pt x="555900" y="222731"/>
                </a:cubicBezTo>
                <a:cubicBezTo>
                  <a:pt x="576788" y="228560"/>
                  <a:pt x="594032" y="237668"/>
                  <a:pt x="610063" y="248476"/>
                </a:cubicBezTo>
                <a:cubicBezTo>
                  <a:pt x="643823" y="271186"/>
                  <a:pt x="676248" y="295839"/>
                  <a:pt x="693007" y="334821"/>
                </a:cubicBezTo>
                <a:cubicBezTo>
                  <a:pt x="703573" y="359353"/>
                  <a:pt x="711102" y="384855"/>
                  <a:pt x="711831" y="412301"/>
                </a:cubicBezTo>
                <a:cubicBezTo>
                  <a:pt x="712195" y="428696"/>
                  <a:pt x="710373" y="444362"/>
                  <a:pt x="706245" y="459785"/>
                </a:cubicBezTo>
                <a:cubicBezTo>
                  <a:pt x="701508" y="477394"/>
                  <a:pt x="691429" y="491967"/>
                  <a:pt x="675034" y="499982"/>
                </a:cubicBezTo>
                <a:cubicBezTo>
                  <a:pt x="667747" y="503504"/>
                  <a:pt x="657911" y="503140"/>
                  <a:pt x="649288" y="502775"/>
                </a:cubicBezTo>
                <a:cubicBezTo>
                  <a:pt x="636294" y="502168"/>
                  <a:pt x="624514" y="497553"/>
                  <a:pt x="615285" y="487838"/>
                </a:cubicBezTo>
                <a:cubicBezTo>
                  <a:pt x="612006" y="484438"/>
                  <a:pt x="608119" y="481523"/>
                  <a:pt x="603626" y="477637"/>
                </a:cubicBezTo>
                <a:cubicBezTo>
                  <a:pt x="601319" y="482616"/>
                  <a:pt x="599376" y="486381"/>
                  <a:pt x="597797" y="490267"/>
                </a:cubicBezTo>
                <a:cubicBezTo>
                  <a:pt x="592696" y="502411"/>
                  <a:pt x="586989" y="513827"/>
                  <a:pt x="577880" y="523906"/>
                </a:cubicBezTo>
                <a:cubicBezTo>
                  <a:pt x="567922" y="534957"/>
                  <a:pt x="561000" y="548680"/>
                  <a:pt x="551649" y="560339"/>
                </a:cubicBezTo>
                <a:cubicBezTo>
                  <a:pt x="539019" y="575762"/>
                  <a:pt x="524446" y="588878"/>
                  <a:pt x="507323" y="599929"/>
                </a:cubicBezTo>
                <a:cubicBezTo>
                  <a:pt x="483034" y="615716"/>
                  <a:pt x="457896" y="629075"/>
                  <a:pt x="430693" y="638426"/>
                </a:cubicBezTo>
                <a:cubicBezTo>
                  <a:pt x="428871" y="639033"/>
                  <a:pt x="427050" y="640126"/>
                  <a:pt x="425228" y="640490"/>
                </a:cubicBezTo>
                <a:cubicBezTo>
                  <a:pt x="403733" y="644012"/>
                  <a:pt x="382116" y="647170"/>
                  <a:pt x="360621" y="651056"/>
                </a:cubicBezTo>
                <a:cubicBezTo>
                  <a:pt x="334754" y="655792"/>
                  <a:pt x="309008" y="652149"/>
                  <a:pt x="283627" y="649356"/>
                </a:cubicBezTo>
                <a:cubicBezTo>
                  <a:pt x="266018" y="647413"/>
                  <a:pt x="248530" y="641583"/>
                  <a:pt x="231650" y="635633"/>
                </a:cubicBezTo>
                <a:cubicBezTo>
                  <a:pt x="190481" y="621181"/>
                  <a:pt x="158906" y="594343"/>
                  <a:pt x="137047" y="556696"/>
                </a:cubicBezTo>
                <a:cubicBezTo>
                  <a:pt x="122959" y="532407"/>
                  <a:pt x="116037" y="505326"/>
                  <a:pt x="110937" y="477880"/>
                </a:cubicBezTo>
                <a:cubicBezTo>
                  <a:pt x="104986" y="445576"/>
                  <a:pt x="103893" y="413151"/>
                  <a:pt x="105715" y="380483"/>
                </a:cubicBezTo>
                <a:cubicBezTo>
                  <a:pt x="105715" y="379633"/>
                  <a:pt x="104986" y="378783"/>
                  <a:pt x="104379" y="377569"/>
                </a:cubicBezTo>
                <a:cubicBezTo>
                  <a:pt x="96121" y="381576"/>
                  <a:pt x="87984" y="385463"/>
                  <a:pt x="79848" y="389470"/>
                </a:cubicBezTo>
                <a:cubicBezTo>
                  <a:pt x="54466" y="402100"/>
                  <a:pt x="20098" y="388742"/>
                  <a:pt x="6254" y="360081"/>
                </a:cubicBezTo>
                <a:cubicBezTo>
                  <a:pt x="-3097" y="340772"/>
                  <a:pt x="-790" y="321584"/>
                  <a:pt x="5525" y="303125"/>
                </a:cubicBezTo>
                <a:cubicBezTo>
                  <a:pt x="16576" y="271550"/>
                  <a:pt x="37707" y="248112"/>
                  <a:pt x="66003" y="229167"/>
                </a:cubicBezTo>
                <a:cubicBezTo>
                  <a:pt x="96364" y="208765"/>
                  <a:pt x="128910" y="194677"/>
                  <a:pt x="162914" y="182776"/>
                </a:cubicBezTo>
                <a:cubicBezTo>
                  <a:pt x="192424" y="172454"/>
                  <a:pt x="222906" y="166503"/>
                  <a:pt x="254359" y="166746"/>
                </a:cubicBezTo>
                <a:cubicBezTo>
                  <a:pt x="261403" y="166867"/>
                  <a:pt x="268568" y="165167"/>
                  <a:pt x="277069" y="164074"/>
                </a:cubicBezTo>
                <a:close/>
                <a:moveTo>
                  <a:pt x="350177" y="200750"/>
                </a:moveTo>
                <a:cubicBezTo>
                  <a:pt x="301357" y="194556"/>
                  <a:pt x="220720" y="224309"/>
                  <a:pt x="187081" y="267421"/>
                </a:cubicBezTo>
                <a:cubicBezTo>
                  <a:pt x="174572" y="283573"/>
                  <a:pt x="163035" y="300453"/>
                  <a:pt x="151498" y="317334"/>
                </a:cubicBezTo>
                <a:cubicBezTo>
                  <a:pt x="149920" y="319641"/>
                  <a:pt x="149434" y="324256"/>
                  <a:pt x="150770" y="326563"/>
                </a:cubicBezTo>
                <a:cubicBezTo>
                  <a:pt x="154049" y="332271"/>
                  <a:pt x="151620" y="336036"/>
                  <a:pt x="147612" y="339193"/>
                </a:cubicBezTo>
                <a:cubicBezTo>
                  <a:pt x="141176" y="344415"/>
                  <a:pt x="137411" y="351459"/>
                  <a:pt x="136318" y="359110"/>
                </a:cubicBezTo>
                <a:cubicBezTo>
                  <a:pt x="133525" y="379269"/>
                  <a:pt x="130610" y="399550"/>
                  <a:pt x="130003" y="419952"/>
                </a:cubicBezTo>
                <a:cubicBezTo>
                  <a:pt x="129032" y="447398"/>
                  <a:pt x="134254" y="474358"/>
                  <a:pt x="141297" y="500832"/>
                </a:cubicBezTo>
                <a:cubicBezTo>
                  <a:pt x="148341" y="527550"/>
                  <a:pt x="158906" y="552809"/>
                  <a:pt x="177487" y="573455"/>
                </a:cubicBezTo>
                <a:cubicBezTo>
                  <a:pt x="200196" y="598836"/>
                  <a:pt x="231164" y="610859"/>
                  <a:pt x="263225" y="617538"/>
                </a:cubicBezTo>
                <a:cubicBezTo>
                  <a:pt x="296135" y="624460"/>
                  <a:pt x="329775" y="626160"/>
                  <a:pt x="363171" y="618267"/>
                </a:cubicBezTo>
                <a:cubicBezTo>
                  <a:pt x="365479" y="617659"/>
                  <a:pt x="368150" y="616931"/>
                  <a:pt x="370336" y="617659"/>
                </a:cubicBezTo>
                <a:cubicBezTo>
                  <a:pt x="379080" y="620210"/>
                  <a:pt x="386488" y="616081"/>
                  <a:pt x="394260" y="613530"/>
                </a:cubicBezTo>
                <a:cubicBezTo>
                  <a:pt x="420006" y="604908"/>
                  <a:pt x="446966" y="599565"/>
                  <a:pt x="469554" y="583413"/>
                </a:cubicBezTo>
                <a:cubicBezTo>
                  <a:pt x="469919" y="583170"/>
                  <a:pt x="470526" y="583170"/>
                  <a:pt x="470890" y="582927"/>
                </a:cubicBezTo>
                <a:cubicBezTo>
                  <a:pt x="478420" y="578677"/>
                  <a:pt x="487042" y="575762"/>
                  <a:pt x="493236" y="570054"/>
                </a:cubicBezTo>
                <a:cubicBezTo>
                  <a:pt x="512059" y="552567"/>
                  <a:pt x="530154" y="534229"/>
                  <a:pt x="548127" y="515891"/>
                </a:cubicBezTo>
                <a:cubicBezTo>
                  <a:pt x="551771" y="512126"/>
                  <a:pt x="554321" y="507147"/>
                  <a:pt x="556750" y="502411"/>
                </a:cubicBezTo>
                <a:cubicBezTo>
                  <a:pt x="561607" y="492939"/>
                  <a:pt x="565979" y="483102"/>
                  <a:pt x="570715" y="473508"/>
                </a:cubicBezTo>
                <a:cubicBezTo>
                  <a:pt x="574359" y="466100"/>
                  <a:pt x="579702" y="459178"/>
                  <a:pt x="581767" y="451284"/>
                </a:cubicBezTo>
                <a:cubicBezTo>
                  <a:pt x="587596" y="430275"/>
                  <a:pt x="593546" y="409022"/>
                  <a:pt x="596704" y="387527"/>
                </a:cubicBezTo>
                <a:cubicBezTo>
                  <a:pt x="600712" y="361296"/>
                  <a:pt x="595368" y="336036"/>
                  <a:pt x="580309" y="313448"/>
                </a:cubicBezTo>
                <a:cubicBezTo>
                  <a:pt x="567194" y="293774"/>
                  <a:pt x="552013" y="276044"/>
                  <a:pt x="532947" y="262321"/>
                </a:cubicBezTo>
                <a:cubicBezTo>
                  <a:pt x="516795" y="250662"/>
                  <a:pt x="500279" y="239004"/>
                  <a:pt x="482427" y="230503"/>
                </a:cubicBezTo>
                <a:cubicBezTo>
                  <a:pt x="457896" y="218844"/>
                  <a:pt x="431907" y="209979"/>
                  <a:pt x="406526" y="200021"/>
                </a:cubicBezTo>
                <a:cubicBezTo>
                  <a:pt x="404340" y="199171"/>
                  <a:pt x="401790" y="198928"/>
                  <a:pt x="399482" y="198928"/>
                </a:cubicBezTo>
                <a:cubicBezTo>
                  <a:pt x="383088" y="199535"/>
                  <a:pt x="366693" y="200142"/>
                  <a:pt x="350177" y="200750"/>
                </a:cubicBezTo>
                <a:close/>
                <a:moveTo>
                  <a:pt x="322974" y="106511"/>
                </a:moveTo>
                <a:cubicBezTo>
                  <a:pt x="311923" y="112461"/>
                  <a:pt x="301722" y="119141"/>
                  <a:pt x="296257" y="131771"/>
                </a:cubicBezTo>
                <a:cubicBezTo>
                  <a:pt x="290549" y="144886"/>
                  <a:pt x="292978" y="151930"/>
                  <a:pt x="307187" y="155695"/>
                </a:cubicBezTo>
                <a:cubicBezTo>
                  <a:pt x="315080" y="157881"/>
                  <a:pt x="323581" y="159459"/>
                  <a:pt x="331718" y="159338"/>
                </a:cubicBezTo>
                <a:cubicBezTo>
                  <a:pt x="362200" y="158852"/>
                  <a:pt x="391589" y="165896"/>
                  <a:pt x="420978" y="172575"/>
                </a:cubicBezTo>
                <a:cubicBezTo>
                  <a:pt x="425714" y="173668"/>
                  <a:pt x="432150" y="174518"/>
                  <a:pt x="434215" y="177797"/>
                </a:cubicBezTo>
                <a:cubicBezTo>
                  <a:pt x="439801" y="186177"/>
                  <a:pt x="448545" y="187148"/>
                  <a:pt x="456317" y="190427"/>
                </a:cubicBezTo>
                <a:cubicBezTo>
                  <a:pt x="469312" y="196013"/>
                  <a:pt x="482792" y="200628"/>
                  <a:pt x="494936" y="207550"/>
                </a:cubicBezTo>
                <a:cubicBezTo>
                  <a:pt x="504408" y="213015"/>
                  <a:pt x="513881" y="213744"/>
                  <a:pt x="522989" y="210465"/>
                </a:cubicBezTo>
                <a:cubicBezTo>
                  <a:pt x="552499" y="200142"/>
                  <a:pt x="575573" y="181562"/>
                  <a:pt x="590632" y="153752"/>
                </a:cubicBezTo>
                <a:cubicBezTo>
                  <a:pt x="598040" y="140029"/>
                  <a:pt x="595004" y="122905"/>
                  <a:pt x="583588" y="113797"/>
                </a:cubicBezTo>
                <a:cubicBezTo>
                  <a:pt x="572294" y="104811"/>
                  <a:pt x="558450" y="102503"/>
                  <a:pt x="544241" y="99831"/>
                </a:cubicBezTo>
                <a:cubicBezTo>
                  <a:pt x="542784" y="105053"/>
                  <a:pt x="541448" y="108697"/>
                  <a:pt x="540841" y="112583"/>
                </a:cubicBezTo>
                <a:cubicBezTo>
                  <a:pt x="538412" y="127884"/>
                  <a:pt x="529182" y="138086"/>
                  <a:pt x="516067" y="145129"/>
                </a:cubicBezTo>
                <a:cubicBezTo>
                  <a:pt x="500643" y="153509"/>
                  <a:pt x="482792" y="149137"/>
                  <a:pt x="471619" y="134807"/>
                </a:cubicBezTo>
                <a:cubicBezTo>
                  <a:pt x="462632" y="123148"/>
                  <a:pt x="464697" y="108940"/>
                  <a:pt x="476598" y="95338"/>
                </a:cubicBezTo>
                <a:cubicBezTo>
                  <a:pt x="483642" y="87201"/>
                  <a:pt x="492385" y="82587"/>
                  <a:pt x="502587" y="80036"/>
                </a:cubicBezTo>
                <a:cubicBezTo>
                  <a:pt x="506958" y="78943"/>
                  <a:pt x="511209" y="77243"/>
                  <a:pt x="516795" y="75422"/>
                </a:cubicBezTo>
                <a:cubicBezTo>
                  <a:pt x="513273" y="70685"/>
                  <a:pt x="511573" y="66921"/>
                  <a:pt x="508659" y="64735"/>
                </a:cubicBezTo>
                <a:cubicBezTo>
                  <a:pt x="495179" y="55019"/>
                  <a:pt x="482184" y="44454"/>
                  <a:pt x="467490" y="36925"/>
                </a:cubicBezTo>
                <a:cubicBezTo>
                  <a:pt x="451581" y="28788"/>
                  <a:pt x="433972" y="24780"/>
                  <a:pt x="415391" y="26602"/>
                </a:cubicBezTo>
                <a:cubicBezTo>
                  <a:pt x="398025" y="28424"/>
                  <a:pt x="384545" y="38503"/>
                  <a:pt x="370944" y="47611"/>
                </a:cubicBezTo>
                <a:cubicBezTo>
                  <a:pt x="365114" y="51619"/>
                  <a:pt x="361836" y="59391"/>
                  <a:pt x="356492" y="66799"/>
                </a:cubicBezTo>
                <a:cubicBezTo>
                  <a:pt x="363050" y="68378"/>
                  <a:pt x="367543" y="68742"/>
                  <a:pt x="371429" y="70442"/>
                </a:cubicBezTo>
                <a:cubicBezTo>
                  <a:pt x="381995" y="75179"/>
                  <a:pt x="393410" y="79065"/>
                  <a:pt x="402519" y="85987"/>
                </a:cubicBezTo>
                <a:cubicBezTo>
                  <a:pt x="418427" y="98131"/>
                  <a:pt x="417456" y="120234"/>
                  <a:pt x="398268" y="132621"/>
                </a:cubicBezTo>
                <a:cubicBezTo>
                  <a:pt x="382116" y="143186"/>
                  <a:pt x="355035" y="145008"/>
                  <a:pt x="339247" y="127277"/>
                </a:cubicBezTo>
                <a:cubicBezTo>
                  <a:pt x="333297" y="120962"/>
                  <a:pt x="328560" y="113797"/>
                  <a:pt x="322974" y="106511"/>
                </a:cubicBezTo>
                <a:close/>
                <a:moveTo>
                  <a:pt x="217441" y="199899"/>
                </a:moveTo>
                <a:cubicBezTo>
                  <a:pt x="212948" y="200628"/>
                  <a:pt x="209912" y="200750"/>
                  <a:pt x="207240" y="201600"/>
                </a:cubicBezTo>
                <a:cubicBezTo>
                  <a:pt x="182830" y="209858"/>
                  <a:pt x="158056" y="217387"/>
                  <a:pt x="134011" y="226860"/>
                </a:cubicBezTo>
                <a:cubicBezTo>
                  <a:pt x="116887" y="233539"/>
                  <a:pt x="99764" y="241433"/>
                  <a:pt x="84462" y="251512"/>
                </a:cubicBezTo>
                <a:cubicBezTo>
                  <a:pt x="69646" y="261349"/>
                  <a:pt x="56774" y="273979"/>
                  <a:pt x="44994" y="288066"/>
                </a:cubicBezTo>
                <a:cubicBezTo>
                  <a:pt x="33457" y="301911"/>
                  <a:pt x="27628" y="317577"/>
                  <a:pt x="25199" y="334214"/>
                </a:cubicBezTo>
                <a:cubicBezTo>
                  <a:pt x="21556" y="358988"/>
                  <a:pt x="41108" y="374654"/>
                  <a:pt x="59567" y="369675"/>
                </a:cubicBezTo>
                <a:cubicBezTo>
                  <a:pt x="76447" y="365182"/>
                  <a:pt x="93085" y="359960"/>
                  <a:pt x="107293" y="349516"/>
                </a:cubicBezTo>
                <a:cubicBezTo>
                  <a:pt x="109479" y="347816"/>
                  <a:pt x="111665" y="345508"/>
                  <a:pt x="112758" y="342958"/>
                </a:cubicBezTo>
                <a:cubicBezTo>
                  <a:pt x="118709" y="327656"/>
                  <a:pt x="123810" y="311869"/>
                  <a:pt x="130246" y="296810"/>
                </a:cubicBezTo>
                <a:cubicBezTo>
                  <a:pt x="139961" y="274100"/>
                  <a:pt x="154534" y="254548"/>
                  <a:pt x="172751" y="237911"/>
                </a:cubicBezTo>
                <a:cubicBezTo>
                  <a:pt x="185988" y="225888"/>
                  <a:pt x="198861" y="213258"/>
                  <a:pt x="214769" y="204393"/>
                </a:cubicBezTo>
                <a:cubicBezTo>
                  <a:pt x="215620" y="203907"/>
                  <a:pt x="215862" y="202693"/>
                  <a:pt x="217441" y="199899"/>
                </a:cubicBezTo>
                <a:close/>
                <a:moveTo>
                  <a:pt x="610427" y="461364"/>
                </a:moveTo>
                <a:cubicBezTo>
                  <a:pt x="612006" y="463185"/>
                  <a:pt x="613099" y="464764"/>
                  <a:pt x="614434" y="466100"/>
                </a:cubicBezTo>
                <a:cubicBezTo>
                  <a:pt x="639694" y="490753"/>
                  <a:pt x="666897" y="485166"/>
                  <a:pt x="681227" y="452741"/>
                </a:cubicBezTo>
                <a:cubicBezTo>
                  <a:pt x="689364" y="434282"/>
                  <a:pt x="690578" y="415823"/>
                  <a:pt x="687178" y="396028"/>
                </a:cubicBezTo>
                <a:cubicBezTo>
                  <a:pt x="683049" y="371740"/>
                  <a:pt x="675641" y="349030"/>
                  <a:pt x="662768" y="328021"/>
                </a:cubicBezTo>
                <a:cubicBezTo>
                  <a:pt x="650624" y="307983"/>
                  <a:pt x="633015" y="293288"/>
                  <a:pt x="615042" y="279080"/>
                </a:cubicBezTo>
                <a:cubicBezTo>
                  <a:pt x="597554" y="265235"/>
                  <a:pt x="578488" y="253820"/>
                  <a:pt x="555900" y="248598"/>
                </a:cubicBezTo>
                <a:cubicBezTo>
                  <a:pt x="558085" y="252970"/>
                  <a:pt x="561000" y="256613"/>
                  <a:pt x="564036" y="260013"/>
                </a:cubicBezTo>
                <a:cubicBezTo>
                  <a:pt x="574359" y="271550"/>
                  <a:pt x="586017" y="282237"/>
                  <a:pt x="595004" y="294867"/>
                </a:cubicBezTo>
                <a:cubicBezTo>
                  <a:pt x="621478" y="331785"/>
                  <a:pt x="626579" y="373804"/>
                  <a:pt x="620142" y="417523"/>
                </a:cubicBezTo>
                <a:cubicBezTo>
                  <a:pt x="618078" y="432218"/>
                  <a:pt x="613706" y="446791"/>
                  <a:pt x="610427" y="461364"/>
                </a:cubicBezTo>
                <a:close/>
                <a:moveTo>
                  <a:pt x="346898" y="95581"/>
                </a:moveTo>
                <a:cubicBezTo>
                  <a:pt x="347505" y="106996"/>
                  <a:pt x="353699" y="112340"/>
                  <a:pt x="363050" y="114283"/>
                </a:cubicBezTo>
                <a:cubicBezTo>
                  <a:pt x="372765" y="116348"/>
                  <a:pt x="382481" y="115983"/>
                  <a:pt x="390617" y="109425"/>
                </a:cubicBezTo>
                <a:cubicBezTo>
                  <a:pt x="395232" y="105782"/>
                  <a:pt x="393896" y="101289"/>
                  <a:pt x="387581" y="98617"/>
                </a:cubicBezTo>
                <a:cubicBezTo>
                  <a:pt x="374708" y="93152"/>
                  <a:pt x="361593" y="90966"/>
                  <a:pt x="346898" y="95581"/>
                </a:cubicBezTo>
                <a:close/>
                <a:moveTo>
                  <a:pt x="488256" y="121691"/>
                </a:moveTo>
                <a:cubicBezTo>
                  <a:pt x="505866" y="128735"/>
                  <a:pt x="519831" y="118169"/>
                  <a:pt x="520439" y="99346"/>
                </a:cubicBezTo>
                <a:cubicBezTo>
                  <a:pt x="507444" y="103718"/>
                  <a:pt x="496636" y="109425"/>
                  <a:pt x="488256" y="121691"/>
                </a:cubicBezTo>
                <a:close/>
                <a:moveTo>
                  <a:pt x="387945" y="384248"/>
                </a:moveTo>
                <a:cubicBezTo>
                  <a:pt x="391953" y="399428"/>
                  <a:pt x="395718" y="413394"/>
                  <a:pt x="405069" y="425417"/>
                </a:cubicBezTo>
                <a:cubicBezTo>
                  <a:pt x="411505" y="433675"/>
                  <a:pt x="417699" y="441447"/>
                  <a:pt x="428871" y="443269"/>
                </a:cubicBezTo>
                <a:cubicBezTo>
                  <a:pt x="434458" y="444119"/>
                  <a:pt x="437858" y="447884"/>
                  <a:pt x="437008" y="453591"/>
                </a:cubicBezTo>
                <a:cubicBezTo>
                  <a:pt x="435915" y="460271"/>
                  <a:pt x="430086" y="462457"/>
                  <a:pt x="424742" y="460999"/>
                </a:cubicBezTo>
                <a:cubicBezTo>
                  <a:pt x="416970" y="458813"/>
                  <a:pt x="408955" y="455777"/>
                  <a:pt x="402276" y="451163"/>
                </a:cubicBezTo>
                <a:cubicBezTo>
                  <a:pt x="383574" y="438047"/>
                  <a:pt x="372280" y="419466"/>
                  <a:pt x="365600" y="396392"/>
                </a:cubicBezTo>
                <a:cubicBezTo>
                  <a:pt x="362321" y="399064"/>
                  <a:pt x="359650" y="400886"/>
                  <a:pt x="357464" y="403193"/>
                </a:cubicBezTo>
                <a:cubicBezTo>
                  <a:pt x="341919" y="419102"/>
                  <a:pt x="323217" y="430518"/>
                  <a:pt x="303908" y="440962"/>
                </a:cubicBezTo>
                <a:cubicBezTo>
                  <a:pt x="293342" y="446791"/>
                  <a:pt x="288849" y="444605"/>
                  <a:pt x="282777" y="432461"/>
                </a:cubicBezTo>
                <a:cubicBezTo>
                  <a:pt x="305365" y="414366"/>
                  <a:pt x="327953" y="396271"/>
                  <a:pt x="351027" y="377812"/>
                </a:cubicBezTo>
                <a:cubicBezTo>
                  <a:pt x="347991" y="373197"/>
                  <a:pt x="345805" y="370039"/>
                  <a:pt x="343862" y="366761"/>
                </a:cubicBezTo>
                <a:cubicBezTo>
                  <a:pt x="338519" y="358260"/>
                  <a:pt x="336090" y="348909"/>
                  <a:pt x="337183" y="338829"/>
                </a:cubicBezTo>
                <a:cubicBezTo>
                  <a:pt x="338397" y="327778"/>
                  <a:pt x="339612" y="316605"/>
                  <a:pt x="341190" y="305554"/>
                </a:cubicBezTo>
                <a:cubicBezTo>
                  <a:pt x="343012" y="292924"/>
                  <a:pt x="350177" y="287823"/>
                  <a:pt x="362443" y="290738"/>
                </a:cubicBezTo>
                <a:cubicBezTo>
                  <a:pt x="373372" y="293288"/>
                  <a:pt x="384181" y="296203"/>
                  <a:pt x="394989" y="299360"/>
                </a:cubicBezTo>
                <a:cubicBezTo>
                  <a:pt x="418427" y="306404"/>
                  <a:pt x="426928" y="336522"/>
                  <a:pt x="418913" y="354616"/>
                </a:cubicBezTo>
                <a:cubicBezTo>
                  <a:pt x="416849" y="359353"/>
                  <a:pt x="413084" y="363603"/>
                  <a:pt x="409198" y="367125"/>
                </a:cubicBezTo>
                <a:cubicBezTo>
                  <a:pt x="402761" y="373076"/>
                  <a:pt x="395596" y="378176"/>
                  <a:pt x="387945" y="384248"/>
                </a:cubicBezTo>
                <a:close/>
                <a:moveTo>
                  <a:pt x="360985" y="357410"/>
                </a:moveTo>
                <a:cubicBezTo>
                  <a:pt x="375073" y="356559"/>
                  <a:pt x="386002" y="350123"/>
                  <a:pt x="394382" y="339436"/>
                </a:cubicBezTo>
                <a:cubicBezTo>
                  <a:pt x="398875" y="333607"/>
                  <a:pt x="398389" y="327292"/>
                  <a:pt x="393775" y="323770"/>
                </a:cubicBezTo>
                <a:cubicBezTo>
                  <a:pt x="385881" y="318062"/>
                  <a:pt x="376773" y="320613"/>
                  <a:pt x="368515" y="321827"/>
                </a:cubicBezTo>
                <a:cubicBezTo>
                  <a:pt x="361471" y="322920"/>
                  <a:pt x="358314" y="328628"/>
                  <a:pt x="360378" y="336279"/>
                </a:cubicBezTo>
                <a:cubicBezTo>
                  <a:pt x="360743" y="337493"/>
                  <a:pt x="360135" y="339315"/>
                  <a:pt x="359285" y="340286"/>
                </a:cubicBezTo>
                <a:cubicBezTo>
                  <a:pt x="353456" y="346601"/>
                  <a:pt x="357099" y="351702"/>
                  <a:pt x="360985" y="357410"/>
                </a:cubicBezTo>
                <a:close/>
                <a:moveTo>
                  <a:pt x="271483" y="334457"/>
                </a:moveTo>
                <a:cubicBezTo>
                  <a:pt x="281441" y="337979"/>
                  <a:pt x="288242" y="332757"/>
                  <a:pt x="293828" y="325106"/>
                </a:cubicBezTo>
                <a:cubicBezTo>
                  <a:pt x="294678" y="324013"/>
                  <a:pt x="296135" y="323406"/>
                  <a:pt x="297107" y="322313"/>
                </a:cubicBezTo>
                <a:cubicBezTo>
                  <a:pt x="303058" y="316119"/>
                  <a:pt x="303543" y="311626"/>
                  <a:pt x="299657" y="304097"/>
                </a:cubicBezTo>
                <a:cubicBezTo>
                  <a:pt x="295893" y="296932"/>
                  <a:pt x="289092" y="294381"/>
                  <a:pt x="281927" y="292317"/>
                </a:cubicBezTo>
                <a:cubicBezTo>
                  <a:pt x="267597" y="288188"/>
                  <a:pt x="258124" y="295474"/>
                  <a:pt x="258124" y="310533"/>
                </a:cubicBezTo>
                <a:cubicBezTo>
                  <a:pt x="258124" y="322313"/>
                  <a:pt x="262982" y="331542"/>
                  <a:pt x="271483" y="334457"/>
                </a:cubicBezTo>
                <a:close/>
                <a:moveTo>
                  <a:pt x="490564" y="369675"/>
                </a:moveTo>
                <a:cubicBezTo>
                  <a:pt x="497850" y="370161"/>
                  <a:pt x="513759" y="354252"/>
                  <a:pt x="513759" y="346601"/>
                </a:cubicBezTo>
                <a:cubicBezTo>
                  <a:pt x="513759" y="336522"/>
                  <a:pt x="499793" y="325470"/>
                  <a:pt x="487528" y="325835"/>
                </a:cubicBezTo>
                <a:cubicBezTo>
                  <a:pt x="476477" y="326078"/>
                  <a:pt x="470404" y="332757"/>
                  <a:pt x="470404" y="344780"/>
                </a:cubicBezTo>
                <a:cubicBezTo>
                  <a:pt x="470404" y="356559"/>
                  <a:pt x="480484" y="369068"/>
                  <a:pt x="490564" y="3696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7"/>
          <p:cNvSpPr/>
          <p:nvPr/>
        </p:nvSpPr>
        <p:spPr>
          <a:xfrm>
            <a:off x="5181772" y="1960691"/>
            <a:ext cx="502775" cy="327028"/>
          </a:xfrm>
          <a:custGeom>
            <a:rect b="b" l="l" r="r" t="t"/>
            <a:pathLst>
              <a:path extrusionOk="0" h="654056" w="1005551">
                <a:moveTo>
                  <a:pt x="280158" y="519004"/>
                </a:moveTo>
                <a:cubicBezTo>
                  <a:pt x="235514" y="512608"/>
                  <a:pt x="196388" y="497309"/>
                  <a:pt x="158014" y="479752"/>
                </a:cubicBezTo>
                <a:cubicBezTo>
                  <a:pt x="126789" y="465456"/>
                  <a:pt x="97068" y="448025"/>
                  <a:pt x="69479" y="427835"/>
                </a:cubicBezTo>
                <a:cubicBezTo>
                  <a:pt x="38253" y="405011"/>
                  <a:pt x="14176" y="375792"/>
                  <a:pt x="4519" y="336916"/>
                </a:cubicBezTo>
                <a:cubicBezTo>
                  <a:pt x="-4760" y="299295"/>
                  <a:pt x="757" y="263931"/>
                  <a:pt x="16433" y="228692"/>
                </a:cubicBezTo>
                <a:cubicBezTo>
                  <a:pt x="28472" y="201730"/>
                  <a:pt x="46906" y="180662"/>
                  <a:pt x="66595" y="159469"/>
                </a:cubicBezTo>
                <a:cubicBezTo>
                  <a:pt x="88666" y="135768"/>
                  <a:pt x="114750" y="117459"/>
                  <a:pt x="141085" y="99275"/>
                </a:cubicBezTo>
                <a:cubicBezTo>
                  <a:pt x="152873" y="91249"/>
                  <a:pt x="165664" y="84728"/>
                  <a:pt x="177828" y="77204"/>
                </a:cubicBezTo>
                <a:cubicBezTo>
                  <a:pt x="185227" y="72564"/>
                  <a:pt x="192124" y="67046"/>
                  <a:pt x="199649" y="62782"/>
                </a:cubicBezTo>
                <a:cubicBezTo>
                  <a:pt x="225858" y="47859"/>
                  <a:pt x="253823" y="36949"/>
                  <a:pt x="282165" y="26540"/>
                </a:cubicBezTo>
                <a:cubicBezTo>
                  <a:pt x="314394" y="14752"/>
                  <a:pt x="347751" y="9235"/>
                  <a:pt x="381234" y="4971"/>
                </a:cubicBezTo>
                <a:cubicBezTo>
                  <a:pt x="408322" y="1460"/>
                  <a:pt x="435785" y="-422"/>
                  <a:pt x="462998" y="80"/>
                </a:cubicBezTo>
                <a:cubicBezTo>
                  <a:pt x="499365" y="707"/>
                  <a:pt x="535858" y="3717"/>
                  <a:pt x="572100" y="7103"/>
                </a:cubicBezTo>
                <a:cubicBezTo>
                  <a:pt x="590785" y="8858"/>
                  <a:pt x="609219" y="14125"/>
                  <a:pt x="627905" y="17010"/>
                </a:cubicBezTo>
                <a:cubicBezTo>
                  <a:pt x="644834" y="19643"/>
                  <a:pt x="662015" y="20396"/>
                  <a:pt x="678819" y="23405"/>
                </a:cubicBezTo>
                <a:cubicBezTo>
                  <a:pt x="703900" y="27794"/>
                  <a:pt x="728855" y="32560"/>
                  <a:pt x="753184" y="41087"/>
                </a:cubicBezTo>
                <a:cubicBezTo>
                  <a:pt x="770113" y="46981"/>
                  <a:pt x="788171" y="49489"/>
                  <a:pt x="805477" y="54380"/>
                </a:cubicBezTo>
                <a:cubicBezTo>
                  <a:pt x="816638" y="57515"/>
                  <a:pt x="827298" y="62155"/>
                  <a:pt x="838082" y="66419"/>
                </a:cubicBezTo>
                <a:cubicBezTo>
                  <a:pt x="856893" y="73943"/>
                  <a:pt x="875704" y="81468"/>
                  <a:pt x="894263" y="89493"/>
                </a:cubicBezTo>
                <a:cubicBezTo>
                  <a:pt x="900534" y="92252"/>
                  <a:pt x="906428" y="96265"/>
                  <a:pt x="912196" y="99902"/>
                </a:cubicBezTo>
                <a:cubicBezTo>
                  <a:pt x="924611" y="107802"/>
                  <a:pt x="937277" y="115452"/>
                  <a:pt x="949316" y="123854"/>
                </a:cubicBezTo>
                <a:cubicBezTo>
                  <a:pt x="964239" y="134137"/>
                  <a:pt x="971763" y="150691"/>
                  <a:pt x="982046" y="164862"/>
                </a:cubicBezTo>
                <a:cubicBezTo>
                  <a:pt x="994838" y="182418"/>
                  <a:pt x="999603" y="203486"/>
                  <a:pt x="1003742" y="224429"/>
                </a:cubicBezTo>
                <a:cubicBezTo>
                  <a:pt x="1005497" y="233458"/>
                  <a:pt x="1006250" y="243114"/>
                  <a:pt x="1004745" y="252143"/>
                </a:cubicBezTo>
                <a:cubicBezTo>
                  <a:pt x="1000606" y="276722"/>
                  <a:pt x="996970" y="301803"/>
                  <a:pt x="989571" y="325505"/>
                </a:cubicBezTo>
                <a:cubicBezTo>
                  <a:pt x="979162" y="358988"/>
                  <a:pt x="956840" y="385197"/>
                  <a:pt x="932386" y="410027"/>
                </a:cubicBezTo>
                <a:cubicBezTo>
                  <a:pt x="891755" y="451411"/>
                  <a:pt x="842471" y="476742"/>
                  <a:pt x="787294" y="490913"/>
                </a:cubicBezTo>
                <a:cubicBezTo>
                  <a:pt x="738511" y="503453"/>
                  <a:pt x="688726" y="512483"/>
                  <a:pt x="639818" y="524898"/>
                </a:cubicBezTo>
                <a:cubicBezTo>
                  <a:pt x="603576" y="534052"/>
                  <a:pt x="566707" y="536811"/>
                  <a:pt x="529713" y="539445"/>
                </a:cubicBezTo>
                <a:cubicBezTo>
                  <a:pt x="518176" y="540322"/>
                  <a:pt x="506639" y="539570"/>
                  <a:pt x="494976" y="539319"/>
                </a:cubicBezTo>
                <a:cubicBezTo>
                  <a:pt x="489207" y="539194"/>
                  <a:pt x="484818" y="540824"/>
                  <a:pt x="479802" y="544335"/>
                </a:cubicBezTo>
                <a:cubicBezTo>
                  <a:pt x="454847" y="561767"/>
                  <a:pt x="430016" y="579574"/>
                  <a:pt x="400672" y="589355"/>
                </a:cubicBezTo>
                <a:cubicBezTo>
                  <a:pt x="396032" y="590860"/>
                  <a:pt x="392144" y="594873"/>
                  <a:pt x="387630" y="596880"/>
                </a:cubicBezTo>
                <a:cubicBezTo>
                  <a:pt x="372832" y="603401"/>
                  <a:pt x="358034" y="610173"/>
                  <a:pt x="342986" y="615816"/>
                </a:cubicBezTo>
                <a:cubicBezTo>
                  <a:pt x="317905" y="625221"/>
                  <a:pt x="292573" y="634376"/>
                  <a:pt x="267116" y="642778"/>
                </a:cubicBezTo>
                <a:cubicBezTo>
                  <a:pt x="253573" y="647292"/>
                  <a:pt x="239402" y="650051"/>
                  <a:pt x="225482" y="653312"/>
                </a:cubicBezTo>
                <a:cubicBezTo>
                  <a:pt x="222347" y="654064"/>
                  <a:pt x="218961" y="654190"/>
                  <a:pt x="215826" y="653939"/>
                </a:cubicBezTo>
                <a:cubicBezTo>
                  <a:pt x="201028" y="652936"/>
                  <a:pt x="193504" y="641147"/>
                  <a:pt x="199147" y="627604"/>
                </a:cubicBezTo>
                <a:cubicBezTo>
                  <a:pt x="205417" y="612430"/>
                  <a:pt x="215073" y="599262"/>
                  <a:pt x="226736" y="587851"/>
                </a:cubicBezTo>
                <a:cubicBezTo>
                  <a:pt x="247428" y="567410"/>
                  <a:pt x="262852" y="543457"/>
                  <a:pt x="280158" y="519004"/>
                </a:cubicBezTo>
                <a:close/>
                <a:moveTo>
                  <a:pt x="235765" y="621334"/>
                </a:moveTo>
                <a:cubicBezTo>
                  <a:pt x="236518" y="621961"/>
                  <a:pt x="237270" y="622713"/>
                  <a:pt x="238022" y="623340"/>
                </a:cubicBezTo>
                <a:cubicBezTo>
                  <a:pt x="251064" y="618951"/>
                  <a:pt x="264107" y="614562"/>
                  <a:pt x="277023" y="610047"/>
                </a:cubicBezTo>
                <a:cubicBezTo>
                  <a:pt x="292699" y="604529"/>
                  <a:pt x="308625" y="599513"/>
                  <a:pt x="323924" y="593118"/>
                </a:cubicBezTo>
                <a:cubicBezTo>
                  <a:pt x="340102" y="586346"/>
                  <a:pt x="355526" y="578069"/>
                  <a:pt x="371453" y="570670"/>
                </a:cubicBezTo>
                <a:cubicBezTo>
                  <a:pt x="375967" y="568538"/>
                  <a:pt x="381234" y="568037"/>
                  <a:pt x="385623" y="565779"/>
                </a:cubicBezTo>
                <a:cubicBezTo>
                  <a:pt x="395405" y="560763"/>
                  <a:pt x="404810" y="555120"/>
                  <a:pt x="414341" y="549602"/>
                </a:cubicBezTo>
                <a:cubicBezTo>
                  <a:pt x="436663" y="536811"/>
                  <a:pt x="461869" y="529161"/>
                  <a:pt x="481558" y="511605"/>
                </a:cubicBezTo>
                <a:cubicBezTo>
                  <a:pt x="482812" y="510476"/>
                  <a:pt x="485069" y="509724"/>
                  <a:pt x="486699" y="509849"/>
                </a:cubicBezTo>
                <a:cubicBezTo>
                  <a:pt x="505008" y="512106"/>
                  <a:pt x="523067" y="507466"/>
                  <a:pt x="541250" y="506839"/>
                </a:cubicBezTo>
                <a:cubicBezTo>
                  <a:pt x="563823" y="505962"/>
                  <a:pt x="586396" y="503203"/>
                  <a:pt x="608969" y="500820"/>
                </a:cubicBezTo>
                <a:cubicBezTo>
                  <a:pt x="619001" y="499691"/>
                  <a:pt x="628908" y="497685"/>
                  <a:pt x="638815" y="495553"/>
                </a:cubicBezTo>
                <a:cubicBezTo>
                  <a:pt x="660134" y="490913"/>
                  <a:pt x="681327" y="486022"/>
                  <a:pt x="702520" y="481006"/>
                </a:cubicBezTo>
                <a:cubicBezTo>
                  <a:pt x="721832" y="476491"/>
                  <a:pt x="741396" y="472353"/>
                  <a:pt x="760332" y="466585"/>
                </a:cubicBezTo>
                <a:cubicBezTo>
                  <a:pt x="781149" y="460189"/>
                  <a:pt x="801088" y="451160"/>
                  <a:pt x="821905" y="444764"/>
                </a:cubicBezTo>
                <a:cubicBezTo>
                  <a:pt x="846861" y="436989"/>
                  <a:pt x="870186" y="425954"/>
                  <a:pt x="891755" y="411532"/>
                </a:cubicBezTo>
                <a:cubicBezTo>
                  <a:pt x="928750" y="386702"/>
                  <a:pt x="955210" y="352467"/>
                  <a:pt x="969255" y="310456"/>
                </a:cubicBezTo>
                <a:cubicBezTo>
                  <a:pt x="982172" y="271581"/>
                  <a:pt x="982548" y="232454"/>
                  <a:pt x="962233" y="194582"/>
                </a:cubicBezTo>
                <a:cubicBezTo>
                  <a:pt x="950068" y="172010"/>
                  <a:pt x="934142" y="151945"/>
                  <a:pt x="914077" y="138150"/>
                </a:cubicBezTo>
                <a:cubicBezTo>
                  <a:pt x="889247" y="120970"/>
                  <a:pt x="861031" y="107928"/>
                  <a:pt x="832815" y="96767"/>
                </a:cubicBezTo>
                <a:cubicBezTo>
                  <a:pt x="802844" y="84853"/>
                  <a:pt x="771493" y="75950"/>
                  <a:pt x="740142" y="67673"/>
                </a:cubicBezTo>
                <a:cubicBezTo>
                  <a:pt x="711549" y="60149"/>
                  <a:pt x="682205" y="55007"/>
                  <a:pt x="653111" y="49740"/>
                </a:cubicBezTo>
                <a:cubicBezTo>
                  <a:pt x="628532" y="45351"/>
                  <a:pt x="603827" y="41464"/>
                  <a:pt x="579122" y="38705"/>
                </a:cubicBezTo>
                <a:cubicBezTo>
                  <a:pt x="560061" y="36447"/>
                  <a:pt x="540623" y="35946"/>
                  <a:pt x="521436" y="35068"/>
                </a:cubicBezTo>
                <a:cubicBezTo>
                  <a:pt x="502124" y="34190"/>
                  <a:pt x="482686" y="32811"/>
                  <a:pt x="463374" y="33312"/>
                </a:cubicBezTo>
                <a:cubicBezTo>
                  <a:pt x="416097" y="34316"/>
                  <a:pt x="369195" y="38579"/>
                  <a:pt x="323172" y="50367"/>
                </a:cubicBezTo>
                <a:cubicBezTo>
                  <a:pt x="304361" y="55258"/>
                  <a:pt x="284924" y="58644"/>
                  <a:pt x="266865" y="65541"/>
                </a:cubicBezTo>
                <a:cubicBezTo>
                  <a:pt x="225733" y="81091"/>
                  <a:pt x="186230" y="100278"/>
                  <a:pt x="150866" y="127115"/>
                </a:cubicBezTo>
                <a:cubicBezTo>
                  <a:pt x="123152" y="148183"/>
                  <a:pt x="94309" y="167370"/>
                  <a:pt x="72363" y="195335"/>
                </a:cubicBezTo>
                <a:cubicBezTo>
                  <a:pt x="52048" y="221293"/>
                  <a:pt x="35244" y="248882"/>
                  <a:pt x="29600" y="281613"/>
                </a:cubicBezTo>
                <a:cubicBezTo>
                  <a:pt x="27092" y="296035"/>
                  <a:pt x="26716" y="311585"/>
                  <a:pt x="29350" y="325881"/>
                </a:cubicBezTo>
                <a:cubicBezTo>
                  <a:pt x="33488" y="348077"/>
                  <a:pt x="44900" y="367264"/>
                  <a:pt x="61202" y="383567"/>
                </a:cubicBezTo>
                <a:cubicBezTo>
                  <a:pt x="80013" y="402503"/>
                  <a:pt x="101959" y="416674"/>
                  <a:pt x="124782" y="430343"/>
                </a:cubicBezTo>
                <a:cubicBezTo>
                  <a:pt x="168423" y="456301"/>
                  <a:pt x="215700" y="471726"/>
                  <a:pt x="264232" y="484894"/>
                </a:cubicBezTo>
                <a:cubicBezTo>
                  <a:pt x="276772" y="488279"/>
                  <a:pt x="289313" y="491791"/>
                  <a:pt x="301477" y="496180"/>
                </a:cubicBezTo>
                <a:cubicBezTo>
                  <a:pt x="313140" y="500444"/>
                  <a:pt x="315146" y="506839"/>
                  <a:pt x="309879" y="518126"/>
                </a:cubicBezTo>
                <a:cubicBezTo>
                  <a:pt x="308750" y="520634"/>
                  <a:pt x="307120" y="523017"/>
                  <a:pt x="305615" y="525274"/>
                </a:cubicBezTo>
                <a:cubicBezTo>
                  <a:pt x="285927" y="553239"/>
                  <a:pt x="269499" y="583587"/>
                  <a:pt x="246048" y="608919"/>
                </a:cubicBezTo>
                <a:cubicBezTo>
                  <a:pt x="241910" y="612555"/>
                  <a:pt x="239026" y="617070"/>
                  <a:pt x="235765" y="6213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4700956" y="1960648"/>
            <a:ext cx="348773" cy="326699"/>
          </a:xfrm>
          <a:custGeom>
            <a:rect b="b" l="l" r="r" t="t"/>
            <a:pathLst>
              <a:path extrusionOk="0" h="653398" w="697546">
                <a:moveTo>
                  <a:pt x="302856" y="653398"/>
                </a:moveTo>
                <a:cubicBezTo>
                  <a:pt x="276690" y="651252"/>
                  <a:pt x="249048" y="653667"/>
                  <a:pt x="222613" y="643739"/>
                </a:cubicBezTo>
                <a:cubicBezTo>
                  <a:pt x="210939" y="639311"/>
                  <a:pt x="198460" y="637165"/>
                  <a:pt x="186249" y="634079"/>
                </a:cubicBezTo>
                <a:cubicBezTo>
                  <a:pt x="168671" y="629786"/>
                  <a:pt x="154984" y="618517"/>
                  <a:pt x="140626" y="608723"/>
                </a:cubicBezTo>
                <a:cubicBezTo>
                  <a:pt x="119559" y="594368"/>
                  <a:pt x="99432" y="578537"/>
                  <a:pt x="80780" y="560962"/>
                </a:cubicBezTo>
                <a:cubicBezTo>
                  <a:pt x="46026" y="528227"/>
                  <a:pt x="23752" y="488650"/>
                  <a:pt x="11943" y="442768"/>
                </a:cubicBezTo>
                <a:cubicBezTo>
                  <a:pt x="8320" y="428815"/>
                  <a:pt x="4026" y="414997"/>
                  <a:pt x="2148" y="400776"/>
                </a:cubicBezTo>
                <a:cubicBezTo>
                  <a:pt x="-1207" y="375017"/>
                  <a:pt x="-536" y="349393"/>
                  <a:pt x="3490" y="323366"/>
                </a:cubicBezTo>
                <a:cubicBezTo>
                  <a:pt x="8857" y="288887"/>
                  <a:pt x="20531" y="256554"/>
                  <a:pt x="34352" y="225027"/>
                </a:cubicBezTo>
                <a:cubicBezTo>
                  <a:pt x="48576" y="192694"/>
                  <a:pt x="65080" y="161033"/>
                  <a:pt x="86684" y="132859"/>
                </a:cubicBezTo>
                <a:cubicBezTo>
                  <a:pt x="102786" y="112064"/>
                  <a:pt x="119023" y="91001"/>
                  <a:pt x="142237" y="76915"/>
                </a:cubicBezTo>
                <a:cubicBezTo>
                  <a:pt x="150824" y="71682"/>
                  <a:pt x="157399" y="63364"/>
                  <a:pt x="165585" y="57193"/>
                </a:cubicBezTo>
                <a:cubicBezTo>
                  <a:pt x="189067" y="39350"/>
                  <a:pt x="215099" y="27276"/>
                  <a:pt x="243949" y="20970"/>
                </a:cubicBezTo>
                <a:cubicBezTo>
                  <a:pt x="256159" y="18287"/>
                  <a:pt x="267699" y="13055"/>
                  <a:pt x="279910" y="10640"/>
                </a:cubicBezTo>
                <a:cubicBezTo>
                  <a:pt x="294402" y="7822"/>
                  <a:pt x="309162" y="6481"/>
                  <a:pt x="323788" y="4871"/>
                </a:cubicBezTo>
                <a:cubicBezTo>
                  <a:pt x="340293" y="3127"/>
                  <a:pt x="356664" y="1114"/>
                  <a:pt x="373168" y="175"/>
                </a:cubicBezTo>
                <a:cubicBezTo>
                  <a:pt x="383366" y="-361"/>
                  <a:pt x="393699" y="444"/>
                  <a:pt x="403897" y="1114"/>
                </a:cubicBezTo>
                <a:cubicBezTo>
                  <a:pt x="419999" y="2322"/>
                  <a:pt x="436101" y="3529"/>
                  <a:pt x="452069" y="5810"/>
                </a:cubicBezTo>
                <a:cubicBezTo>
                  <a:pt x="460388" y="7017"/>
                  <a:pt x="468305" y="10640"/>
                  <a:pt x="476491" y="12518"/>
                </a:cubicBezTo>
                <a:cubicBezTo>
                  <a:pt x="490714" y="15872"/>
                  <a:pt x="505474" y="17616"/>
                  <a:pt x="518624" y="24592"/>
                </a:cubicBezTo>
                <a:cubicBezTo>
                  <a:pt x="532311" y="31971"/>
                  <a:pt x="546132" y="39350"/>
                  <a:pt x="559551" y="47265"/>
                </a:cubicBezTo>
                <a:cubicBezTo>
                  <a:pt x="570286" y="53571"/>
                  <a:pt x="580484" y="60681"/>
                  <a:pt x="590950" y="67523"/>
                </a:cubicBezTo>
                <a:cubicBezTo>
                  <a:pt x="592829" y="68731"/>
                  <a:pt x="594573" y="70207"/>
                  <a:pt x="596183" y="71817"/>
                </a:cubicBezTo>
                <a:cubicBezTo>
                  <a:pt x="612688" y="89391"/>
                  <a:pt x="629595" y="106698"/>
                  <a:pt x="645429" y="124944"/>
                </a:cubicBezTo>
                <a:cubicBezTo>
                  <a:pt x="652004" y="132591"/>
                  <a:pt x="656566" y="141982"/>
                  <a:pt x="661531" y="150971"/>
                </a:cubicBezTo>
                <a:cubicBezTo>
                  <a:pt x="672132" y="170155"/>
                  <a:pt x="683672" y="188804"/>
                  <a:pt x="687429" y="211074"/>
                </a:cubicBezTo>
                <a:cubicBezTo>
                  <a:pt x="688636" y="218453"/>
                  <a:pt x="693467" y="225161"/>
                  <a:pt x="694809" y="232540"/>
                </a:cubicBezTo>
                <a:cubicBezTo>
                  <a:pt x="696688" y="242602"/>
                  <a:pt x="696956" y="252932"/>
                  <a:pt x="697493" y="263262"/>
                </a:cubicBezTo>
                <a:cubicBezTo>
                  <a:pt x="697761" y="267689"/>
                  <a:pt x="696956" y="272117"/>
                  <a:pt x="696688" y="276678"/>
                </a:cubicBezTo>
                <a:cubicBezTo>
                  <a:pt x="695614" y="291436"/>
                  <a:pt x="694138" y="306059"/>
                  <a:pt x="693333" y="320817"/>
                </a:cubicBezTo>
                <a:cubicBezTo>
                  <a:pt x="692394" y="337318"/>
                  <a:pt x="695077" y="354222"/>
                  <a:pt x="686489" y="369651"/>
                </a:cubicBezTo>
                <a:cubicBezTo>
                  <a:pt x="685684" y="371127"/>
                  <a:pt x="685550" y="373139"/>
                  <a:pt x="685550" y="374883"/>
                </a:cubicBezTo>
                <a:cubicBezTo>
                  <a:pt x="685819" y="396885"/>
                  <a:pt x="677499" y="415533"/>
                  <a:pt x="665154" y="433511"/>
                </a:cubicBezTo>
                <a:cubicBezTo>
                  <a:pt x="657774" y="444109"/>
                  <a:pt x="653212" y="456452"/>
                  <a:pt x="647308" y="468124"/>
                </a:cubicBezTo>
                <a:cubicBezTo>
                  <a:pt x="642209" y="478052"/>
                  <a:pt x="638586" y="488382"/>
                  <a:pt x="629193" y="496029"/>
                </a:cubicBezTo>
                <a:cubicBezTo>
                  <a:pt x="623691" y="500456"/>
                  <a:pt x="620336" y="507969"/>
                  <a:pt x="616982" y="514677"/>
                </a:cubicBezTo>
                <a:cubicBezTo>
                  <a:pt x="606113" y="536545"/>
                  <a:pt x="589474" y="552913"/>
                  <a:pt x="570286" y="567402"/>
                </a:cubicBezTo>
                <a:cubicBezTo>
                  <a:pt x="562100" y="573573"/>
                  <a:pt x="554049" y="579879"/>
                  <a:pt x="546535" y="586721"/>
                </a:cubicBezTo>
                <a:cubicBezTo>
                  <a:pt x="523053" y="607784"/>
                  <a:pt x="494337" y="617578"/>
                  <a:pt x="464816" y="625627"/>
                </a:cubicBezTo>
                <a:cubicBezTo>
                  <a:pt x="447238" y="630457"/>
                  <a:pt x="429392" y="634616"/>
                  <a:pt x="411545" y="638641"/>
                </a:cubicBezTo>
                <a:cubicBezTo>
                  <a:pt x="404165" y="640385"/>
                  <a:pt x="396382" y="640787"/>
                  <a:pt x="388868" y="641995"/>
                </a:cubicBezTo>
                <a:cubicBezTo>
                  <a:pt x="371558" y="644812"/>
                  <a:pt x="354383" y="648032"/>
                  <a:pt x="337073" y="650581"/>
                </a:cubicBezTo>
                <a:cubicBezTo>
                  <a:pt x="326338" y="651922"/>
                  <a:pt x="315066" y="652325"/>
                  <a:pt x="302856" y="653398"/>
                </a:cubicBezTo>
                <a:close/>
                <a:moveTo>
                  <a:pt x="295610" y="620663"/>
                </a:moveTo>
                <a:cubicBezTo>
                  <a:pt x="311846" y="619456"/>
                  <a:pt x="323923" y="618785"/>
                  <a:pt x="335999" y="617578"/>
                </a:cubicBezTo>
                <a:cubicBezTo>
                  <a:pt x="347673" y="616370"/>
                  <a:pt x="359347" y="615699"/>
                  <a:pt x="370753" y="613150"/>
                </a:cubicBezTo>
                <a:cubicBezTo>
                  <a:pt x="393430" y="608052"/>
                  <a:pt x="416107" y="602283"/>
                  <a:pt x="438516" y="596112"/>
                </a:cubicBezTo>
                <a:cubicBezTo>
                  <a:pt x="450190" y="593026"/>
                  <a:pt x="461596" y="589002"/>
                  <a:pt x="472868" y="584843"/>
                </a:cubicBezTo>
                <a:cubicBezTo>
                  <a:pt x="485883" y="580147"/>
                  <a:pt x="499704" y="576391"/>
                  <a:pt x="511244" y="569280"/>
                </a:cubicBezTo>
                <a:cubicBezTo>
                  <a:pt x="523723" y="561767"/>
                  <a:pt x="534458" y="551169"/>
                  <a:pt x="545327" y="541107"/>
                </a:cubicBezTo>
                <a:cubicBezTo>
                  <a:pt x="565723" y="522190"/>
                  <a:pt x="584241" y="501530"/>
                  <a:pt x="597391" y="476710"/>
                </a:cubicBezTo>
                <a:cubicBezTo>
                  <a:pt x="601685" y="468526"/>
                  <a:pt x="605308" y="459940"/>
                  <a:pt x="610273" y="452159"/>
                </a:cubicBezTo>
                <a:cubicBezTo>
                  <a:pt x="620336" y="436194"/>
                  <a:pt x="629729" y="420497"/>
                  <a:pt x="635634" y="402117"/>
                </a:cubicBezTo>
                <a:cubicBezTo>
                  <a:pt x="641806" y="383067"/>
                  <a:pt x="648113" y="364419"/>
                  <a:pt x="652138" y="344563"/>
                </a:cubicBezTo>
                <a:cubicBezTo>
                  <a:pt x="658579" y="313572"/>
                  <a:pt x="655090" y="282850"/>
                  <a:pt x="656164" y="251993"/>
                </a:cubicBezTo>
                <a:cubicBezTo>
                  <a:pt x="656164" y="250651"/>
                  <a:pt x="655627" y="249310"/>
                  <a:pt x="655359" y="248102"/>
                </a:cubicBezTo>
                <a:cubicBezTo>
                  <a:pt x="649857" y="222612"/>
                  <a:pt x="640464" y="198463"/>
                  <a:pt x="630803" y="174314"/>
                </a:cubicBezTo>
                <a:cubicBezTo>
                  <a:pt x="628924" y="169351"/>
                  <a:pt x="626106" y="164655"/>
                  <a:pt x="622886" y="160496"/>
                </a:cubicBezTo>
                <a:cubicBezTo>
                  <a:pt x="617116" y="153117"/>
                  <a:pt x="611212" y="145738"/>
                  <a:pt x="604234" y="139567"/>
                </a:cubicBezTo>
                <a:cubicBezTo>
                  <a:pt x="589877" y="126822"/>
                  <a:pt x="580618" y="109918"/>
                  <a:pt x="565858" y="97039"/>
                </a:cubicBezTo>
                <a:cubicBezTo>
                  <a:pt x="552036" y="85098"/>
                  <a:pt x="536069" y="78122"/>
                  <a:pt x="521442" y="68328"/>
                </a:cubicBezTo>
                <a:cubicBezTo>
                  <a:pt x="513928" y="63230"/>
                  <a:pt x="503864" y="61352"/>
                  <a:pt x="500510" y="51022"/>
                </a:cubicBezTo>
                <a:cubicBezTo>
                  <a:pt x="500107" y="49949"/>
                  <a:pt x="498765" y="48875"/>
                  <a:pt x="497557" y="48473"/>
                </a:cubicBezTo>
                <a:cubicBezTo>
                  <a:pt x="487494" y="44985"/>
                  <a:pt x="477430" y="41228"/>
                  <a:pt x="467098" y="38411"/>
                </a:cubicBezTo>
                <a:cubicBezTo>
                  <a:pt x="461596" y="36935"/>
                  <a:pt x="455558" y="37606"/>
                  <a:pt x="449788" y="36935"/>
                </a:cubicBezTo>
                <a:cubicBezTo>
                  <a:pt x="429392" y="34923"/>
                  <a:pt x="408861" y="31435"/>
                  <a:pt x="388331" y="30898"/>
                </a:cubicBezTo>
                <a:cubicBezTo>
                  <a:pt x="368338" y="30361"/>
                  <a:pt x="348076" y="32105"/>
                  <a:pt x="328082" y="34252"/>
                </a:cubicBezTo>
                <a:cubicBezTo>
                  <a:pt x="309431" y="36264"/>
                  <a:pt x="290913" y="39887"/>
                  <a:pt x="272530" y="43106"/>
                </a:cubicBezTo>
                <a:cubicBezTo>
                  <a:pt x="264210" y="44582"/>
                  <a:pt x="255623" y="46192"/>
                  <a:pt x="247840" y="49412"/>
                </a:cubicBezTo>
                <a:cubicBezTo>
                  <a:pt x="229591" y="56657"/>
                  <a:pt x="211208" y="63767"/>
                  <a:pt x="193898" y="73024"/>
                </a:cubicBezTo>
                <a:cubicBezTo>
                  <a:pt x="179540" y="80805"/>
                  <a:pt x="164914" y="89660"/>
                  <a:pt x="153508" y="101197"/>
                </a:cubicBezTo>
                <a:cubicBezTo>
                  <a:pt x="134991" y="119980"/>
                  <a:pt x="116339" y="138896"/>
                  <a:pt x="101579" y="161167"/>
                </a:cubicBezTo>
                <a:cubicBezTo>
                  <a:pt x="83330" y="189072"/>
                  <a:pt x="67898" y="218185"/>
                  <a:pt x="56358" y="249578"/>
                </a:cubicBezTo>
                <a:cubicBezTo>
                  <a:pt x="45087" y="280032"/>
                  <a:pt x="35426" y="310889"/>
                  <a:pt x="32339" y="343221"/>
                </a:cubicBezTo>
                <a:cubicBezTo>
                  <a:pt x="30595" y="361467"/>
                  <a:pt x="29253" y="380518"/>
                  <a:pt x="32742" y="398227"/>
                </a:cubicBezTo>
                <a:cubicBezTo>
                  <a:pt x="37707" y="422644"/>
                  <a:pt x="47234" y="446256"/>
                  <a:pt x="55285" y="470136"/>
                </a:cubicBezTo>
                <a:cubicBezTo>
                  <a:pt x="63336" y="494017"/>
                  <a:pt x="77694" y="514006"/>
                  <a:pt x="95675" y="531447"/>
                </a:cubicBezTo>
                <a:cubicBezTo>
                  <a:pt x="102786" y="538289"/>
                  <a:pt x="109496" y="545668"/>
                  <a:pt x="117010" y="552108"/>
                </a:cubicBezTo>
                <a:cubicBezTo>
                  <a:pt x="128952" y="562170"/>
                  <a:pt x="140626" y="573037"/>
                  <a:pt x="153911" y="581220"/>
                </a:cubicBezTo>
                <a:cubicBezTo>
                  <a:pt x="184236" y="599869"/>
                  <a:pt x="216172" y="614894"/>
                  <a:pt x="252805" y="616907"/>
                </a:cubicBezTo>
                <a:cubicBezTo>
                  <a:pt x="268504" y="617712"/>
                  <a:pt x="284070" y="619590"/>
                  <a:pt x="295610" y="620663"/>
                </a:cubicBezTo>
                <a:close/>
                <a:moveTo>
                  <a:pt x="334389" y="478722"/>
                </a:moveTo>
                <a:cubicBezTo>
                  <a:pt x="360421" y="474027"/>
                  <a:pt x="386721" y="470673"/>
                  <a:pt x="411411" y="460208"/>
                </a:cubicBezTo>
                <a:cubicBezTo>
                  <a:pt x="436235" y="449610"/>
                  <a:pt x="460254" y="437535"/>
                  <a:pt x="479979" y="418619"/>
                </a:cubicBezTo>
                <a:cubicBezTo>
                  <a:pt x="483200" y="415533"/>
                  <a:pt x="485749" y="411777"/>
                  <a:pt x="488030" y="408020"/>
                </a:cubicBezTo>
                <a:cubicBezTo>
                  <a:pt x="491117" y="402788"/>
                  <a:pt x="490177" y="397288"/>
                  <a:pt x="486286" y="392994"/>
                </a:cubicBezTo>
                <a:cubicBezTo>
                  <a:pt x="482529" y="388836"/>
                  <a:pt x="477698" y="386287"/>
                  <a:pt x="471794" y="389372"/>
                </a:cubicBezTo>
                <a:cubicBezTo>
                  <a:pt x="467903" y="391385"/>
                  <a:pt x="463609" y="393129"/>
                  <a:pt x="460254" y="395946"/>
                </a:cubicBezTo>
                <a:cubicBezTo>
                  <a:pt x="443481" y="409899"/>
                  <a:pt x="423890" y="418619"/>
                  <a:pt x="404031" y="426669"/>
                </a:cubicBezTo>
                <a:cubicBezTo>
                  <a:pt x="389136" y="432706"/>
                  <a:pt x="373437" y="436865"/>
                  <a:pt x="358005" y="441024"/>
                </a:cubicBezTo>
                <a:cubicBezTo>
                  <a:pt x="349015" y="443438"/>
                  <a:pt x="339622" y="444378"/>
                  <a:pt x="330229" y="445183"/>
                </a:cubicBezTo>
                <a:cubicBezTo>
                  <a:pt x="322715" y="445853"/>
                  <a:pt x="314932" y="445585"/>
                  <a:pt x="307418" y="445183"/>
                </a:cubicBezTo>
                <a:cubicBezTo>
                  <a:pt x="285009" y="443707"/>
                  <a:pt x="264747" y="435926"/>
                  <a:pt x="246364" y="423315"/>
                </a:cubicBezTo>
                <a:cubicBezTo>
                  <a:pt x="238313" y="417814"/>
                  <a:pt x="230664" y="411509"/>
                  <a:pt x="222211" y="406545"/>
                </a:cubicBezTo>
                <a:cubicBezTo>
                  <a:pt x="219661" y="405069"/>
                  <a:pt x="213891" y="404801"/>
                  <a:pt x="212415" y="406410"/>
                </a:cubicBezTo>
                <a:cubicBezTo>
                  <a:pt x="210268" y="408825"/>
                  <a:pt x="208658" y="414460"/>
                  <a:pt x="210134" y="417143"/>
                </a:cubicBezTo>
                <a:cubicBezTo>
                  <a:pt x="214428" y="425327"/>
                  <a:pt x="218588" y="434852"/>
                  <a:pt x="225565" y="440219"/>
                </a:cubicBezTo>
                <a:cubicBezTo>
                  <a:pt x="238581" y="450281"/>
                  <a:pt x="252805" y="459269"/>
                  <a:pt x="267699" y="466111"/>
                </a:cubicBezTo>
                <a:cubicBezTo>
                  <a:pt x="286485" y="474698"/>
                  <a:pt x="306747" y="479662"/>
                  <a:pt x="327814" y="479393"/>
                </a:cubicBezTo>
                <a:cubicBezTo>
                  <a:pt x="329961" y="478991"/>
                  <a:pt x="332242" y="479125"/>
                  <a:pt x="334389" y="478722"/>
                </a:cubicBezTo>
                <a:close/>
                <a:moveTo>
                  <a:pt x="333852" y="286740"/>
                </a:moveTo>
                <a:cubicBezTo>
                  <a:pt x="328485" y="300693"/>
                  <a:pt x="327411" y="315182"/>
                  <a:pt x="325264" y="329805"/>
                </a:cubicBezTo>
                <a:cubicBezTo>
                  <a:pt x="323386" y="342685"/>
                  <a:pt x="327277" y="353015"/>
                  <a:pt x="333584" y="362674"/>
                </a:cubicBezTo>
                <a:cubicBezTo>
                  <a:pt x="345124" y="380786"/>
                  <a:pt x="366996" y="382664"/>
                  <a:pt x="381488" y="366833"/>
                </a:cubicBezTo>
                <a:cubicBezTo>
                  <a:pt x="397858" y="348856"/>
                  <a:pt x="407922" y="328732"/>
                  <a:pt x="398663" y="303510"/>
                </a:cubicBezTo>
                <a:cubicBezTo>
                  <a:pt x="396919" y="298949"/>
                  <a:pt x="396382" y="293985"/>
                  <a:pt x="395040" y="289289"/>
                </a:cubicBezTo>
                <a:cubicBezTo>
                  <a:pt x="390210" y="273324"/>
                  <a:pt x="378267" y="264201"/>
                  <a:pt x="362568" y="264067"/>
                </a:cubicBezTo>
                <a:cubicBezTo>
                  <a:pt x="350491" y="264067"/>
                  <a:pt x="338683" y="273995"/>
                  <a:pt x="333852" y="286740"/>
                </a:cubicBezTo>
                <a:close/>
                <a:moveTo>
                  <a:pt x="229993" y="307669"/>
                </a:moveTo>
                <a:cubicBezTo>
                  <a:pt x="237508" y="299485"/>
                  <a:pt x="238715" y="288484"/>
                  <a:pt x="232409" y="279361"/>
                </a:cubicBezTo>
                <a:cubicBezTo>
                  <a:pt x="225968" y="269836"/>
                  <a:pt x="216977" y="263396"/>
                  <a:pt x="205974" y="259908"/>
                </a:cubicBezTo>
                <a:cubicBezTo>
                  <a:pt x="203962" y="259237"/>
                  <a:pt x="201546" y="258835"/>
                  <a:pt x="199399" y="259237"/>
                </a:cubicBezTo>
                <a:cubicBezTo>
                  <a:pt x="182760" y="262591"/>
                  <a:pt x="173502" y="277215"/>
                  <a:pt x="174575" y="288082"/>
                </a:cubicBezTo>
                <a:cubicBezTo>
                  <a:pt x="176185" y="304986"/>
                  <a:pt x="188799" y="318804"/>
                  <a:pt x="203827" y="318938"/>
                </a:cubicBezTo>
                <a:cubicBezTo>
                  <a:pt x="214025" y="318938"/>
                  <a:pt x="223284" y="315048"/>
                  <a:pt x="229993" y="307669"/>
                </a:cubicBezTo>
                <a:close/>
                <a:moveTo>
                  <a:pt x="497289" y="293716"/>
                </a:moveTo>
                <a:cubicBezTo>
                  <a:pt x="508024" y="291972"/>
                  <a:pt x="513123" y="286204"/>
                  <a:pt x="513123" y="275471"/>
                </a:cubicBezTo>
                <a:cubicBezTo>
                  <a:pt x="513123" y="258969"/>
                  <a:pt x="500241" y="243943"/>
                  <a:pt x="482126" y="239382"/>
                </a:cubicBezTo>
                <a:cubicBezTo>
                  <a:pt x="466963" y="235491"/>
                  <a:pt x="456229" y="243675"/>
                  <a:pt x="456363" y="259237"/>
                </a:cubicBezTo>
                <a:cubicBezTo>
                  <a:pt x="456363" y="280435"/>
                  <a:pt x="476222" y="297070"/>
                  <a:pt x="497289" y="2937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7"/>
          <p:cNvSpPr/>
          <p:nvPr/>
        </p:nvSpPr>
        <p:spPr>
          <a:xfrm>
            <a:off x="4184841" y="1960756"/>
            <a:ext cx="384346" cy="326783"/>
          </a:xfrm>
          <a:custGeom>
            <a:rect b="b" l="l" r="r" t="t"/>
            <a:pathLst>
              <a:path extrusionOk="0" h="653567" w="768693">
                <a:moveTo>
                  <a:pt x="393720" y="421279"/>
                </a:moveTo>
                <a:cubicBezTo>
                  <a:pt x="388022" y="425648"/>
                  <a:pt x="382704" y="429066"/>
                  <a:pt x="378241" y="433340"/>
                </a:cubicBezTo>
                <a:cubicBezTo>
                  <a:pt x="364851" y="446255"/>
                  <a:pt x="348517" y="452048"/>
                  <a:pt x="330664" y="454327"/>
                </a:cubicBezTo>
                <a:cubicBezTo>
                  <a:pt x="322022" y="455467"/>
                  <a:pt x="313475" y="456416"/>
                  <a:pt x="304833" y="457271"/>
                </a:cubicBezTo>
                <a:cubicBezTo>
                  <a:pt x="289259" y="458885"/>
                  <a:pt x="274824" y="454612"/>
                  <a:pt x="261434" y="447489"/>
                </a:cubicBezTo>
                <a:cubicBezTo>
                  <a:pt x="247000" y="439797"/>
                  <a:pt x="232565" y="431820"/>
                  <a:pt x="219365" y="422324"/>
                </a:cubicBezTo>
                <a:cubicBezTo>
                  <a:pt x="205025" y="412068"/>
                  <a:pt x="194579" y="398203"/>
                  <a:pt x="189071" y="380919"/>
                </a:cubicBezTo>
                <a:cubicBezTo>
                  <a:pt x="185843" y="370758"/>
                  <a:pt x="181949" y="360882"/>
                  <a:pt x="178340" y="350910"/>
                </a:cubicBezTo>
                <a:cubicBezTo>
                  <a:pt x="175017" y="341509"/>
                  <a:pt x="175301" y="331823"/>
                  <a:pt x="175871" y="322136"/>
                </a:cubicBezTo>
                <a:cubicBezTo>
                  <a:pt x="176156" y="317008"/>
                  <a:pt x="175112" y="314254"/>
                  <a:pt x="169983" y="312260"/>
                </a:cubicBezTo>
                <a:cubicBezTo>
                  <a:pt x="149186" y="304093"/>
                  <a:pt x="133327" y="289563"/>
                  <a:pt x="119557" y="272280"/>
                </a:cubicBezTo>
                <a:cubicBezTo>
                  <a:pt x="111960" y="262783"/>
                  <a:pt x="108731" y="251577"/>
                  <a:pt x="105787" y="240372"/>
                </a:cubicBezTo>
                <a:cubicBezTo>
                  <a:pt x="104553" y="235718"/>
                  <a:pt x="105312" y="230305"/>
                  <a:pt x="106452" y="225557"/>
                </a:cubicBezTo>
                <a:cubicBezTo>
                  <a:pt x="110915" y="206089"/>
                  <a:pt x="118987" y="188046"/>
                  <a:pt x="131998" y="173042"/>
                </a:cubicBezTo>
                <a:cubicBezTo>
                  <a:pt x="139120" y="164875"/>
                  <a:pt x="148806" y="158987"/>
                  <a:pt x="157448" y="152339"/>
                </a:cubicBezTo>
                <a:cubicBezTo>
                  <a:pt x="161627" y="149110"/>
                  <a:pt x="165995" y="145597"/>
                  <a:pt x="170838" y="143697"/>
                </a:cubicBezTo>
                <a:cubicBezTo>
                  <a:pt x="186222" y="137715"/>
                  <a:pt x="201892" y="132492"/>
                  <a:pt x="218890" y="126509"/>
                </a:cubicBezTo>
                <a:cubicBezTo>
                  <a:pt x="220315" y="121381"/>
                  <a:pt x="221739" y="114543"/>
                  <a:pt x="224208" y="108086"/>
                </a:cubicBezTo>
                <a:cubicBezTo>
                  <a:pt x="226962" y="100963"/>
                  <a:pt x="230191" y="93936"/>
                  <a:pt x="233990" y="87288"/>
                </a:cubicBezTo>
                <a:cubicBezTo>
                  <a:pt x="245385" y="67441"/>
                  <a:pt x="260960" y="51582"/>
                  <a:pt x="281662" y="41610"/>
                </a:cubicBezTo>
                <a:cubicBezTo>
                  <a:pt x="288784" y="38192"/>
                  <a:pt x="296191" y="35438"/>
                  <a:pt x="304643" y="35438"/>
                </a:cubicBezTo>
                <a:cubicBezTo>
                  <a:pt x="311766" y="35438"/>
                  <a:pt x="318793" y="32969"/>
                  <a:pt x="325915" y="32589"/>
                </a:cubicBezTo>
                <a:cubicBezTo>
                  <a:pt x="330759" y="32304"/>
                  <a:pt x="335792" y="33064"/>
                  <a:pt x="340540" y="34108"/>
                </a:cubicBezTo>
                <a:cubicBezTo>
                  <a:pt x="350891" y="36482"/>
                  <a:pt x="361147" y="38951"/>
                  <a:pt x="371308" y="42085"/>
                </a:cubicBezTo>
                <a:cubicBezTo>
                  <a:pt x="375582" y="43415"/>
                  <a:pt x="377291" y="41136"/>
                  <a:pt x="379950" y="39141"/>
                </a:cubicBezTo>
                <a:cubicBezTo>
                  <a:pt x="389922" y="31354"/>
                  <a:pt x="399418" y="22902"/>
                  <a:pt x="410149" y="16350"/>
                </a:cubicBezTo>
                <a:cubicBezTo>
                  <a:pt x="418221" y="11412"/>
                  <a:pt x="427812" y="8848"/>
                  <a:pt x="436834" y="5619"/>
                </a:cubicBezTo>
                <a:cubicBezTo>
                  <a:pt x="443387" y="3340"/>
                  <a:pt x="450129" y="396"/>
                  <a:pt x="456967" y="111"/>
                </a:cubicBezTo>
                <a:cubicBezTo>
                  <a:pt x="485741" y="-1124"/>
                  <a:pt x="511286" y="7993"/>
                  <a:pt x="534078" y="25371"/>
                </a:cubicBezTo>
                <a:cubicBezTo>
                  <a:pt x="545569" y="34108"/>
                  <a:pt x="553831" y="45219"/>
                  <a:pt x="557629" y="59369"/>
                </a:cubicBezTo>
                <a:cubicBezTo>
                  <a:pt x="558484" y="62503"/>
                  <a:pt x="559813" y="65542"/>
                  <a:pt x="561143" y="69150"/>
                </a:cubicBezTo>
                <a:cubicBezTo>
                  <a:pt x="563327" y="67821"/>
                  <a:pt x="565036" y="66871"/>
                  <a:pt x="566651" y="65731"/>
                </a:cubicBezTo>
                <a:cubicBezTo>
                  <a:pt x="584694" y="52531"/>
                  <a:pt x="604447" y="45219"/>
                  <a:pt x="627143" y="47973"/>
                </a:cubicBezTo>
                <a:cubicBezTo>
                  <a:pt x="628758" y="48163"/>
                  <a:pt x="630467" y="47973"/>
                  <a:pt x="632176" y="47878"/>
                </a:cubicBezTo>
                <a:cubicBezTo>
                  <a:pt x="658292" y="46644"/>
                  <a:pt x="681558" y="54526"/>
                  <a:pt x="703590" y="68485"/>
                </a:cubicBezTo>
                <a:cubicBezTo>
                  <a:pt x="714131" y="75133"/>
                  <a:pt x="724007" y="81970"/>
                  <a:pt x="732269" y="91277"/>
                </a:cubicBezTo>
                <a:cubicBezTo>
                  <a:pt x="741766" y="101913"/>
                  <a:pt x="748888" y="113784"/>
                  <a:pt x="752497" y="127743"/>
                </a:cubicBezTo>
                <a:cubicBezTo>
                  <a:pt x="754776" y="136385"/>
                  <a:pt x="758005" y="144837"/>
                  <a:pt x="759809" y="153479"/>
                </a:cubicBezTo>
                <a:cubicBezTo>
                  <a:pt x="762848" y="168103"/>
                  <a:pt x="762088" y="182633"/>
                  <a:pt x="756960" y="196973"/>
                </a:cubicBezTo>
                <a:cubicBezTo>
                  <a:pt x="753256" y="207229"/>
                  <a:pt x="750882" y="218055"/>
                  <a:pt x="747558" y="229830"/>
                </a:cubicBezTo>
                <a:cubicBezTo>
                  <a:pt x="749363" y="232869"/>
                  <a:pt x="752022" y="237048"/>
                  <a:pt x="754396" y="241416"/>
                </a:cubicBezTo>
                <a:cubicBezTo>
                  <a:pt x="768546" y="267057"/>
                  <a:pt x="773009" y="293742"/>
                  <a:pt x="764082" y="322421"/>
                </a:cubicBezTo>
                <a:cubicBezTo>
                  <a:pt x="759429" y="337330"/>
                  <a:pt x="752971" y="351005"/>
                  <a:pt x="742905" y="362781"/>
                </a:cubicBezTo>
                <a:cubicBezTo>
                  <a:pt x="730085" y="377880"/>
                  <a:pt x="714226" y="388706"/>
                  <a:pt x="694663" y="392505"/>
                </a:cubicBezTo>
                <a:cubicBezTo>
                  <a:pt x="672726" y="396683"/>
                  <a:pt x="650410" y="398773"/>
                  <a:pt x="628188" y="394214"/>
                </a:cubicBezTo>
                <a:cubicBezTo>
                  <a:pt x="622965" y="393170"/>
                  <a:pt x="619261" y="394404"/>
                  <a:pt x="616697" y="399532"/>
                </a:cubicBezTo>
                <a:cubicBezTo>
                  <a:pt x="612329" y="407984"/>
                  <a:pt x="607960" y="416531"/>
                  <a:pt x="602642" y="424318"/>
                </a:cubicBezTo>
                <a:cubicBezTo>
                  <a:pt x="586498" y="447964"/>
                  <a:pt x="566176" y="466482"/>
                  <a:pt x="538541" y="476264"/>
                </a:cubicBezTo>
                <a:cubicBezTo>
                  <a:pt x="523157" y="481677"/>
                  <a:pt x="507583" y="481582"/>
                  <a:pt x="492009" y="479303"/>
                </a:cubicBezTo>
                <a:cubicBezTo>
                  <a:pt x="468552" y="475884"/>
                  <a:pt x="446805" y="466862"/>
                  <a:pt x="427243" y="453947"/>
                </a:cubicBezTo>
                <a:cubicBezTo>
                  <a:pt x="416512" y="446920"/>
                  <a:pt x="408060" y="436474"/>
                  <a:pt x="398658" y="427452"/>
                </a:cubicBezTo>
                <a:cubicBezTo>
                  <a:pt x="397234" y="425743"/>
                  <a:pt x="396094" y="424128"/>
                  <a:pt x="393720" y="421279"/>
                </a:cubicBezTo>
                <a:close/>
                <a:moveTo>
                  <a:pt x="544714" y="84819"/>
                </a:moveTo>
                <a:cubicBezTo>
                  <a:pt x="546613" y="65067"/>
                  <a:pt x="538541" y="51962"/>
                  <a:pt x="524581" y="41136"/>
                </a:cubicBezTo>
                <a:cubicBezTo>
                  <a:pt x="514800" y="33538"/>
                  <a:pt x="503499" y="29740"/>
                  <a:pt x="492388" y="25277"/>
                </a:cubicBezTo>
                <a:cubicBezTo>
                  <a:pt x="476149" y="18819"/>
                  <a:pt x="458771" y="19674"/>
                  <a:pt x="443007" y="24422"/>
                </a:cubicBezTo>
                <a:cubicBezTo>
                  <a:pt x="425058" y="29835"/>
                  <a:pt x="407585" y="38002"/>
                  <a:pt x="396284" y="55095"/>
                </a:cubicBezTo>
                <a:cubicBezTo>
                  <a:pt x="387642" y="68296"/>
                  <a:pt x="374347" y="70385"/>
                  <a:pt x="362097" y="65352"/>
                </a:cubicBezTo>
                <a:cubicBezTo>
                  <a:pt x="354500" y="62218"/>
                  <a:pt x="346333" y="60034"/>
                  <a:pt x="338166" y="58704"/>
                </a:cubicBezTo>
                <a:cubicBezTo>
                  <a:pt x="326580" y="56805"/>
                  <a:pt x="315279" y="54716"/>
                  <a:pt x="303314" y="59939"/>
                </a:cubicBezTo>
                <a:cubicBezTo>
                  <a:pt x="284891" y="67821"/>
                  <a:pt x="267607" y="76273"/>
                  <a:pt x="256971" y="94506"/>
                </a:cubicBezTo>
                <a:cubicBezTo>
                  <a:pt x="252413" y="102293"/>
                  <a:pt x="247570" y="109700"/>
                  <a:pt x="244246" y="118247"/>
                </a:cubicBezTo>
                <a:cubicBezTo>
                  <a:pt x="241112" y="126414"/>
                  <a:pt x="238833" y="134676"/>
                  <a:pt x="237313" y="143128"/>
                </a:cubicBezTo>
                <a:cubicBezTo>
                  <a:pt x="236269" y="148731"/>
                  <a:pt x="233420" y="151295"/>
                  <a:pt x="227532" y="152719"/>
                </a:cubicBezTo>
                <a:cubicBezTo>
                  <a:pt x="210438" y="156708"/>
                  <a:pt x="192680" y="158512"/>
                  <a:pt x="177201" y="167819"/>
                </a:cubicBezTo>
                <a:cubicBezTo>
                  <a:pt x="171598" y="171142"/>
                  <a:pt x="165330" y="173896"/>
                  <a:pt x="160487" y="178170"/>
                </a:cubicBezTo>
                <a:cubicBezTo>
                  <a:pt x="146242" y="190705"/>
                  <a:pt x="136651" y="206279"/>
                  <a:pt x="130288" y="224322"/>
                </a:cubicBezTo>
                <a:cubicBezTo>
                  <a:pt x="125065" y="239232"/>
                  <a:pt x="127249" y="251672"/>
                  <a:pt x="137031" y="263448"/>
                </a:cubicBezTo>
                <a:cubicBezTo>
                  <a:pt x="149091" y="278073"/>
                  <a:pt x="163146" y="290038"/>
                  <a:pt x="181284" y="296781"/>
                </a:cubicBezTo>
                <a:cubicBezTo>
                  <a:pt x="194484" y="301719"/>
                  <a:pt x="197428" y="306087"/>
                  <a:pt x="196858" y="320237"/>
                </a:cubicBezTo>
                <a:cubicBezTo>
                  <a:pt x="195814" y="347967"/>
                  <a:pt x="204266" y="373037"/>
                  <a:pt x="219080" y="395924"/>
                </a:cubicBezTo>
                <a:cubicBezTo>
                  <a:pt x="223069" y="402096"/>
                  <a:pt x="229526" y="407130"/>
                  <a:pt x="235604" y="411498"/>
                </a:cubicBezTo>
                <a:cubicBezTo>
                  <a:pt x="242346" y="416341"/>
                  <a:pt x="250229" y="419475"/>
                  <a:pt x="257256" y="423938"/>
                </a:cubicBezTo>
                <a:cubicBezTo>
                  <a:pt x="271881" y="433150"/>
                  <a:pt x="287455" y="437708"/>
                  <a:pt x="304833" y="436379"/>
                </a:cubicBezTo>
                <a:cubicBezTo>
                  <a:pt x="322687" y="434954"/>
                  <a:pt x="339685" y="430776"/>
                  <a:pt x="355070" y="421564"/>
                </a:cubicBezTo>
                <a:cubicBezTo>
                  <a:pt x="364376" y="415961"/>
                  <a:pt x="373113" y="409504"/>
                  <a:pt x="382134" y="403426"/>
                </a:cubicBezTo>
                <a:cubicBezTo>
                  <a:pt x="388402" y="399152"/>
                  <a:pt x="394385" y="398678"/>
                  <a:pt x="400273" y="403521"/>
                </a:cubicBezTo>
                <a:cubicBezTo>
                  <a:pt x="406920" y="409029"/>
                  <a:pt x="412618" y="415676"/>
                  <a:pt x="418791" y="421659"/>
                </a:cubicBezTo>
                <a:cubicBezTo>
                  <a:pt x="423254" y="426027"/>
                  <a:pt x="427433" y="430966"/>
                  <a:pt x="432561" y="434479"/>
                </a:cubicBezTo>
                <a:cubicBezTo>
                  <a:pt x="439113" y="439038"/>
                  <a:pt x="446331" y="442741"/>
                  <a:pt x="453453" y="446350"/>
                </a:cubicBezTo>
                <a:cubicBezTo>
                  <a:pt x="476814" y="458126"/>
                  <a:pt x="501125" y="463918"/>
                  <a:pt x="526766" y="454517"/>
                </a:cubicBezTo>
                <a:cubicBezTo>
                  <a:pt x="542435" y="448819"/>
                  <a:pt x="557819" y="442456"/>
                  <a:pt x="568550" y="428592"/>
                </a:cubicBezTo>
                <a:cubicBezTo>
                  <a:pt x="574248" y="421279"/>
                  <a:pt x="581275" y="414917"/>
                  <a:pt x="586214" y="407224"/>
                </a:cubicBezTo>
                <a:cubicBezTo>
                  <a:pt x="591152" y="399532"/>
                  <a:pt x="598274" y="393455"/>
                  <a:pt x="600838" y="383958"/>
                </a:cubicBezTo>
                <a:cubicBezTo>
                  <a:pt x="603782" y="372847"/>
                  <a:pt x="607865" y="371138"/>
                  <a:pt x="619356" y="372752"/>
                </a:cubicBezTo>
                <a:cubicBezTo>
                  <a:pt x="632556" y="374652"/>
                  <a:pt x="645661" y="376836"/>
                  <a:pt x="659051" y="374082"/>
                </a:cubicBezTo>
                <a:cubicBezTo>
                  <a:pt x="665224" y="372847"/>
                  <a:pt x="671587" y="372372"/>
                  <a:pt x="677949" y="372183"/>
                </a:cubicBezTo>
                <a:cubicBezTo>
                  <a:pt x="695328" y="371803"/>
                  <a:pt x="709762" y="363731"/>
                  <a:pt x="720778" y="351955"/>
                </a:cubicBezTo>
                <a:cubicBezTo>
                  <a:pt x="734928" y="336761"/>
                  <a:pt x="744425" y="318148"/>
                  <a:pt x="747558" y="297065"/>
                </a:cubicBezTo>
                <a:cubicBezTo>
                  <a:pt x="749268" y="286050"/>
                  <a:pt x="749743" y="274939"/>
                  <a:pt x="744709" y="264588"/>
                </a:cubicBezTo>
                <a:cubicBezTo>
                  <a:pt x="740911" y="256800"/>
                  <a:pt x="736637" y="249298"/>
                  <a:pt x="732174" y="241986"/>
                </a:cubicBezTo>
                <a:cubicBezTo>
                  <a:pt x="727996" y="235148"/>
                  <a:pt x="724862" y="228311"/>
                  <a:pt x="727236" y="220239"/>
                </a:cubicBezTo>
                <a:cubicBezTo>
                  <a:pt x="728850" y="214446"/>
                  <a:pt x="730845" y="208748"/>
                  <a:pt x="733124" y="203240"/>
                </a:cubicBezTo>
                <a:cubicBezTo>
                  <a:pt x="741576" y="182633"/>
                  <a:pt x="745184" y="161551"/>
                  <a:pt x="738157" y="139804"/>
                </a:cubicBezTo>
                <a:cubicBezTo>
                  <a:pt x="732554" y="122615"/>
                  <a:pt x="724387" y="106946"/>
                  <a:pt x="708433" y="97165"/>
                </a:cubicBezTo>
                <a:cubicBezTo>
                  <a:pt x="699411" y="91562"/>
                  <a:pt x="690010" y="86434"/>
                  <a:pt x="680513" y="81686"/>
                </a:cubicBezTo>
                <a:cubicBezTo>
                  <a:pt x="659146" y="70955"/>
                  <a:pt x="637304" y="65542"/>
                  <a:pt x="613183" y="72569"/>
                </a:cubicBezTo>
                <a:cubicBezTo>
                  <a:pt x="597704" y="77032"/>
                  <a:pt x="582415" y="80546"/>
                  <a:pt x="570639" y="92701"/>
                </a:cubicBezTo>
                <a:cubicBezTo>
                  <a:pt x="566651" y="96880"/>
                  <a:pt x="560953" y="99824"/>
                  <a:pt x="555540" y="102198"/>
                </a:cubicBezTo>
                <a:cubicBezTo>
                  <a:pt x="549747" y="104762"/>
                  <a:pt x="546613" y="102578"/>
                  <a:pt x="545664" y="96405"/>
                </a:cubicBezTo>
                <a:cubicBezTo>
                  <a:pt x="544904" y="91942"/>
                  <a:pt x="544904" y="87573"/>
                  <a:pt x="544714" y="84819"/>
                </a:cubicBezTo>
                <a:close/>
                <a:moveTo>
                  <a:pt x="253552" y="528589"/>
                </a:moveTo>
                <a:cubicBezTo>
                  <a:pt x="253267" y="552710"/>
                  <a:pt x="230191" y="567810"/>
                  <a:pt x="208349" y="563251"/>
                </a:cubicBezTo>
                <a:cubicBezTo>
                  <a:pt x="187077" y="558788"/>
                  <a:pt x="172737" y="545113"/>
                  <a:pt x="168274" y="523366"/>
                </a:cubicBezTo>
                <a:cubicBezTo>
                  <a:pt x="164855" y="506653"/>
                  <a:pt x="173212" y="492408"/>
                  <a:pt x="190686" y="489369"/>
                </a:cubicBezTo>
                <a:cubicBezTo>
                  <a:pt x="200562" y="487660"/>
                  <a:pt x="209774" y="487755"/>
                  <a:pt x="218890" y="492313"/>
                </a:cubicBezTo>
                <a:cubicBezTo>
                  <a:pt x="225158" y="495352"/>
                  <a:pt x="232280" y="496586"/>
                  <a:pt x="238168" y="500100"/>
                </a:cubicBezTo>
                <a:cubicBezTo>
                  <a:pt x="248709" y="506273"/>
                  <a:pt x="253552" y="516244"/>
                  <a:pt x="253552" y="528589"/>
                </a:cubicBezTo>
                <a:close/>
                <a:moveTo>
                  <a:pt x="189926" y="522512"/>
                </a:moveTo>
                <a:cubicBezTo>
                  <a:pt x="190116" y="532768"/>
                  <a:pt x="197143" y="542834"/>
                  <a:pt x="205880" y="545778"/>
                </a:cubicBezTo>
                <a:cubicBezTo>
                  <a:pt x="215851" y="549102"/>
                  <a:pt x="222974" y="545398"/>
                  <a:pt x="229146" y="537326"/>
                </a:cubicBezTo>
                <a:cubicBezTo>
                  <a:pt x="237408" y="526500"/>
                  <a:pt x="234559" y="515579"/>
                  <a:pt x="222214" y="509691"/>
                </a:cubicBezTo>
                <a:cubicBezTo>
                  <a:pt x="219460" y="508457"/>
                  <a:pt x="216801" y="507032"/>
                  <a:pt x="214047" y="505893"/>
                </a:cubicBezTo>
                <a:cubicBezTo>
                  <a:pt x="202936" y="501145"/>
                  <a:pt x="189736" y="510261"/>
                  <a:pt x="189926" y="522512"/>
                </a:cubicBezTo>
                <a:close/>
                <a:moveTo>
                  <a:pt x="134562" y="561352"/>
                </a:moveTo>
                <a:cubicBezTo>
                  <a:pt x="145008" y="562492"/>
                  <a:pt x="154694" y="566670"/>
                  <a:pt x="162196" y="574742"/>
                </a:cubicBezTo>
                <a:cubicBezTo>
                  <a:pt x="164665" y="577401"/>
                  <a:pt x="166660" y="582054"/>
                  <a:pt x="166280" y="585568"/>
                </a:cubicBezTo>
                <a:cubicBezTo>
                  <a:pt x="164950" y="599053"/>
                  <a:pt x="161911" y="612633"/>
                  <a:pt x="148521" y="619281"/>
                </a:cubicBezTo>
                <a:cubicBezTo>
                  <a:pt x="135036" y="626023"/>
                  <a:pt x="121646" y="622889"/>
                  <a:pt x="110061" y="613773"/>
                </a:cubicBezTo>
                <a:cubicBezTo>
                  <a:pt x="101894" y="607410"/>
                  <a:pt x="101229" y="597534"/>
                  <a:pt x="101704" y="588227"/>
                </a:cubicBezTo>
                <a:cubicBezTo>
                  <a:pt x="101989" y="582434"/>
                  <a:pt x="104268" y="576831"/>
                  <a:pt x="108256" y="571798"/>
                </a:cubicBezTo>
                <a:cubicBezTo>
                  <a:pt x="112055" y="566955"/>
                  <a:pt x="116138" y="563821"/>
                  <a:pt x="122026" y="563062"/>
                </a:cubicBezTo>
                <a:cubicBezTo>
                  <a:pt x="126015" y="562587"/>
                  <a:pt x="130003" y="562017"/>
                  <a:pt x="134562" y="561352"/>
                </a:cubicBezTo>
                <a:close/>
                <a:moveTo>
                  <a:pt x="148806" y="586518"/>
                </a:moveTo>
                <a:cubicBezTo>
                  <a:pt x="147572" y="584049"/>
                  <a:pt x="147097" y="580630"/>
                  <a:pt x="145103" y="579206"/>
                </a:cubicBezTo>
                <a:cubicBezTo>
                  <a:pt x="138645" y="574647"/>
                  <a:pt x="128769" y="577781"/>
                  <a:pt x="125825" y="585093"/>
                </a:cubicBezTo>
                <a:cubicBezTo>
                  <a:pt x="124685" y="587847"/>
                  <a:pt x="124210" y="590886"/>
                  <a:pt x="123736" y="593830"/>
                </a:cubicBezTo>
                <a:cubicBezTo>
                  <a:pt x="123071" y="598293"/>
                  <a:pt x="121077" y="603327"/>
                  <a:pt x="126964" y="605986"/>
                </a:cubicBezTo>
                <a:cubicBezTo>
                  <a:pt x="131618" y="608075"/>
                  <a:pt x="138740" y="606175"/>
                  <a:pt x="142444" y="601712"/>
                </a:cubicBezTo>
                <a:cubicBezTo>
                  <a:pt x="145862" y="597439"/>
                  <a:pt x="148426" y="592785"/>
                  <a:pt x="148806" y="586518"/>
                </a:cubicBezTo>
                <a:close/>
                <a:moveTo>
                  <a:pt x="24403" y="597819"/>
                </a:moveTo>
                <a:cubicBezTo>
                  <a:pt x="32095" y="600857"/>
                  <a:pt x="40262" y="602852"/>
                  <a:pt x="47194" y="607030"/>
                </a:cubicBezTo>
                <a:cubicBezTo>
                  <a:pt x="58210" y="613678"/>
                  <a:pt x="59824" y="625453"/>
                  <a:pt x="54316" y="637989"/>
                </a:cubicBezTo>
                <a:cubicBezTo>
                  <a:pt x="52417" y="642262"/>
                  <a:pt x="48239" y="645776"/>
                  <a:pt x="44440" y="649005"/>
                </a:cubicBezTo>
                <a:cubicBezTo>
                  <a:pt x="38267" y="654323"/>
                  <a:pt x="31050" y="655082"/>
                  <a:pt x="24023" y="650809"/>
                </a:cubicBezTo>
                <a:cubicBezTo>
                  <a:pt x="18135" y="647200"/>
                  <a:pt x="11962" y="643687"/>
                  <a:pt x="7024" y="638938"/>
                </a:cubicBezTo>
                <a:cubicBezTo>
                  <a:pt x="-1333" y="630866"/>
                  <a:pt x="-1143" y="620420"/>
                  <a:pt x="1991" y="609974"/>
                </a:cubicBezTo>
                <a:cubicBezTo>
                  <a:pt x="4175" y="603327"/>
                  <a:pt x="14431" y="598483"/>
                  <a:pt x="24403" y="597819"/>
                </a:cubicBezTo>
                <a:close/>
                <a:moveTo>
                  <a:pt x="18040" y="623269"/>
                </a:moveTo>
                <a:cubicBezTo>
                  <a:pt x="18230" y="629727"/>
                  <a:pt x="24118" y="638748"/>
                  <a:pt x="28201" y="638938"/>
                </a:cubicBezTo>
                <a:cubicBezTo>
                  <a:pt x="32380" y="639033"/>
                  <a:pt x="37223" y="632386"/>
                  <a:pt x="37983" y="625453"/>
                </a:cubicBezTo>
                <a:cubicBezTo>
                  <a:pt x="37983" y="625168"/>
                  <a:pt x="38078" y="624789"/>
                  <a:pt x="38078" y="624504"/>
                </a:cubicBezTo>
                <a:cubicBezTo>
                  <a:pt x="38267" y="617761"/>
                  <a:pt x="33044" y="612348"/>
                  <a:pt x="26492" y="612443"/>
                </a:cubicBezTo>
                <a:cubicBezTo>
                  <a:pt x="20509" y="612538"/>
                  <a:pt x="17945" y="615862"/>
                  <a:pt x="18040" y="6232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7"/>
          <p:cNvSpPr/>
          <p:nvPr/>
        </p:nvSpPr>
        <p:spPr>
          <a:xfrm>
            <a:off x="6993977" y="1133363"/>
            <a:ext cx="227842" cy="375563"/>
          </a:xfrm>
          <a:custGeom>
            <a:rect b="b" l="l" r="r" t="t"/>
            <a:pathLst>
              <a:path extrusionOk="0" h="751125" w="455684">
                <a:moveTo>
                  <a:pt x="351228" y="269587"/>
                </a:moveTo>
                <a:cubicBezTo>
                  <a:pt x="363878" y="294265"/>
                  <a:pt x="368218" y="318696"/>
                  <a:pt x="368342" y="343499"/>
                </a:cubicBezTo>
                <a:cubicBezTo>
                  <a:pt x="368466" y="363590"/>
                  <a:pt x="365242" y="383432"/>
                  <a:pt x="353957" y="401166"/>
                </a:cubicBezTo>
                <a:cubicBezTo>
                  <a:pt x="349616" y="408111"/>
                  <a:pt x="347136" y="416296"/>
                  <a:pt x="342299" y="422868"/>
                </a:cubicBezTo>
                <a:cubicBezTo>
                  <a:pt x="325185" y="446679"/>
                  <a:pt x="279052" y="464041"/>
                  <a:pt x="243336" y="443331"/>
                </a:cubicBezTo>
                <a:cubicBezTo>
                  <a:pt x="223121" y="431549"/>
                  <a:pt x="204395" y="418652"/>
                  <a:pt x="190754" y="399306"/>
                </a:cubicBezTo>
                <a:cubicBezTo>
                  <a:pt x="189762" y="397941"/>
                  <a:pt x="188645" y="396701"/>
                  <a:pt x="187529" y="395461"/>
                </a:cubicBezTo>
                <a:cubicBezTo>
                  <a:pt x="187281" y="395213"/>
                  <a:pt x="186785" y="395337"/>
                  <a:pt x="185545" y="395089"/>
                </a:cubicBezTo>
                <a:cubicBezTo>
                  <a:pt x="185545" y="397941"/>
                  <a:pt x="185049" y="400670"/>
                  <a:pt x="185669" y="403274"/>
                </a:cubicBezTo>
                <a:cubicBezTo>
                  <a:pt x="195466" y="449655"/>
                  <a:pt x="202535" y="496533"/>
                  <a:pt x="208240" y="543534"/>
                </a:cubicBezTo>
                <a:cubicBezTo>
                  <a:pt x="209852" y="557176"/>
                  <a:pt x="213696" y="570570"/>
                  <a:pt x="216301" y="584211"/>
                </a:cubicBezTo>
                <a:cubicBezTo>
                  <a:pt x="221757" y="612486"/>
                  <a:pt x="226718" y="640886"/>
                  <a:pt x="232422" y="669161"/>
                </a:cubicBezTo>
                <a:cubicBezTo>
                  <a:pt x="235027" y="682182"/>
                  <a:pt x="238747" y="694832"/>
                  <a:pt x="242840" y="710706"/>
                </a:cubicBezTo>
                <a:cubicBezTo>
                  <a:pt x="248048" y="702769"/>
                  <a:pt x="251893" y="697064"/>
                  <a:pt x="255737" y="691359"/>
                </a:cubicBezTo>
                <a:cubicBezTo>
                  <a:pt x="258465" y="687143"/>
                  <a:pt x="260450" y="682182"/>
                  <a:pt x="263922" y="678834"/>
                </a:cubicBezTo>
                <a:cubicBezTo>
                  <a:pt x="270495" y="672633"/>
                  <a:pt x="269875" y="666185"/>
                  <a:pt x="265534" y="659736"/>
                </a:cubicBezTo>
                <a:cubicBezTo>
                  <a:pt x="258093" y="648326"/>
                  <a:pt x="255737" y="636049"/>
                  <a:pt x="255861" y="622656"/>
                </a:cubicBezTo>
                <a:cubicBezTo>
                  <a:pt x="255985" y="607650"/>
                  <a:pt x="254621" y="592644"/>
                  <a:pt x="258590" y="577638"/>
                </a:cubicBezTo>
                <a:cubicBezTo>
                  <a:pt x="265038" y="553952"/>
                  <a:pt x="276696" y="533737"/>
                  <a:pt x="295298" y="517615"/>
                </a:cubicBezTo>
                <a:cubicBezTo>
                  <a:pt x="298150" y="515135"/>
                  <a:pt x="300878" y="512531"/>
                  <a:pt x="303359" y="509678"/>
                </a:cubicBezTo>
                <a:cubicBezTo>
                  <a:pt x="312536" y="499013"/>
                  <a:pt x="325185" y="492564"/>
                  <a:pt x="337463" y="487356"/>
                </a:cubicBezTo>
                <a:cubicBezTo>
                  <a:pt x="352220" y="481031"/>
                  <a:pt x="368218" y="481775"/>
                  <a:pt x="382976" y="490952"/>
                </a:cubicBezTo>
                <a:cubicBezTo>
                  <a:pt x="412987" y="509802"/>
                  <a:pt x="417452" y="547007"/>
                  <a:pt x="408771" y="572306"/>
                </a:cubicBezTo>
                <a:cubicBezTo>
                  <a:pt x="401454" y="593512"/>
                  <a:pt x="389549" y="612238"/>
                  <a:pt x="376279" y="630220"/>
                </a:cubicBezTo>
                <a:cubicBezTo>
                  <a:pt x="370699" y="637909"/>
                  <a:pt x="364250" y="645102"/>
                  <a:pt x="358173" y="652419"/>
                </a:cubicBezTo>
                <a:cubicBezTo>
                  <a:pt x="346888" y="665813"/>
                  <a:pt x="330766" y="669533"/>
                  <a:pt x="314892" y="673501"/>
                </a:cubicBezTo>
                <a:cubicBezTo>
                  <a:pt x="310055" y="674742"/>
                  <a:pt x="304971" y="676850"/>
                  <a:pt x="300134" y="676478"/>
                </a:cubicBezTo>
                <a:cubicBezTo>
                  <a:pt x="290585" y="675734"/>
                  <a:pt x="287113" y="681810"/>
                  <a:pt x="283268" y="688507"/>
                </a:cubicBezTo>
                <a:cubicBezTo>
                  <a:pt x="273347" y="705993"/>
                  <a:pt x="263426" y="723479"/>
                  <a:pt x="252637" y="740469"/>
                </a:cubicBezTo>
                <a:cubicBezTo>
                  <a:pt x="245320" y="751878"/>
                  <a:pt x="232546" y="754483"/>
                  <a:pt x="223617" y="746546"/>
                </a:cubicBezTo>
                <a:cubicBezTo>
                  <a:pt x="219525" y="742949"/>
                  <a:pt x="216549" y="737245"/>
                  <a:pt x="214812" y="731912"/>
                </a:cubicBezTo>
                <a:cubicBezTo>
                  <a:pt x="211340" y="720751"/>
                  <a:pt x="208612" y="709342"/>
                  <a:pt x="206379" y="697808"/>
                </a:cubicBezTo>
                <a:cubicBezTo>
                  <a:pt x="200923" y="670773"/>
                  <a:pt x="195466" y="643738"/>
                  <a:pt x="190878" y="616579"/>
                </a:cubicBezTo>
                <a:cubicBezTo>
                  <a:pt x="184677" y="579995"/>
                  <a:pt x="178724" y="543286"/>
                  <a:pt x="173516" y="506578"/>
                </a:cubicBezTo>
                <a:cubicBezTo>
                  <a:pt x="169671" y="479543"/>
                  <a:pt x="167315" y="452384"/>
                  <a:pt x="164463" y="425349"/>
                </a:cubicBezTo>
                <a:cubicBezTo>
                  <a:pt x="162602" y="407987"/>
                  <a:pt x="160742" y="390501"/>
                  <a:pt x="158758" y="371030"/>
                </a:cubicBezTo>
                <a:cubicBezTo>
                  <a:pt x="151689" y="376983"/>
                  <a:pt x="145612" y="381820"/>
                  <a:pt x="139784" y="386904"/>
                </a:cubicBezTo>
                <a:cubicBezTo>
                  <a:pt x="113989" y="409475"/>
                  <a:pt x="84969" y="415800"/>
                  <a:pt x="52106" y="405258"/>
                </a:cubicBezTo>
                <a:cubicBezTo>
                  <a:pt x="38340" y="400794"/>
                  <a:pt x="26187" y="394593"/>
                  <a:pt x="16761" y="382688"/>
                </a:cubicBezTo>
                <a:cubicBezTo>
                  <a:pt x="6344" y="369170"/>
                  <a:pt x="3740" y="354536"/>
                  <a:pt x="5600" y="338787"/>
                </a:cubicBezTo>
                <a:cubicBezTo>
                  <a:pt x="8452" y="313364"/>
                  <a:pt x="17133" y="289925"/>
                  <a:pt x="33379" y="269959"/>
                </a:cubicBezTo>
                <a:cubicBezTo>
                  <a:pt x="39084" y="262890"/>
                  <a:pt x="45781" y="256441"/>
                  <a:pt x="51982" y="249744"/>
                </a:cubicBezTo>
                <a:cubicBezTo>
                  <a:pt x="54462" y="247016"/>
                  <a:pt x="56570" y="244164"/>
                  <a:pt x="58802" y="241311"/>
                </a:cubicBezTo>
                <a:cubicBezTo>
                  <a:pt x="49129" y="235607"/>
                  <a:pt x="40324" y="230770"/>
                  <a:pt x="31891" y="225314"/>
                </a:cubicBezTo>
                <a:cubicBezTo>
                  <a:pt x="12421" y="212664"/>
                  <a:pt x="516" y="194682"/>
                  <a:pt x="19" y="171367"/>
                </a:cubicBezTo>
                <a:cubicBezTo>
                  <a:pt x="-229" y="160950"/>
                  <a:pt x="1880" y="148921"/>
                  <a:pt x="7088" y="140116"/>
                </a:cubicBezTo>
                <a:cubicBezTo>
                  <a:pt x="24698" y="110724"/>
                  <a:pt x="50865" y="92742"/>
                  <a:pt x="85589" y="88278"/>
                </a:cubicBezTo>
                <a:cubicBezTo>
                  <a:pt x="103572" y="85921"/>
                  <a:pt x="121430" y="85053"/>
                  <a:pt x="139164" y="90014"/>
                </a:cubicBezTo>
                <a:cubicBezTo>
                  <a:pt x="141768" y="90758"/>
                  <a:pt x="144868" y="90138"/>
                  <a:pt x="148217" y="90138"/>
                </a:cubicBezTo>
                <a:cubicBezTo>
                  <a:pt x="152929" y="72776"/>
                  <a:pt x="159750" y="56654"/>
                  <a:pt x="170663" y="42764"/>
                </a:cubicBezTo>
                <a:cubicBezTo>
                  <a:pt x="186785" y="22302"/>
                  <a:pt x="205511" y="5684"/>
                  <a:pt x="232422" y="848"/>
                </a:cubicBezTo>
                <a:cubicBezTo>
                  <a:pt x="250033" y="-2377"/>
                  <a:pt x="265534" y="4196"/>
                  <a:pt x="281036" y="10521"/>
                </a:cubicBezTo>
                <a:cubicBezTo>
                  <a:pt x="304227" y="19946"/>
                  <a:pt x="318985" y="37432"/>
                  <a:pt x="326921" y="60994"/>
                </a:cubicBezTo>
                <a:cubicBezTo>
                  <a:pt x="331882" y="75628"/>
                  <a:pt x="337091" y="90262"/>
                  <a:pt x="342423" y="105516"/>
                </a:cubicBezTo>
                <a:cubicBezTo>
                  <a:pt x="351352" y="107624"/>
                  <a:pt x="361149" y="109360"/>
                  <a:pt x="370575" y="112460"/>
                </a:cubicBezTo>
                <a:cubicBezTo>
                  <a:pt x="393517" y="119901"/>
                  <a:pt x="414724" y="130443"/>
                  <a:pt x="432954" y="146564"/>
                </a:cubicBezTo>
                <a:cubicBezTo>
                  <a:pt x="444611" y="156858"/>
                  <a:pt x="454780" y="168639"/>
                  <a:pt x="455524" y="184513"/>
                </a:cubicBezTo>
                <a:cubicBezTo>
                  <a:pt x="456641" y="209068"/>
                  <a:pt x="452300" y="232382"/>
                  <a:pt x="430721" y="248380"/>
                </a:cubicBezTo>
                <a:cubicBezTo>
                  <a:pt x="425141" y="252597"/>
                  <a:pt x="418568" y="256317"/>
                  <a:pt x="411995" y="258301"/>
                </a:cubicBezTo>
                <a:cubicBezTo>
                  <a:pt x="396866" y="262766"/>
                  <a:pt x="381860" y="268843"/>
                  <a:pt x="365614" y="268471"/>
                </a:cubicBezTo>
                <a:cubicBezTo>
                  <a:pt x="361645" y="268346"/>
                  <a:pt x="357553" y="269091"/>
                  <a:pt x="351228" y="269587"/>
                </a:cubicBezTo>
                <a:close/>
                <a:moveTo>
                  <a:pt x="344780" y="238831"/>
                </a:moveTo>
                <a:cubicBezTo>
                  <a:pt x="344780" y="239203"/>
                  <a:pt x="344904" y="239699"/>
                  <a:pt x="344904" y="240071"/>
                </a:cubicBezTo>
                <a:cubicBezTo>
                  <a:pt x="355197" y="238831"/>
                  <a:pt x="365614" y="238087"/>
                  <a:pt x="375783" y="236227"/>
                </a:cubicBezTo>
                <a:cubicBezTo>
                  <a:pt x="399470" y="231762"/>
                  <a:pt x="419808" y="222337"/>
                  <a:pt x="427993" y="197162"/>
                </a:cubicBezTo>
                <a:cubicBezTo>
                  <a:pt x="430721" y="188853"/>
                  <a:pt x="433946" y="180048"/>
                  <a:pt x="427249" y="172111"/>
                </a:cubicBezTo>
                <a:cubicBezTo>
                  <a:pt x="417948" y="161074"/>
                  <a:pt x="406291" y="152393"/>
                  <a:pt x="393145" y="147184"/>
                </a:cubicBezTo>
                <a:cubicBezTo>
                  <a:pt x="375659" y="140364"/>
                  <a:pt x="357429" y="135279"/>
                  <a:pt x="339199" y="130194"/>
                </a:cubicBezTo>
                <a:cubicBezTo>
                  <a:pt x="328162" y="127094"/>
                  <a:pt x="321217" y="121513"/>
                  <a:pt x="317992" y="109732"/>
                </a:cubicBezTo>
                <a:cubicBezTo>
                  <a:pt x="313156" y="91502"/>
                  <a:pt x="306459" y="73768"/>
                  <a:pt x="300506" y="55910"/>
                </a:cubicBezTo>
                <a:cubicBezTo>
                  <a:pt x="299886" y="53926"/>
                  <a:pt x="298894" y="52065"/>
                  <a:pt x="298026" y="50205"/>
                </a:cubicBezTo>
                <a:cubicBezTo>
                  <a:pt x="285501" y="24906"/>
                  <a:pt x="248172" y="14737"/>
                  <a:pt x="221137" y="29495"/>
                </a:cubicBezTo>
                <a:cubicBezTo>
                  <a:pt x="213944" y="33463"/>
                  <a:pt x="207248" y="38920"/>
                  <a:pt x="201295" y="44749"/>
                </a:cubicBezTo>
                <a:cubicBezTo>
                  <a:pt x="186909" y="58514"/>
                  <a:pt x="175252" y="74140"/>
                  <a:pt x="172027" y="94478"/>
                </a:cubicBezTo>
                <a:cubicBezTo>
                  <a:pt x="171655" y="96959"/>
                  <a:pt x="171035" y="99439"/>
                  <a:pt x="170415" y="101919"/>
                </a:cubicBezTo>
                <a:cubicBezTo>
                  <a:pt x="167439" y="113329"/>
                  <a:pt x="164835" y="114569"/>
                  <a:pt x="153549" y="111592"/>
                </a:cubicBezTo>
                <a:cubicBezTo>
                  <a:pt x="147225" y="109980"/>
                  <a:pt x="140528" y="109484"/>
                  <a:pt x="133955" y="109112"/>
                </a:cubicBezTo>
                <a:cubicBezTo>
                  <a:pt x="128994" y="108864"/>
                  <a:pt x="123910" y="109980"/>
                  <a:pt x="118949" y="109856"/>
                </a:cubicBezTo>
                <a:cubicBezTo>
                  <a:pt x="97867" y="109112"/>
                  <a:pt x="78397" y="114197"/>
                  <a:pt x="59422" y="123374"/>
                </a:cubicBezTo>
                <a:cubicBezTo>
                  <a:pt x="44541" y="130567"/>
                  <a:pt x="33503" y="140984"/>
                  <a:pt x="26435" y="156113"/>
                </a:cubicBezTo>
                <a:cubicBezTo>
                  <a:pt x="18746" y="172607"/>
                  <a:pt x="21598" y="190589"/>
                  <a:pt x="34495" y="203611"/>
                </a:cubicBezTo>
                <a:cubicBezTo>
                  <a:pt x="44665" y="213780"/>
                  <a:pt x="57810" y="218245"/>
                  <a:pt x="70708" y="223329"/>
                </a:cubicBezTo>
                <a:cubicBezTo>
                  <a:pt x="74552" y="224817"/>
                  <a:pt x="78893" y="225562"/>
                  <a:pt x="82613" y="227422"/>
                </a:cubicBezTo>
                <a:cubicBezTo>
                  <a:pt x="93650" y="232878"/>
                  <a:pt x="94766" y="241435"/>
                  <a:pt x="86209" y="250116"/>
                </a:cubicBezTo>
                <a:cubicBezTo>
                  <a:pt x="78893" y="257557"/>
                  <a:pt x="71080" y="264750"/>
                  <a:pt x="65127" y="273307"/>
                </a:cubicBezTo>
                <a:cubicBezTo>
                  <a:pt x="55702" y="286949"/>
                  <a:pt x="44169" y="300094"/>
                  <a:pt x="41812" y="317208"/>
                </a:cubicBezTo>
                <a:cubicBezTo>
                  <a:pt x="39704" y="332090"/>
                  <a:pt x="38960" y="347096"/>
                  <a:pt x="38712" y="362101"/>
                </a:cubicBezTo>
                <a:cubicBezTo>
                  <a:pt x="38588" y="366070"/>
                  <a:pt x="41192" y="371650"/>
                  <a:pt x="44417" y="373883"/>
                </a:cubicBezTo>
                <a:cubicBezTo>
                  <a:pt x="63143" y="387152"/>
                  <a:pt x="82985" y="390873"/>
                  <a:pt x="104564" y="379835"/>
                </a:cubicBezTo>
                <a:cubicBezTo>
                  <a:pt x="119073" y="372395"/>
                  <a:pt x="130483" y="361729"/>
                  <a:pt x="140652" y="349328"/>
                </a:cubicBezTo>
                <a:cubicBezTo>
                  <a:pt x="146729" y="341887"/>
                  <a:pt x="152681" y="334198"/>
                  <a:pt x="159130" y="327129"/>
                </a:cubicBezTo>
                <a:cubicBezTo>
                  <a:pt x="166819" y="318820"/>
                  <a:pt x="174508" y="321177"/>
                  <a:pt x="178972" y="331594"/>
                </a:cubicBezTo>
                <a:cubicBezTo>
                  <a:pt x="187653" y="351684"/>
                  <a:pt x="198443" y="370534"/>
                  <a:pt x="213324" y="386780"/>
                </a:cubicBezTo>
                <a:cubicBezTo>
                  <a:pt x="220145" y="394221"/>
                  <a:pt x="226966" y="401662"/>
                  <a:pt x="234407" y="408483"/>
                </a:cubicBezTo>
                <a:cubicBezTo>
                  <a:pt x="249040" y="422000"/>
                  <a:pt x="276572" y="435518"/>
                  <a:pt x="301126" y="419396"/>
                </a:cubicBezTo>
                <a:cubicBezTo>
                  <a:pt x="312908" y="411707"/>
                  <a:pt x="323077" y="401662"/>
                  <a:pt x="328906" y="389757"/>
                </a:cubicBezTo>
                <a:cubicBezTo>
                  <a:pt x="334114" y="378967"/>
                  <a:pt x="338455" y="366566"/>
                  <a:pt x="337835" y="353544"/>
                </a:cubicBezTo>
                <a:cubicBezTo>
                  <a:pt x="337463" y="347344"/>
                  <a:pt x="338579" y="341019"/>
                  <a:pt x="338579" y="334818"/>
                </a:cubicBezTo>
                <a:cubicBezTo>
                  <a:pt x="338579" y="313240"/>
                  <a:pt x="336967" y="292033"/>
                  <a:pt x="326797" y="272439"/>
                </a:cubicBezTo>
                <a:cubicBezTo>
                  <a:pt x="323945" y="266858"/>
                  <a:pt x="321837" y="260906"/>
                  <a:pt x="319853" y="254829"/>
                </a:cubicBezTo>
                <a:cubicBezTo>
                  <a:pt x="318116" y="249248"/>
                  <a:pt x="320101" y="244288"/>
                  <a:pt x="325557" y="242552"/>
                </a:cubicBezTo>
                <a:cubicBezTo>
                  <a:pt x="331510" y="240319"/>
                  <a:pt x="338207" y="239947"/>
                  <a:pt x="344780" y="238831"/>
                </a:cubicBezTo>
                <a:close/>
                <a:moveTo>
                  <a:pt x="278928" y="649443"/>
                </a:moveTo>
                <a:cubicBezTo>
                  <a:pt x="281656" y="644978"/>
                  <a:pt x="283764" y="642002"/>
                  <a:pt x="285501" y="638901"/>
                </a:cubicBezTo>
                <a:cubicBezTo>
                  <a:pt x="291081" y="629104"/>
                  <a:pt x="296290" y="619059"/>
                  <a:pt x="302243" y="609386"/>
                </a:cubicBezTo>
                <a:cubicBezTo>
                  <a:pt x="311172" y="594876"/>
                  <a:pt x="320597" y="580615"/>
                  <a:pt x="329526" y="565981"/>
                </a:cubicBezTo>
                <a:cubicBezTo>
                  <a:pt x="334486" y="557796"/>
                  <a:pt x="338827" y="549115"/>
                  <a:pt x="343043" y="540558"/>
                </a:cubicBezTo>
                <a:cubicBezTo>
                  <a:pt x="348004" y="530389"/>
                  <a:pt x="352716" y="520096"/>
                  <a:pt x="357677" y="509430"/>
                </a:cubicBezTo>
                <a:cubicBezTo>
                  <a:pt x="342299" y="510423"/>
                  <a:pt x="332502" y="519972"/>
                  <a:pt x="322457" y="528281"/>
                </a:cubicBezTo>
                <a:cubicBezTo>
                  <a:pt x="315388" y="533985"/>
                  <a:pt x="310180" y="541922"/>
                  <a:pt x="303855" y="548495"/>
                </a:cubicBezTo>
                <a:cubicBezTo>
                  <a:pt x="290709" y="562261"/>
                  <a:pt x="282896" y="578506"/>
                  <a:pt x="279548" y="597109"/>
                </a:cubicBezTo>
                <a:cubicBezTo>
                  <a:pt x="278432" y="603681"/>
                  <a:pt x="276572" y="610130"/>
                  <a:pt x="275704" y="616703"/>
                </a:cubicBezTo>
                <a:cubicBezTo>
                  <a:pt x="274091" y="627244"/>
                  <a:pt x="274711" y="637537"/>
                  <a:pt x="278928" y="649443"/>
                </a:cubicBezTo>
                <a:close/>
                <a:moveTo>
                  <a:pt x="310428" y="649071"/>
                </a:moveTo>
                <a:cubicBezTo>
                  <a:pt x="323821" y="643490"/>
                  <a:pt x="336843" y="638405"/>
                  <a:pt x="346392" y="627120"/>
                </a:cubicBezTo>
                <a:cubicBezTo>
                  <a:pt x="360529" y="610378"/>
                  <a:pt x="371443" y="591652"/>
                  <a:pt x="381488" y="572430"/>
                </a:cubicBezTo>
                <a:cubicBezTo>
                  <a:pt x="385332" y="565113"/>
                  <a:pt x="388681" y="557176"/>
                  <a:pt x="390913" y="549239"/>
                </a:cubicBezTo>
                <a:cubicBezTo>
                  <a:pt x="393641" y="539318"/>
                  <a:pt x="392897" y="529397"/>
                  <a:pt x="385704" y="520840"/>
                </a:cubicBezTo>
                <a:cubicBezTo>
                  <a:pt x="384216" y="521584"/>
                  <a:pt x="382480" y="521708"/>
                  <a:pt x="382108" y="522576"/>
                </a:cubicBezTo>
                <a:cubicBezTo>
                  <a:pt x="360529" y="565981"/>
                  <a:pt x="334858" y="606906"/>
                  <a:pt x="310428" y="649071"/>
                </a:cubicBezTo>
                <a:close/>
                <a:moveTo>
                  <a:pt x="229322" y="163306"/>
                </a:moveTo>
                <a:cubicBezTo>
                  <a:pt x="238375" y="160578"/>
                  <a:pt x="247056" y="165043"/>
                  <a:pt x="255489" y="168763"/>
                </a:cubicBezTo>
                <a:cubicBezTo>
                  <a:pt x="276696" y="177940"/>
                  <a:pt x="287113" y="196046"/>
                  <a:pt x="284385" y="218989"/>
                </a:cubicBezTo>
                <a:cubicBezTo>
                  <a:pt x="281904" y="239823"/>
                  <a:pt x="273843" y="257309"/>
                  <a:pt x="253877" y="267850"/>
                </a:cubicBezTo>
                <a:cubicBezTo>
                  <a:pt x="243708" y="273183"/>
                  <a:pt x="233167" y="274299"/>
                  <a:pt x="222749" y="272563"/>
                </a:cubicBezTo>
                <a:cubicBezTo>
                  <a:pt x="205883" y="269711"/>
                  <a:pt x="191622" y="261278"/>
                  <a:pt x="179964" y="248380"/>
                </a:cubicBezTo>
                <a:cubicBezTo>
                  <a:pt x="167315" y="234367"/>
                  <a:pt x="166571" y="218245"/>
                  <a:pt x="172524" y="201627"/>
                </a:cubicBezTo>
                <a:cubicBezTo>
                  <a:pt x="178104" y="186125"/>
                  <a:pt x="189141" y="174964"/>
                  <a:pt x="203527" y="167151"/>
                </a:cubicBezTo>
                <a:cubicBezTo>
                  <a:pt x="210596" y="163182"/>
                  <a:pt x="214936" y="162686"/>
                  <a:pt x="229322" y="163306"/>
                </a:cubicBezTo>
                <a:close/>
                <a:moveTo>
                  <a:pt x="238995" y="187117"/>
                </a:moveTo>
                <a:cubicBezTo>
                  <a:pt x="239491" y="187117"/>
                  <a:pt x="237755" y="186993"/>
                  <a:pt x="236143" y="187365"/>
                </a:cubicBezTo>
                <a:cubicBezTo>
                  <a:pt x="218037" y="191458"/>
                  <a:pt x="205759" y="202371"/>
                  <a:pt x="199187" y="219361"/>
                </a:cubicBezTo>
                <a:cubicBezTo>
                  <a:pt x="194846" y="230522"/>
                  <a:pt x="198939" y="239451"/>
                  <a:pt x="209232" y="244908"/>
                </a:cubicBezTo>
                <a:cubicBezTo>
                  <a:pt x="221509" y="251233"/>
                  <a:pt x="242468" y="246272"/>
                  <a:pt x="248048" y="234739"/>
                </a:cubicBezTo>
                <a:cubicBezTo>
                  <a:pt x="252513" y="225686"/>
                  <a:pt x="256481" y="215888"/>
                  <a:pt x="258217" y="205967"/>
                </a:cubicBezTo>
                <a:cubicBezTo>
                  <a:pt x="260326" y="194310"/>
                  <a:pt x="253381" y="187737"/>
                  <a:pt x="238995" y="1871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6416115" y="1133343"/>
            <a:ext cx="265117" cy="375736"/>
          </a:xfrm>
          <a:custGeom>
            <a:rect b="b" l="l" r="r" t="t"/>
            <a:pathLst>
              <a:path extrusionOk="0" h="751472" w="530233">
                <a:moveTo>
                  <a:pt x="130159" y="370912"/>
                </a:moveTo>
                <a:cubicBezTo>
                  <a:pt x="131464" y="371173"/>
                  <a:pt x="133030" y="371782"/>
                  <a:pt x="134508" y="371782"/>
                </a:cubicBezTo>
                <a:cubicBezTo>
                  <a:pt x="153383" y="372217"/>
                  <a:pt x="172346" y="372565"/>
                  <a:pt x="191221" y="373087"/>
                </a:cubicBezTo>
                <a:cubicBezTo>
                  <a:pt x="206530" y="373522"/>
                  <a:pt x="221752" y="374044"/>
                  <a:pt x="236973" y="374826"/>
                </a:cubicBezTo>
                <a:cubicBezTo>
                  <a:pt x="242627" y="375087"/>
                  <a:pt x="248281" y="375957"/>
                  <a:pt x="253761" y="377088"/>
                </a:cubicBezTo>
                <a:cubicBezTo>
                  <a:pt x="269157" y="380306"/>
                  <a:pt x="276637" y="377697"/>
                  <a:pt x="283770" y="364215"/>
                </a:cubicBezTo>
                <a:cubicBezTo>
                  <a:pt x="288641" y="354994"/>
                  <a:pt x="292381" y="345078"/>
                  <a:pt x="295860" y="335249"/>
                </a:cubicBezTo>
                <a:cubicBezTo>
                  <a:pt x="300645" y="321593"/>
                  <a:pt x="299949" y="307676"/>
                  <a:pt x="291511" y="295760"/>
                </a:cubicBezTo>
                <a:cubicBezTo>
                  <a:pt x="278638" y="277493"/>
                  <a:pt x="278116" y="256878"/>
                  <a:pt x="280030" y="236351"/>
                </a:cubicBezTo>
                <a:cubicBezTo>
                  <a:pt x="282552" y="209473"/>
                  <a:pt x="298122" y="191381"/>
                  <a:pt x="323086" y="181291"/>
                </a:cubicBezTo>
                <a:cubicBezTo>
                  <a:pt x="326826" y="179812"/>
                  <a:pt x="330305" y="177812"/>
                  <a:pt x="333959" y="175985"/>
                </a:cubicBezTo>
                <a:cubicBezTo>
                  <a:pt x="336481" y="174680"/>
                  <a:pt x="338743" y="172419"/>
                  <a:pt x="341352" y="172071"/>
                </a:cubicBezTo>
                <a:cubicBezTo>
                  <a:pt x="357705" y="170070"/>
                  <a:pt x="367534" y="158588"/>
                  <a:pt x="376841" y="147194"/>
                </a:cubicBezTo>
                <a:cubicBezTo>
                  <a:pt x="386409" y="135538"/>
                  <a:pt x="393020" y="122404"/>
                  <a:pt x="394933" y="106921"/>
                </a:cubicBezTo>
                <a:cubicBezTo>
                  <a:pt x="396325" y="95352"/>
                  <a:pt x="398500" y="83697"/>
                  <a:pt x="401892" y="72476"/>
                </a:cubicBezTo>
                <a:cubicBezTo>
                  <a:pt x="406937" y="55949"/>
                  <a:pt x="416679" y="42641"/>
                  <a:pt x="433988" y="37248"/>
                </a:cubicBezTo>
                <a:cubicBezTo>
                  <a:pt x="439903" y="35421"/>
                  <a:pt x="446688" y="35682"/>
                  <a:pt x="453037" y="36204"/>
                </a:cubicBezTo>
                <a:cubicBezTo>
                  <a:pt x="457300" y="36552"/>
                  <a:pt x="459735" y="40379"/>
                  <a:pt x="459822" y="44990"/>
                </a:cubicBezTo>
                <a:cubicBezTo>
                  <a:pt x="459909" y="49252"/>
                  <a:pt x="457909" y="51687"/>
                  <a:pt x="453559" y="52557"/>
                </a:cubicBezTo>
                <a:cubicBezTo>
                  <a:pt x="425986" y="57950"/>
                  <a:pt x="416244" y="79174"/>
                  <a:pt x="414069" y="102833"/>
                </a:cubicBezTo>
                <a:cubicBezTo>
                  <a:pt x="411373" y="132581"/>
                  <a:pt x="396412" y="155109"/>
                  <a:pt x="379016" y="177116"/>
                </a:cubicBezTo>
                <a:cubicBezTo>
                  <a:pt x="376841" y="179899"/>
                  <a:pt x="373623" y="182074"/>
                  <a:pt x="370404" y="183639"/>
                </a:cubicBezTo>
                <a:cubicBezTo>
                  <a:pt x="361184" y="188336"/>
                  <a:pt x="351616" y="192512"/>
                  <a:pt x="342309" y="197035"/>
                </a:cubicBezTo>
                <a:cubicBezTo>
                  <a:pt x="327609" y="204167"/>
                  <a:pt x="314562" y="213561"/>
                  <a:pt x="304211" y="226174"/>
                </a:cubicBezTo>
                <a:cubicBezTo>
                  <a:pt x="301775" y="229131"/>
                  <a:pt x="300384" y="233480"/>
                  <a:pt x="300036" y="237394"/>
                </a:cubicBezTo>
                <a:cubicBezTo>
                  <a:pt x="298296" y="256530"/>
                  <a:pt x="299079" y="275232"/>
                  <a:pt x="309691" y="292454"/>
                </a:cubicBezTo>
                <a:cubicBezTo>
                  <a:pt x="319607" y="308459"/>
                  <a:pt x="321433" y="325768"/>
                  <a:pt x="314388" y="343600"/>
                </a:cubicBezTo>
                <a:cubicBezTo>
                  <a:pt x="309430" y="356125"/>
                  <a:pt x="304646" y="368651"/>
                  <a:pt x="299340" y="382220"/>
                </a:cubicBezTo>
                <a:cubicBezTo>
                  <a:pt x="308560" y="384047"/>
                  <a:pt x="318128" y="386917"/>
                  <a:pt x="327957" y="387787"/>
                </a:cubicBezTo>
                <a:cubicBezTo>
                  <a:pt x="349007" y="389613"/>
                  <a:pt x="368143" y="396920"/>
                  <a:pt x="385191" y="408663"/>
                </a:cubicBezTo>
                <a:cubicBezTo>
                  <a:pt x="396673" y="416578"/>
                  <a:pt x="404327" y="428494"/>
                  <a:pt x="407720" y="442064"/>
                </a:cubicBezTo>
                <a:cubicBezTo>
                  <a:pt x="410764" y="454154"/>
                  <a:pt x="411982" y="466680"/>
                  <a:pt x="414069" y="479379"/>
                </a:cubicBezTo>
                <a:cubicBezTo>
                  <a:pt x="424855" y="480510"/>
                  <a:pt x="435554" y="481467"/>
                  <a:pt x="446166" y="482684"/>
                </a:cubicBezTo>
                <a:cubicBezTo>
                  <a:pt x="462345" y="484598"/>
                  <a:pt x="477740" y="489469"/>
                  <a:pt x="492267" y="496689"/>
                </a:cubicBezTo>
                <a:cubicBezTo>
                  <a:pt x="514012" y="507561"/>
                  <a:pt x="525233" y="526524"/>
                  <a:pt x="528538" y="549487"/>
                </a:cubicBezTo>
                <a:cubicBezTo>
                  <a:pt x="532104" y="573668"/>
                  <a:pt x="530539" y="597501"/>
                  <a:pt x="519057" y="620203"/>
                </a:cubicBezTo>
                <a:cubicBezTo>
                  <a:pt x="506532" y="644906"/>
                  <a:pt x="486961" y="658128"/>
                  <a:pt x="459909" y="662303"/>
                </a:cubicBezTo>
                <a:cubicBezTo>
                  <a:pt x="440077" y="665347"/>
                  <a:pt x="420419" y="662303"/>
                  <a:pt x="400674" y="662129"/>
                </a:cubicBezTo>
                <a:cubicBezTo>
                  <a:pt x="393020" y="662042"/>
                  <a:pt x="385365" y="661085"/>
                  <a:pt x="376319" y="660476"/>
                </a:cubicBezTo>
                <a:cubicBezTo>
                  <a:pt x="375101" y="663260"/>
                  <a:pt x="373536" y="666304"/>
                  <a:pt x="372318" y="669522"/>
                </a:cubicBezTo>
                <a:cubicBezTo>
                  <a:pt x="362141" y="697618"/>
                  <a:pt x="342135" y="715536"/>
                  <a:pt x="314388" y="725539"/>
                </a:cubicBezTo>
                <a:cubicBezTo>
                  <a:pt x="304211" y="729192"/>
                  <a:pt x="294121" y="733280"/>
                  <a:pt x="283683" y="736064"/>
                </a:cubicBezTo>
                <a:cubicBezTo>
                  <a:pt x="271679" y="739282"/>
                  <a:pt x="259415" y="741370"/>
                  <a:pt x="247324" y="743979"/>
                </a:cubicBezTo>
                <a:cubicBezTo>
                  <a:pt x="237930" y="745980"/>
                  <a:pt x="228536" y="747806"/>
                  <a:pt x="219142" y="750068"/>
                </a:cubicBezTo>
                <a:cubicBezTo>
                  <a:pt x="211140" y="751982"/>
                  <a:pt x="203398" y="751721"/>
                  <a:pt x="195222" y="750590"/>
                </a:cubicBezTo>
                <a:cubicBezTo>
                  <a:pt x="183740" y="748937"/>
                  <a:pt x="171911" y="749198"/>
                  <a:pt x="160255" y="749024"/>
                </a:cubicBezTo>
                <a:cubicBezTo>
                  <a:pt x="138249" y="748763"/>
                  <a:pt x="116764" y="744762"/>
                  <a:pt x="96236" y="737369"/>
                </a:cubicBezTo>
                <a:cubicBezTo>
                  <a:pt x="73099" y="729018"/>
                  <a:pt x="50222" y="719276"/>
                  <a:pt x="34914" y="698574"/>
                </a:cubicBezTo>
                <a:cubicBezTo>
                  <a:pt x="30477" y="692573"/>
                  <a:pt x="27085" y="685527"/>
                  <a:pt x="24041" y="678656"/>
                </a:cubicBezTo>
                <a:cubicBezTo>
                  <a:pt x="20648" y="670914"/>
                  <a:pt x="17256" y="662999"/>
                  <a:pt x="15256" y="654822"/>
                </a:cubicBezTo>
                <a:cubicBezTo>
                  <a:pt x="4035" y="607591"/>
                  <a:pt x="295" y="559403"/>
                  <a:pt x="34" y="510867"/>
                </a:cubicBezTo>
                <a:cubicBezTo>
                  <a:pt x="-53" y="491470"/>
                  <a:pt x="-53" y="472073"/>
                  <a:pt x="1077" y="452763"/>
                </a:cubicBezTo>
                <a:cubicBezTo>
                  <a:pt x="1860" y="439541"/>
                  <a:pt x="4122" y="426233"/>
                  <a:pt x="6992" y="413273"/>
                </a:cubicBezTo>
                <a:cubicBezTo>
                  <a:pt x="9254" y="403183"/>
                  <a:pt x="15430" y="394832"/>
                  <a:pt x="25172" y="390483"/>
                </a:cubicBezTo>
                <a:cubicBezTo>
                  <a:pt x="36827" y="385264"/>
                  <a:pt x="48570" y="379610"/>
                  <a:pt x="60921" y="376740"/>
                </a:cubicBezTo>
                <a:cubicBezTo>
                  <a:pt x="73708" y="373783"/>
                  <a:pt x="87190" y="373957"/>
                  <a:pt x="100411" y="372565"/>
                </a:cubicBezTo>
                <a:cubicBezTo>
                  <a:pt x="103543" y="372217"/>
                  <a:pt x="106587" y="371434"/>
                  <a:pt x="110153" y="370825"/>
                </a:cubicBezTo>
                <a:cubicBezTo>
                  <a:pt x="113633" y="325246"/>
                  <a:pt x="133117" y="290367"/>
                  <a:pt x="176173" y="270448"/>
                </a:cubicBezTo>
                <a:cubicBezTo>
                  <a:pt x="175390" y="266707"/>
                  <a:pt x="175042" y="263054"/>
                  <a:pt x="173911" y="259836"/>
                </a:cubicBezTo>
                <a:cubicBezTo>
                  <a:pt x="168257" y="243831"/>
                  <a:pt x="169127" y="227391"/>
                  <a:pt x="169823" y="210778"/>
                </a:cubicBezTo>
                <a:cubicBezTo>
                  <a:pt x="170693" y="188684"/>
                  <a:pt x="180261" y="170157"/>
                  <a:pt x="192004" y="152761"/>
                </a:cubicBezTo>
                <a:cubicBezTo>
                  <a:pt x="203746" y="135364"/>
                  <a:pt x="219229" y="123448"/>
                  <a:pt x="241844" y="120403"/>
                </a:cubicBezTo>
                <a:cubicBezTo>
                  <a:pt x="264808" y="117359"/>
                  <a:pt x="282900" y="104398"/>
                  <a:pt x="292903" y="82305"/>
                </a:cubicBezTo>
                <a:cubicBezTo>
                  <a:pt x="297252" y="72737"/>
                  <a:pt x="300731" y="63169"/>
                  <a:pt x="300645" y="52122"/>
                </a:cubicBezTo>
                <a:cubicBezTo>
                  <a:pt x="300123" y="36987"/>
                  <a:pt x="304385" y="22635"/>
                  <a:pt x="315779" y="11501"/>
                </a:cubicBezTo>
                <a:cubicBezTo>
                  <a:pt x="320042" y="7326"/>
                  <a:pt x="325173" y="3847"/>
                  <a:pt x="330218" y="629"/>
                </a:cubicBezTo>
                <a:cubicBezTo>
                  <a:pt x="331784" y="-328"/>
                  <a:pt x="335872" y="-154"/>
                  <a:pt x="336481" y="890"/>
                </a:cubicBezTo>
                <a:cubicBezTo>
                  <a:pt x="337699" y="2890"/>
                  <a:pt x="338134" y="6282"/>
                  <a:pt x="337351" y="8457"/>
                </a:cubicBezTo>
                <a:cubicBezTo>
                  <a:pt x="336481" y="10892"/>
                  <a:pt x="333872" y="12806"/>
                  <a:pt x="331871" y="14807"/>
                </a:cubicBezTo>
                <a:cubicBezTo>
                  <a:pt x="320129" y="26201"/>
                  <a:pt x="315345" y="39858"/>
                  <a:pt x="316127" y="56384"/>
                </a:cubicBezTo>
                <a:cubicBezTo>
                  <a:pt x="317171" y="79782"/>
                  <a:pt x="308212" y="100049"/>
                  <a:pt x="291946" y="116228"/>
                </a:cubicBezTo>
                <a:cubicBezTo>
                  <a:pt x="284727" y="123361"/>
                  <a:pt x="274898" y="128406"/>
                  <a:pt x="265504" y="132581"/>
                </a:cubicBezTo>
                <a:cubicBezTo>
                  <a:pt x="256371" y="136669"/>
                  <a:pt x="246281" y="138409"/>
                  <a:pt x="236539" y="141192"/>
                </a:cubicBezTo>
                <a:cubicBezTo>
                  <a:pt x="225666" y="144236"/>
                  <a:pt x="217750" y="150325"/>
                  <a:pt x="210792" y="159719"/>
                </a:cubicBezTo>
                <a:cubicBezTo>
                  <a:pt x="199658" y="174680"/>
                  <a:pt x="193482" y="191729"/>
                  <a:pt x="188263" y="208951"/>
                </a:cubicBezTo>
                <a:cubicBezTo>
                  <a:pt x="185306" y="218693"/>
                  <a:pt x="186176" y="229740"/>
                  <a:pt x="186698" y="240178"/>
                </a:cubicBezTo>
                <a:cubicBezTo>
                  <a:pt x="187046" y="248093"/>
                  <a:pt x="189568" y="255922"/>
                  <a:pt x="191308" y="264968"/>
                </a:cubicBezTo>
                <a:cubicBezTo>
                  <a:pt x="198353" y="264533"/>
                  <a:pt x="204616" y="264098"/>
                  <a:pt x="210966" y="263663"/>
                </a:cubicBezTo>
                <a:cubicBezTo>
                  <a:pt x="221752" y="262880"/>
                  <a:pt x="231841" y="264794"/>
                  <a:pt x="241497" y="269752"/>
                </a:cubicBezTo>
                <a:cubicBezTo>
                  <a:pt x="250369" y="274362"/>
                  <a:pt x="255327" y="281929"/>
                  <a:pt x="257675" y="291323"/>
                </a:cubicBezTo>
                <a:cubicBezTo>
                  <a:pt x="259241" y="297586"/>
                  <a:pt x="257327" y="302283"/>
                  <a:pt x="251934" y="305936"/>
                </a:cubicBezTo>
                <a:cubicBezTo>
                  <a:pt x="238365" y="315157"/>
                  <a:pt x="216272" y="314722"/>
                  <a:pt x="203050" y="304284"/>
                </a:cubicBezTo>
                <a:cubicBezTo>
                  <a:pt x="197397" y="299761"/>
                  <a:pt x="192265" y="294542"/>
                  <a:pt x="186872" y="289671"/>
                </a:cubicBezTo>
                <a:cubicBezTo>
                  <a:pt x="156515" y="296977"/>
                  <a:pt x="125027" y="341077"/>
                  <a:pt x="130159" y="370912"/>
                </a:cubicBezTo>
                <a:close/>
                <a:moveTo>
                  <a:pt x="21518" y="446239"/>
                </a:moveTo>
                <a:cubicBezTo>
                  <a:pt x="20909" y="458764"/>
                  <a:pt x="19692" y="467984"/>
                  <a:pt x="20214" y="477031"/>
                </a:cubicBezTo>
                <a:cubicBezTo>
                  <a:pt x="22388" y="514085"/>
                  <a:pt x="24650" y="551227"/>
                  <a:pt x="27868" y="588194"/>
                </a:cubicBezTo>
                <a:cubicBezTo>
                  <a:pt x="29521" y="607417"/>
                  <a:pt x="30738" y="626901"/>
                  <a:pt x="36827" y="645515"/>
                </a:cubicBezTo>
                <a:cubicBezTo>
                  <a:pt x="39089" y="652387"/>
                  <a:pt x="40654" y="659606"/>
                  <a:pt x="41611" y="666739"/>
                </a:cubicBezTo>
                <a:cubicBezTo>
                  <a:pt x="42568" y="674132"/>
                  <a:pt x="46656" y="679351"/>
                  <a:pt x="51788" y="684048"/>
                </a:cubicBezTo>
                <a:cubicBezTo>
                  <a:pt x="71011" y="701358"/>
                  <a:pt x="93801" y="710926"/>
                  <a:pt x="119025" y="715188"/>
                </a:cubicBezTo>
                <a:cubicBezTo>
                  <a:pt x="147991" y="720059"/>
                  <a:pt x="177130" y="724147"/>
                  <a:pt x="206617" y="721973"/>
                </a:cubicBezTo>
                <a:cubicBezTo>
                  <a:pt x="219664" y="721016"/>
                  <a:pt x="232972" y="722408"/>
                  <a:pt x="245846" y="718667"/>
                </a:cubicBezTo>
                <a:cubicBezTo>
                  <a:pt x="254283" y="716145"/>
                  <a:pt x="262894" y="713970"/>
                  <a:pt x="271418" y="711622"/>
                </a:cubicBezTo>
                <a:cubicBezTo>
                  <a:pt x="288380" y="706838"/>
                  <a:pt x="305255" y="702141"/>
                  <a:pt x="322216" y="697183"/>
                </a:cubicBezTo>
                <a:cubicBezTo>
                  <a:pt x="340308" y="691964"/>
                  <a:pt x="354661" y="682744"/>
                  <a:pt x="357618" y="662129"/>
                </a:cubicBezTo>
                <a:cubicBezTo>
                  <a:pt x="357705" y="661346"/>
                  <a:pt x="358314" y="660650"/>
                  <a:pt x="358488" y="659867"/>
                </a:cubicBezTo>
                <a:cubicBezTo>
                  <a:pt x="362576" y="645689"/>
                  <a:pt x="369100" y="632120"/>
                  <a:pt x="368578" y="616811"/>
                </a:cubicBezTo>
                <a:cubicBezTo>
                  <a:pt x="368491" y="615071"/>
                  <a:pt x="370056" y="613245"/>
                  <a:pt x="370839" y="611505"/>
                </a:cubicBezTo>
                <a:cubicBezTo>
                  <a:pt x="372666" y="607069"/>
                  <a:pt x="375014" y="602720"/>
                  <a:pt x="376058" y="598110"/>
                </a:cubicBezTo>
                <a:cubicBezTo>
                  <a:pt x="383017" y="564970"/>
                  <a:pt x="390845" y="531916"/>
                  <a:pt x="393890" y="498080"/>
                </a:cubicBezTo>
                <a:cubicBezTo>
                  <a:pt x="394672" y="489208"/>
                  <a:pt x="393976" y="480249"/>
                  <a:pt x="393976" y="469811"/>
                </a:cubicBezTo>
                <a:cubicBezTo>
                  <a:pt x="384321" y="482684"/>
                  <a:pt x="372231" y="488686"/>
                  <a:pt x="358227" y="491035"/>
                </a:cubicBezTo>
                <a:cubicBezTo>
                  <a:pt x="343179" y="493557"/>
                  <a:pt x="328131" y="495906"/>
                  <a:pt x="312996" y="497906"/>
                </a:cubicBezTo>
                <a:cubicBezTo>
                  <a:pt x="286379" y="501560"/>
                  <a:pt x="259850" y="503299"/>
                  <a:pt x="232798" y="500168"/>
                </a:cubicBezTo>
                <a:cubicBezTo>
                  <a:pt x="194787" y="495819"/>
                  <a:pt x="156689" y="491818"/>
                  <a:pt x="119460" y="482771"/>
                </a:cubicBezTo>
                <a:cubicBezTo>
                  <a:pt x="113980" y="481467"/>
                  <a:pt x="108675" y="479901"/>
                  <a:pt x="103195" y="478509"/>
                </a:cubicBezTo>
                <a:cubicBezTo>
                  <a:pt x="89625" y="474943"/>
                  <a:pt x="75969" y="471638"/>
                  <a:pt x="62487" y="467636"/>
                </a:cubicBezTo>
                <a:cubicBezTo>
                  <a:pt x="57181" y="466071"/>
                  <a:pt x="52223" y="463026"/>
                  <a:pt x="47265" y="460417"/>
                </a:cubicBezTo>
                <a:cubicBezTo>
                  <a:pt x="39437" y="456242"/>
                  <a:pt x="31869" y="451980"/>
                  <a:pt x="21518" y="446239"/>
                </a:cubicBezTo>
                <a:close/>
                <a:moveTo>
                  <a:pt x="410242" y="523044"/>
                </a:moveTo>
                <a:cubicBezTo>
                  <a:pt x="404675" y="550009"/>
                  <a:pt x="399195" y="576712"/>
                  <a:pt x="393803" y="602981"/>
                </a:cubicBezTo>
                <a:cubicBezTo>
                  <a:pt x="395107" y="604025"/>
                  <a:pt x="395716" y="604721"/>
                  <a:pt x="396412" y="604895"/>
                </a:cubicBezTo>
                <a:cubicBezTo>
                  <a:pt x="397978" y="605330"/>
                  <a:pt x="399543" y="605503"/>
                  <a:pt x="401109" y="605851"/>
                </a:cubicBezTo>
                <a:cubicBezTo>
                  <a:pt x="419810" y="609418"/>
                  <a:pt x="437903" y="603938"/>
                  <a:pt x="456082" y="601415"/>
                </a:cubicBezTo>
                <a:cubicBezTo>
                  <a:pt x="459735" y="600893"/>
                  <a:pt x="464258" y="598284"/>
                  <a:pt x="466085" y="595327"/>
                </a:cubicBezTo>
                <a:cubicBezTo>
                  <a:pt x="471478" y="586454"/>
                  <a:pt x="476784" y="577234"/>
                  <a:pt x="476871" y="566361"/>
                </a:cubicBezTo>
                <a:cubicBezTo>
                  <a:pt x="476958" y="558620"/>
                  <a:pt x="476349" y="550705"/>
                  <a:pt x="468781" y="546008"/>
                </a:cubicBezTo>
                <a:cubicBezTo>
                  <a:pt x="463301" y="542615"/>
                  <a:pt x="457735" y="539223"/>
                  <a:pt x="451733" y="537048"/>
                </a:cubicBezTo>
                <a:cubicBezTo>
                  <a:pt x="438250" y="532003"/>
                  <a:pt x="424420" y="527828"/>
                  <a:pt x="410242" y="523044"/>
                </a:cubicBezTo>
                <a:close/>
                <a:moveTo>
                  <a:pt x="266026" y="430321"/>
                </a:moveTo>
                <a:cubicBezTo>
                  <a:pt x="275420" y="432844"/>
                  <a:pt x="283161" y="434844"/>
                  <a:pt x="290902" y="437106"/>
                </a:cubicBezTo>
                <a:cubicBezTo>
                  <a:pt x="311082" y="442934"/>
                  <a:pt x="331001" y="449283"/>
                  <a:pt x="347528" y="463200"/>
                </a:cubicBezTo>
                <a:cubicBezTo>
                  <a:pt x="349181" y="464592"/>
                  <a:pt x="352225" y="465984"/>
                  <a:pt x="353878" y="465375"/>
                </a:cubicBezTo>
                <a:cubicBezTo>
                  <a:pt x="362924" y="461983"/>
                  <a:pt x="372144" y="458851"/>
                  <a:pt x="380407" y="453980"/>
                </a:cubicBezTo>
                <a:cubicBezTo>
                  <a:pt x="388149" y="449370"/>
                  <a:pt x="387888" y="442151"/>
                  <a:pt x="381712" y="435714"/>
                </a:cubicBezTo>
                <a:cubicBezTo>
                  <a:pt x="373188" y="426929"/>
                  <a:pt x="362228" y="422406"/>
                  <a:pt x="350833" y="419883"/>
                </a:cubicBezTo>
                <a:cubicBezTo>
                  <a:pt x="329262" y="415012"/>
                  <a:pt x="307429" y="411359"/>
                  <a:pt x="285597" y="407532"/>
                </a:cubicBezTo>
                <a:cubicBezTo>
                  <a:pt x="276550" y="405966"/>
                  <a:pt x="273332" y="407880"/>
                  <a:pt x="269940" y="416230"/>
                </a:cubicBezTo>
                <a:cubicBezTo>
                  <a:pt x="268287" y="420231"/>
                  <a:pt x="267591" y="424580"/>
                  <a:pt x="266026" y="430321"/>
                </a:cubicBezTo>
                <a:close/>
                <a:moveTo>
                  <a:pt x="411547" y="507561"/>
                </a:moveTo>
                <a:cubicBezTo>
                  <a:pt x="428769" y="513563"/>
                  <a:pt x="445383" y="518608"/>
                  <a:pt x="461301" y="525219"/>
                </a:cubicBezTo>
                <a:cubicBezTo>
                  <a:pt x="469216" y="528524"/>
                  <a:pt x="477566" y="533482"/>
                  <a:pt x="482959" y="540006"/>
                </a:cubicBezTo>
                <a:cubicBezTo>
                  <a:pt x="501574" y="562447"/>
                  <a:pt x="496964" y="609679"/>
                  <a:pt x="462258" y="621073"/>
                </a:cubicBezTo>
                <a:cubicBezTo>
                  <a:pt x="450515" y="624901"/>
                  <a:pt x="437903" y="626988"/>
                  <a:pt x="425638" y="627945"/>
                </a:cubicBezTo>
                <a:cubicBezTo>
                  <a:pt x="412939" y="628902"/>
                  <a:pt x="399978" y="627423"/>
                  <a:pt x="386409" y="627075"/>
                </a:cubicBezTo>
                <a:cubicBezTo>
                  <a:pt x="385887" y="631076"/>
                  <a:pt x="385452" y="634903"/>
                  <a:pt x="384843" y="639774"/>
                </a:cubicBezTo>
                <a:cubicBezTo>
                  <a:pt x="407894" y="638557"/>
                  <a:pt x="429987" y="637426"/>
                  <a:pt x="451994" y="636295"/>
                </a:cubicBezTo>
                <a:cubicBezTo>
                  <a:pt x="472435" y="635338"/>
                  <a:pt x="488004" y="626031"/>
                  <a:pt x="498529" y="608548"/>
                </a:cubicBezTo>
                <a:cubicBezTo>
                  <a:pt x="507923" y="592891"/>
                  <a:pt x="511664" y="575756"/>
                  <a:pt x="510272" y="557663"/>
                </a:cubicBezTo>
                <a:cubicBezTo>
                  <a:pt x="508184" y="530873"/>
                  <a:pt x="496790" y="517042"/>
                  <a:pt x="470695" y="511041"/>
                </a:cubicBezTo>
                <a:cubicBezTo>
                  <a:pt x="453472" y="507040"/>
                  <a:pt x="435902" y="504256"/>
                  <a:pt x="418506" y="500951"/>
                </a:cubicBezTo>
                <a:cubicBezTo>
                  <a:pt x="413287" y="499907"/>
                  <a:pt x="411025" y="501994"/>
                  <a:pt x="411547" y="507561"/>
                </a:cubicBezTo>
                <a:close/>
                <a:moveTo>
                  <a:pt x="245150" y="424928"/>
                </a:moveTo>
                <a:cubicBezTo>
                  <a:pt x="246889" y="416926"/>
                  <a:pt x="248281" y="410402"/>
                  <a:pt x="249847" y="403183"/>
                </a:cubicBezTo>
                <a:cubicBezTo>
                  <a:pt x="210618" y="398486"/>
                  <a:pt x="171737" y="397442"/>
                  <a:pt x="132595" y="397964"/>
                </a:cubicBezTo>
                <a:cubicBezTo>
                  <a:pt x="134943" y="415795"/>
                  <a:pt x="139814" y="419709"/>
                  <a:pt x="155732" y="419709"/>
                </a:cubicBezTo>
                <a:cubicBezTo>
                  <a:pt x="171041" y="419796"/>
                  <a:pt x="186263" y="421014"/>
                  <a:pt x="201572" y="421884"/>
                </a:cubicBezTo>
                <a:cubicBezTo>
                  <a:pt x="215837" y="422841"/>
                  <a:pt x="230189" y="423971"/>
                  <a:pt x="245150" y="424928"/>
                </a:cubicBezTo>
                <a:close/>
                <a:moveTo>
                  <a:pt x="24476" y="421971"/>
                </a:moveTo>
                <a:cubicBezTo>
                  <a:pt x="28303" y="425537"/>
                  <a:pt x="31869" y="429190"/>
                  <a:pt x="35696" y="432496"/>
                </a:cubicBezTo>
                <a:cubicBezTo>
                  <a:pt x="43090" y="438932"/>
                  <a:pt x="54398" y="439628"/>
                  <a:pt x="63357" y="435627"/>
                </a:cubicBezTo>
                <a:cubicBezTo>
                  <a:pt x="70576" y="432409"/>
                  <a:pt x="78231" y="429886"/>
                  <a:pt x="85972" y="427973"/>
                </a:cubicBezTo>
                <a:cubicBezTo>
                  <a:pt x="99107" y="424754"/>
                  <a:pt x="112415" y="422232"/>
                  <a:pt x="125984" y="419274"/>
                </a:cubicBezTo>
                <a:cubicBezTo>
                  <a:pt x="122331" y="412142"/>
                  <a:pt x="118851" y="405531"/>
                  <a:pt x="115111" y="398225"/>
                </a:cubicBezTo>
                <a:cubicBezTo>
                  <a:pt x="99280" y="399790"/>
                  <a:pt x="83624" y="399964"/>
                  <a:pt x="68489" y="403096"/>
                </a:cubicBezTo>
                <a:cubicBezTo>
                  <a:pt x="53267" y="406227"/>
                  <a:pt x="36479" y="407184"/>
                  <a:pt x="24476" y="421971"/>
                </a:cubicBezTo>
                <a:close/>
                <a:moveTo>
                  <a:pt x="201920" y="281233"/>
                </a:moveTo>
                <a:cubicBezTo>
                  <a:pt x="203920" y="285148"/>
                  <a:pt x="204616" y="286974"/>
                  <a:pt x="205747" y="288453"/>
                </a:cubicBezTo>
                <a:cubicBezTo>
                  <a:pt x="213662" y="298543"/>
                  <a:pt x="224274" y="298717"/>
                  <a:pt x="235321" y="295586"/>
                </a:cubicBezTo>
                <a:cubicBezTo>
                  <a:pt x="238017" y="294803"/>
                  <a:pt x="241584" y="292802"/>
                  <a:pt x="242453" y="290541"/>
                </a:cubicBezTo>
                <a:cubicBezTo>
                  <a:pt x="244019" y="286365"/>
                  <a:pt x="240279" y="284104"/>
                  <a:pt x="236713" y="282799"/>
                </a:cubicBezTo>
                <a:cubicBezTo>
                  <a:pt x="234451" y="282016"/>
                  <a:pt x="232015" y="281320"/>
                  <a:pt x="229667" y="281233"/>
                </a:cubicBezTo>
                <a:cubicBezTo>
                  <a:pt x="221230" y="281146"/>
                  <a:pt x="212792" y="281233"/>
                  <a:pt x="201920" y="281233"/>
                </a:cubicBezTo>
                <a:close/>
                <a:moveTo>
                  <a:pt x="199745" y="568362"/>
                </a:moveTo>
                <a:cubicBezTo>
                  <a:pt x="206704" y="565231"/>
                  <a:pt x="213662" y="560969"/>
                  <a:pt x="221230" y="558968"/>
                </a:cubicBezTo>
                <a:cubicBezTo>
                  <a:pt x="243062" y="553227"/>
                  <a:pt x="256110" y="567405"/>
                  <a:pt x="254805" y="587846"/>
                </a:cubicBezTo>
                <a:cubicBezTo>
                  <a:pt x="254022" y="599415"/>
                  <a:pt x="248368" y="610983"/>
                  <a:pt x="243584" y="621943"/>
                </a:cubicBezTo>
                <a:cubicBezTo>
                  <a:pt x="239148" y="632294"/>
                  <a:pt x="233320" y="642036"/>
                  <a:pt x="227405" y="651691"/>
                </a:cubicBezTo>
                <a:cubicBezTo>
                  <a:pt x="223230" y="658476"/>
                  <a:pt x="218446" y="665173"/>
                  <a:pt x="212792" y="670827"/>
                </a:cubicBezTo>
                <a:cubicBezTo>
                  <a:pt x="204268" y="679351"/>
                  <a:pt x="193569" y="675872"/>
                  <a:pt x="190177" y="664390"/>
                </a:cubicBezTo>
                <a:cubicBezTo>
                  <a:pt x="189568" y="662390"/>
                  <a:pt x="188002" y="660302"/>
                  <a:pt x="186263" y="658998"/>
                </a:cubicBezTo>
                <a:cubicBezTo>
                  <a:pt x="160951" y="641079"/>
                  <a:pt x="150426" y="615159"/>
                  <a:pt x="147556" y="585411"/>
                </a:cubicBezTo>
                <a:cubicBezTo>
                  <a:pt x="146686" y="576103"/>
                  <a:pt x="156776" y="559316"/>
                  <a:pt x="164952" y="556967"/>
                </a:cubicBezTo>
                <a:cubicBezTo>
                  <a:pt x="169301" y="555663"/>
                  <a:pt x="174868" y="556098"/>
                  <a:pt x="179130" y="557750"/>
                </a:cubicBezTo>
                <a:cubicBezTo>
                  <a:pt x="186524" y="560621"/>
                  <a:pt x="193221" y="564970"/>
                  <a:pt x="199745" y="568362"/>
                </a:cubicBezTo>
                <a:close/>
                <a:moveTo>
                  <a:pt x="235060" y="575756"/>
                </a:moveTo>
                <a:cubicBezTo>
                  <a:pt x="221926" y="580279"/>
                  <a:pt x="215750" y="586802"/>
                  <a:pt x="214184" y="598197"/>
                </a:cubicBezTo>
                <a:cubicBezTo>
                  <a:pt x="212705" y="609331"/>
                  <a:pt x="205138" y="612375"/>
                  <a:pt x="196179" y="605503"/>
                </a:cubicBezTo>
                <a:cubicBezTo>
                  <a:pt x="192352" y="602546"/>
                  <a:pt x="190177" y="597327"/>
                  <a:pt x="187394" y="593065"/>
                </a:cubicBezTo>
                <a:cubicBezTo>
                  <a:pt x="183914" y="587498"/>
                  <a:pt x="184523" y="579409"/>
                  <a:pt x="177217" y="576103"/>
                </a:cubicBezTo>
                <a:cubicBezTo>
                  <a:pt x="162343" y="594718"/>
                  <a:pt x="176521" y="631685"/>
                  <a:pt x="198788" y="646820"/>
                </a:cubicBezTo>
                <a:cubicBezTo>
                  <a:pt x="214880" y="626031"/>
                  <a:pt x="232537" y="606112"/>
                  <a:pt x="235060" y="575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7"/>
          <p:cNvSpPr/>
          <p:nvPr/>
        </p:nvSpPr>
        <p:spPr>
          <a:xfrm>
            <a:off x="5802054" y="1133421"/>
            <a:ext cx="408800" cy="375669"/>
          </a:xfrm>
          <a:custGeom>
            <a:rect b="b" l="l" r="r" t="t"/>
            <a:pathLst>
              <a:path extrusionOk="0" h="751338" w="817601">
                <a:moveTo>
                  <a:pt x="103563" y="331150"/>
                </a:moveTo>
                <a:cubicBezTo>
                  <a:pt x="90433" y="313938"/>
                  <a:pt x="77474" y="298260"/>
                  <a:pt x="66220" y="281389"/>
                </a:cubicBezTo>
                <a:cubicBezTo>
                  <a:pt x="54965" y="264518"/>
                  <a:pt x="54113" y="246454"/>
                  <a:pt x="55647" y="225323"/>
                </a:cubicBezTo>
                <a:cubicBezTo>
                  <a:pt x="58546" y="186809"/>
                  <a:pt x="75769" y="156987"/>
                  <a:pt x="102711" y="133299"/>
                </a:cubicBezTo>
                <a:cubicBezTo>
                  <a:pt x="137326" y="102965"/>
                  <a:pt x="177228" y="79959"/>
                  <a:pt x="225314" y="79789"/>
                </a:cubicBezTo>
                <a:cubicBezTo>
                  <a:pt x="244583" y="79618"/>
                  <a:pt x="264022" y="84390"/>
                  <a:pt x="283121" y="88480"/>
                </a:cubicBezTo>
                <a:cubicBezTo>
                  <a:pt x="300684" y="92059"/>
                  <a:pt x="317907" y="97682"/>
                  <a:pt x="337346" y="102965"/>
                </a:cubicBezTo>
                <a:cubicBezTo>
                  <a:pt x="339392" y="99898"/>
                  <a:pt x="342632" y="94785"/>
                  <a:pt x="346042" y="89843"/>
                </a:cubicBezTo>
                <a:cubicBezTo>
                  <a:pt x="360877" y="69564"/>
                  <a:pt x="374690" y="48603"/>
                  <a:pt x="390889" y="29517"/>
                </a:cubicBezTo>
                <a:cubicBezTo>
                  <a:pt x="402314" y="15884"/>
                  <a:pt x="418513" y="8726"/>
                  <a:pt x="436759" y="7704"/>
                </a:cubicBezTo>
                <a:cubicBezTo>
                  <a:pt x="440681" y="7533"/>
                  <a:pt x="444944" y="7363"/>
                  <a:pt x="448354" y="5829"/>
                </a:cubicBezTo>
                <a:cubicBezTo>
                  <a:pt x="468475" y="-3544"/>
                  <a:pt x="488085" y="-476"/>
                  <a:pt x="507865" y="7022"/>
                </a:cubicBezTo>
                <a:cubicBezTo>
                  <a:pt x="528498" y="14861"/>
                  <a:pt x="543674" y="29346"/>
                  <a:pt x="557316" y="46047"/>
                </a:cubicBezTo>
                <a:cubicBezTo>
                  <a:pt x="585793" y="80811"/>
                  <a:pt x="601310" y="120348"/>
                  <a:pt x="602845" y="168064"/>
                </a:cubicBezTo>
                <a:cubicBezTo>
                  <a:pt x="612053" y="168064"/>
                  <a:pt x="620408" y="167893"/>
                  <a:pt x="628764" y="168064"/>
                </a:cubicBezTo>
                <a:cubicBezTo>
                  <a:pt x="667642" y="168745"/>
                  <a:pt x="705839" y="172494"/>
                  <a:pt x="741477" y="189877"/>
                </a:cubicBezTo>
                <a:cubicBezTo>
                  <a:pt x="785983" y="211519"/>
                  <a:pt x="826225" y="261280"/>
                  <a:pt x="815994" y="312745"/>
                </a:cubicBezTo>
                <a:cubicBezTo>
                  <a:pt x="808491" y="350748"/>
                  <a:pt x="792463" y="385683"/>
                  <a:pt x="757677" y="408518"/>
                </a:cubicBezTo>
                <a:cubicBezTo>
                  <a:pt x="732781" y="424878"/>
                  <a:pt x="705498" y="428968"/>
                  <a:pt x="676680" y="427945"/>
                </a:cubicBezTo>
                <a:cubicBezTo>
                  <a:pt x="669006" y="427604"/>
                  <a:pt x="661333" y="427264"/>
                  <a:pt x="651443" y="426752"/>
                </a:cubicBezTo>
                <a:cubicBezTo>
                  <a:pt x="658264" y="446861"/>
                  <a:pt x="664402" y="464584"/>
                  <a:pt x="670371" y="482137"/>
                </a:cubicBezTo>
                <a:cubicBezTo>
                  <a:pt x="692368" y="546894"/>
                  <a:pt x="684353" y="610118"/>
                  <a:pt x="656899" y="670615"/>
                </a:cubicBezTo>
                <a:cubicBezTo>
                  <a:pt x="646157" y="694303"/>
                  <a:pt x="630128" y="716116"/>
                  <a:pt x="607449" y="732135"/>
                </a:cubicBezTo>
                <a:cubicBezTo>
                  <a:pt x="586986" y="746620"/>
                  <a:pt x="565160" y="752244"/>
                  <a:pt x="540605" y="751221"/>
                </a:cubicBezTo>
                <a:cubicBezTo>
                  <a:pt x="495076" y="749347"/>
                  <a:pt x="455516" y="731112"/>
                  <a:pt x="416808" y="708958"/>
                </a:cubicBezTo>
                <a:cubicBezTo>
                  <a:pt x="378270" y="686975"/>
                  <a:pt x="347406" y="657323"/>
                  <a:pt x="323193" y="620343"/>
                </a:cubicBezTo>
                <a:cubicBezTo>
                  <a:pt x="320635" y="616424"/>
                  <a:pt x="317395" y="613186"/>
                  <a:pt x="312791" y="607562"/>
                </a:cubicBezTo>
                <a:cubicBezTo>
                  <a:pt x="303753" y="616764"/>
                  <a:pt x="296421" y="625796"/>
                  <a:pt x="287554" y="632954"/>
                </a:cubicBezTo>
                <a:cubicBezTo>
                  <a:pt x="256178" y="658345"/>
                  <a:pt x="221222" y="678113"/>
                  <a:pt x="182173" y="688679"/>
                </a:cubicBezTo>
                <a:cubicBezTo>
                  <a:pt x="125560" y="704016"/>
                  <a:pt x="57864" y="672319"/>
                  <a:pt x="26318" y="619150"/>
                </a:cubicBezTo>
                <a:cubicBezTo>
                  <a:pt x="14382" y="598700"/>
                  <a:pt x="4150" y="577228"/>
                  <a:pt x="1593" y="553541"/>
                </a:cubicBezTo>
                <a:cubicBezTo>
                  <a:pt x="-454" y="534284"/>
                  <a:pt x="-1136" y="513664"/>
                  <a:pt x="3298" y="494918"/>
                </a:cubicBezTo>
                <a:cubicBezTo>
                  <a:pt x="15746" y="443794"/>
                  <a:pt x="37231" y="396930"/>
                  <a:pt x="76280" y="359780"/>
                </a:cubicBezTo>
                <a:cubicBezTo>
                  <a:pt x="85829" y="350748"/>
                  <a:pt x="94696" y="340693"/>
                  <a:pt x="103563" y="331150"/>
                </a:cubicBezTo>
                <a:close/>
                <a:moveTo>
                  <a:pt x="163757" y="340864"/>
                </a:moveTo>
                <a:cubicBezTo>
                  <a:pt x="142271" y="359950"/>
                  <a:pt x="120274" y="374094"/>
                  <a:pt x="105610" y="393522"/>
                </a:cubicBezTo>
                <a:cubicBezTo>
                  <a:pt x="73722" y="435444"/>
                  <a:pt x="52578" y="483330"/>
                  <a:pt x="47121" y="536329"/>
                </a:cubicBezTo>
                <a:cubicBezTo>
                  <a:pt x="42176" y="583704"/>
                  <a:pt x="77303" y="632613"/>
                  <a:pt x="121297" y="641474"/>
                </a:cubicBezTo>
                <a:cubicBezTo>
                  <a:pt x="150797" y="647439"/>
                  <a:pt x="180468" y="642156"/>
                  <a:pt x="206216" y="629375"/>
                </a:cubicBezTo>
                <a:cubicBezTo>
                  <a:pt x="242878" y="611311"/>
                  <a:pt x="274936" y="585919"/>
                  <a:pt x="298638" y="551496"/>
                </a:cubicBezTo>
                <a:cubicBezTo>
                  <a:pt x="303753" y="543997"/>
                  <a:pt x="310063" y="541952"/>
                  <a:pt x="318930" y="545872"/>
                </a:cubicBezTo>
                <a:cubicBezTo>
                  <a:pt x="331037" y="551155"/>
                  <a:pt x="340756" y="558142"/>
                  <a:pt x="345872" y="570923"/>
                </a:cubicBezTo>
                <a:cubicBezTo>
                  <a:pt x="347918" y="576035"/>
                  <a:pt x="350646" y="580807"/>
                  <a:pt x="353375" y="585579"/>
                </a:cubicBezTo>
                <a:cubicBezTo>
                  <a:pt x="370086" y="614208"/>
                  <a:pt x="395834" y="633635"/>
                  <a:pt x="421412" y="653574"/>
                </a:cubicBezTo>
                <a:cubicBezTo>
                  <a:pt x="449548" y="675557"/>
                  <a:pt x="482117" y="686975"/>
                  <a:pt x="515198" y="697541"/>
                </a:cubicBezTo>
                <a:cubicBezTo>
                  <a:pt x="524235" y="700438"/>
                  <a:pt x="536001" y="699245"/>
                  <a:pt x="545380" y="696348"/>
                </a:cubicBezTo>
                <a:cubicBezTo>
                  <a:pt x="579995" y="685953"/>
                  <a:pt x="607449" y="666355"/>
                  <a:pt x="619215" y="630227"/>
                </a:cubicBezTo>
                <a:cubicBezTo>
                  <a:pt x="633197" y="587112"/>
                  <a:pt x="644793" y="544338"/>
                  <a:pt x="628593" y="498497"/>
                </a:cubicBezTo>
                <a:cubicBezTo>
                  <a:pt x="618874" y="471060"/>
                  <a:pt x="613587" y="442260"/>
                  <a:pt x="606426" y="413971"/>
                </a:cubicBezTo>
                <a:cubicBezTo>
                  <a:pt x="602674" y="398975"/>
                  <a:pt x="607278" y="388920"/>
                  <a:pt x="619044" y="389261"/>
                </a:cubicBezTo>
                <a:cubicBezTo>
                  <a:pt x="644281" y="390113"/>
                  <a:pt x="666790" y="373242"/>
                  <a:pt x="692538" y="378696"/>
                </a:cubicBezTo>
                <a:cubicBezTo>
                  <a:pt x="730052" y="365403"/>
                  <a:pt x="762451" y="347680"/>
                  <a:pt x="772682" y="303884"/>
                </a:cubicBezTo>
                <a:cubicBezTo>
                  <a:pt x="778139" y="280537"/>
                  <a:pt x="771318" y="263155"/>
                  <a:pt x="754778" y="249010"/>
                </a:cubicBezTo>
                <a:cubicBezTo>
                  <a:pt x="746593" y="242023"/>
                  <a:pt x="736021" y="236229"/>
                  <a:pt x="725619" y="234184"/>
                </a:cubicBezTo>
                <a:cubicBezTo>
                  <a:pt x="683842" y="226345"/>
                  <a:pt x="641723" y="220210"/>
                  <a:pt x="599605" y="213564"/>
                </a:cubicBezTo>
                <a:cubicBezTo>
                  <a:pt x="597388" y="213223"/>
                  <a:pt x="595001" y="214246"/>
                  <a:pt x="592784" y="214416"/>
                </a:cubicBezTo>
                <a:cubicBezTo>
                  <a:pt x="576073" y="216291"/>
                  <a:pt x="569593" y="212371"/>
                  <a:pt x="567206" y="195841"/>
                </a:cubicBezTo>
                <a:cubicBezTo>
                  <a:pt x="565501" y="184253"/>
                  <a:pt x="566354" y="172153"/>
                  <a:pt x="566354" y="160395"/>
                </a:cubicBezTo>
                <a:cubicBezTo>
                  <a:pt x="566695" y="120859"/>
                  <a:pt x="551348" y="87969"/>
                  <a:pt x="521848" y="62407"/>
                </a:cubicBezTo>
                <a:cubicBezTo>
                  <a:pt x="502409" y="45536"/>
                  <a:pt x="476660" y="40764"/>
                  <a:pt x="455345" y="51159"/>
                </a:cubicBezTo>
                <a:cubicBezTo>
                  <a:pt x="429085" y="64111"/>
                  <a:pt x="404530" y="82686"/>
                  <a:pt x="393106" y="113190"/>
                </a:cubicBezTo>
                <a:cubicBezTo>
                  <a:pt x="388161" y="126312"/>
                  <a:pt x="380828" y="138923"/>
                  <a:pt x="372984" y="150681"/>
                </a:cubicBezTo>
                <a:cubicBezTo>
                  <a:pt x="363606" y="164655"/>
                  <a:pt x="354227" y="164826"/>
                  <a:pt x="341268" y="155112"/>
                </a:cubicBezTo>
                <a:cubicBezTo>
                  <a:pt x="334617" y="150000"/>
                  <a:pt x="327285" y="145398"/>
                  <a:pt x="319441" y="142501"/>
                </a:cubicBezTo>
                <a:cubicBezTo>
                  <a:pt x="288577" y="130572"/>
                  <a:pt x="255837" y="131595"/>
                  <a:pt x="223950" y="132277"/>
                </a:cubicBezTo>
                <a:cubicBezTo>
                  <a:pt x="199566" y="132788"/>
                  <a:pt x="175182" y="140286"/>
                  <a:pt x="155572" y="155623"/>
                </a:cubicBezTo>
                <a:cubicBezTo>
                  <a:pt x="127777" y="177436"/>
                  <a:pt x="106974" y="204703"/>
                  <a:pt x="96061" y="239126"/>
                </a:cubicBezTo>
                <a:cubicBezTo>
                  <a:pt x="91968" y="251907"/>
                  <a:pt x="93332" y="262643"/>
                  <a:pt x="102370" y="271675"/>
                </a:cubicBezTo>
                <a:cubicBezTo>
                  <a:pt x="117034" y="285990"/>
                  <a:pt x="132211" y="299794"/>
                  <a:pt x="147557" y="313256"/>
                </a:cubicBezTo>
                <a:cubicBezTo>
                  <a:pt x="156595" y="321266"/>
                  <a:pt x="165462" y="328935"/>
                  <a:pt x="163757" y="340864"/>
                </a:cubicBezTo>
                <a:close/>
                <a:moveTo>
                  <a:pt x="556975" y="334388"/>
                </a:moveTo>
                <a:cubicBezTo>
                  <a:pt x="555270" y="371538"/>
                  <a:pt x="547767" y="397271"/>
                  <a:pt x="530374" y="421810"/>
                </a:cubicBezTo>
                <a:cubicBezTo>
                  <a:pt x="505478" y="457086"/>
                  <a:pt x="473420" y="475150"/>
                  <a:pt x="431302" y="475832"/>
                </a:cubicBezTo>
                <a:cubicBezTo>
                  <a:pt x="406918" y="476173"/>
                  <a:pt x="384580" y="466970"/>
                  <a:pt x="365311" y="452996"/>
                </a:cubicBezTo>
                <a:cubicBezTo>
                  <a:pt x="334958" y="430842"/>
                  <a:pt x="310233" y="404087"/>
                  <a:pt x="297956" y="366937"/>
                </a:cubicBezTo>
                <a:cubicBezTo>
                  <a:pt x="282779" y="321436"/>
                  <a:pt x="309040" y="272016"/>
                  <a:pt x="344167" y="251055"/>
                </a:cubicBezTo>
                <a:cubicBezTo>
                  <a:pt x="381851" y="228731"/>
                  <a:pt x="421071" y="224300"/>
                  <a:pt x="462166" y="237081"/>
                </a:cubicBezTo>
                <a:cubicBezTo>
                  <a:pt x="494565" y="247136"/>
                  <a:pt x="522189" y="266393"/>
                  <a:pt x="541969" y="293659"/>
                </a:cubicBezTo>
                <a:cubicBezTo>
                  <a:pt x="551689" y="306951"/>
                  <a:pt x="553906" y="325526"/>
                  <a:pt x="556975" y="334388"/>
                </a:cubicBezTo>
                <a:close/>
                <a:moveTo>
                  <a:pt x="438464" y="276958"/>
                </a:moveTo>
                <a:cubicBezTo>
                  <a:pt x="403507" y="277129"/>
                  <a:pt x="389525" y="282582"/>
                  <a:pt x="367528" y="304225"/>
                </a:cubicBezTo>
                <a:cubicBezTo>
                  <a:pt x="342973" y="328423"/>
                  <a:pt x="333083" y="355519"/>
                  <a:pt x="361218" y="386705"/>
                </a:cubicBezTo>
                <a:cubicBezTo>
                  <a:pt x="393788" y="422662"/>
                  <a:pt x="433689" y="432717"/>
                  <a:pt x="477683" y="397782"/>
                </a:cubicBezTo>
                <a:cubicBezTo>
                  <a:pt x="502068" y="378525"/>
                  <a:pt x="509230" y="349555"/>
                  <a:pt x="516732" y="321607"/>
                </a:cubicBezTo>
                <a:cubicBezTo>
                  <a:pt x="517926" y="317176"/>
                  <a:pt x="513322" y="309848"/>
                  <a:pt x="509571" y="305758"/>
                </a:cubicBezTo>
                <a:cubicBezTo>
                  <a:pt x="489790" y="283775"/>
                  <a:pt x="464724" y="274402"/>
                  <a:pt x="438464" y="2769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7"/>
          <p:cNvSpPr/>
          <p:nvPr/>
        </p:nvSpPr>
        <p:spPr>
          <a:xfrm>
            <a:off x="5397134" y="1133371"/>
            <a:ext cx="200064" cy="375374"/>
          </a:xfrm>
          <a:custGeom>
            <a:rect b="b" l="l" r="r" t="t"/>
            <a:pathLst>
              <a:path extrusionOk="0" h="750747" w="400128">
                <a:moveTo>
                  <a:pt x="219063" y="377818"/>
                </a:moveTo>
                <a:cubicBezTo>
                  <a:pt x="214489" y="386836"/>
                  <a:pt x="210045" y="395855"/>
                  <a:pt x="205471" y="404742"/>
                </a:cubicBezTo>
                <a:cubicBezTo>
                  <a:pt x="196844" y="421472"/>
                  <a:pt x="182859" y="432843"/>
                  <a:pt x="167698" y="443299"/>
                </a:cubicBezTo>
                <a:cubicBezTo>
                  <a:pt x="149923" y="455585"/>
                  <a:pt x="127704" y="446043"/>
                  <a:pt x="117771" y="432973"/>
                </a:cubicBezTo>
                <a:cubicBezTo>
                  <a:pt x="109275" y="421733"/>
                  <a:pt x="105093" y="408925"/>
                  <a:pt x="106531" y="394417"/>
                </a:cubicBezTo>
                <a:cubicBezTo>
                  <a:pt x="107445" y="384876"/>
                  <a:pt x="107968" y="375204"/>
                  <a:pt x="107838" y="365532"/>
                </a:cubicBezTo>
                <a:cubicBezTo>
                  <a:pt x="107576" y="347234"/>
                  <a:pt x="115680" y="330896"/>
                  <a:pt x="119862" y="313644"/>
                </a:cubicBezTo>
                <a:cubicBezTo>
                  <a:pt x="121300" y="307501"/>
                  <a:pt x="124698" y="301881"/>
                  <a:pt x="127704" y="294823"/>
                </a:cubicBezTo>
                <a:cubicBezTo>
                  <a:pt x="112151" y="298483"/>
                  <a:pt x="98427" y="302665"/>
                  <a:pt x="84311" y="304756"/>
                </a:cubicBezTo>
                <a:cubicBezTo>
                  <a:pt x="59740" y="308416"/>
                  <a:pt x="36606" y="303319"/>
                  <a:pt x="16478" y="288288"/>
                </a:cubicBezTo>
                <a:cubicBezTo>
                  <a:pt x="10" y="276133"/>
                  <a:pt x="-4173" y="256267"/>
                  <a:pt x="4192" y="237576"/>
                </a:cubicBezTo>
                <a:cubicBezTo>
                  <a:pt x="13733" y="216142"/>
                  <a:pt x="31509" y="204509"/>
                  <a:pt x="52421" y="196275"/>
                </a:cubicBezTo>
                <a:cubicBezTo>
                  <a:pt x="60001" y="193269"/>
                  <a:pt x="67582" y="190394"/>
                  <a:pt x="74770" y="186734"/>
                </a:cubicBezTo>
                <a:cubicBezTo>
                  <a:pt x="85096" y="181637"/>
                  <a:pt x="95552" y="178238"/>
                  <a:pt x="107053" y="177193"/>
                </a:cubicBezTo>
                <a:cubicBezTo>
                  <a:pt x="112151" y="176801"/>
                  <a:pt x="117117" y="174840"/>
                  <a:pt x="122084" y="173664"/>
                </a:cubicBezTo>
                <a:cubicBezTo>
                  <a:pt x="116464" y="158895"/>
                  <a:pt x="110321" y="145171"/>
                  <a:pt x="106138" y="130925"/>
                </a:cubicBezTo>
                <a:cubicBezTo>
                  <a:pt x="98688" y="105308"/>
                  <a:pt x="96728" y="79037"/>
                  <a:pt x="102871" y="52897"/>
                </a:cubicBezTo>
                <a:cubicBezTo>
                  <a:pt x="107968" y="30939"/>
                  <a:pt x="121561" y="14863"/>
                  <a:pt x="140643" y="3361"/>
                </a:cubicBezTo>
                <a:cubicBezTo>
                  <a:pt x="143257" y="1793"/>
                  <a:pt x="146656" y="1140"/>
                  <a:pt x="149923" y="747"/>
                </a:cubicBezTo>
                <a:cubicBezTo>
                  <a:pt x="169920" y="-2128"/>
                  <a:pt x="188349" y="3361"/>
                  <a:pt x="203118" y="16039"/>
                </a:cubicBezTo>
                <a:cubicBezTo>
                  <a:pt x="224945" y="34860"/>
                  <a:pt x="234748" y="60608"/>
                  <a:pt x="239583" y="88578"/>
                </a:cubicBezTo>
                <a:cubicBezTo>
                  <a:pt x="242328" y="104785"/>
                  <a:pt x="245726" y="120992"/>
                  <a:pt x="249386" y="139159"/>
                </a:cubicBezTo>
                <a:cubicBezTo>
                  <a:pt x="254875" y="134062"/>
                  <a:pt x="259711" y="130010"/>
                  <a:pt x="263894" y="125436"/>
                </a:cubicBezTo>
                <a:cubicBezTo>
                  <a:pt x="286243" y="101256"/>
                  <a:pt x="313168" y="89493"/>
                  <a:pt x="346366" y="93675"/>
                </a:cubicBezTo>
                <a:cubicBezTo>
                  <a:pt x="355253" y="94852"/>
                  <a:pt x="364272" y="95244"/>
                  <a:pt x="372767" y="97596"/>
                </a:cubicBezTo>
                <a:cubicBezTo>
                  <a:pt x="389105" y="102171"/>
                  <a:pt x="396685" y="114980"/>
                  <a:pt x="394986" y="131840"/>
                </a:cubicBezTo>
                <a:cubicBezTo>
                  <a:pt x="393026" y="151445"/>
                  <a:pt x="382700" y="165430"/>
                  <a:pt x="367408" y="176801"/>
                </a:cubicBezTo>
                <a:cubicBezTo>
                  <a:pt x="352639" y="187910"/>
                  <a:pt x="336825" y="196537"/>
                  <a:pt x="318265" y="199281"/>
                </a:cubicBezTo>
                <a:cubicBezTo>
                  <a:pt x="316305" y="199543"/>
                  <a:pt x="314605" y="200980"/>
                  <a:pt x="312122" y="202157"/>
                </a:cubicBezTo>
                <a:cubicBezTo>
                  <a:pt x="321663" y="208038"/>
                  <a:pt x="330943" y="213266"/>
                  <a:pt x="339831" y="219278"/>
                </a:cubicBezTo>
                <a:cubicBezTo>
                  <a:pt x="365448" y="236400"/>
                  <a:pt x="384661" y="259011"/>
                  <a:pt x="396555" y="287504"/>
                </a:cubicBezTo>
                <a:cubicBezTo>
                  <a:pt x="402175" y="300966"/>
                  <a:pt x="400868" y="314559"/>
                  <a:pt x="394725" y="327629"/>
                </a:cubicBezTo>
                <a:cubicBezTo>
                  <a:pt x="393418" y="330374"/>
                  <a:pt x="390412" y="332465"/>
                  <a:pt x="388059" y="334556"/>
                </a:cubicBezTo>
                <a:cubicBezTo>
                  <a:pt x="368977" y="351286"/>
                  <a:pt x="347281" y="351286"/>
                  <a:pt x="325323" y="342921"/>
                </a:cubicBezTo>
                <a:cubicBezTo>
                  <a:pt x="299052" y="332857"/>
                  <a:pt x="275134" y="318219"/>
                  <a:pt x="253699" y="299790"/>
                </a:cubicBezTo>
                <a:cubicBezTo>
                  <a:pt x="249517" y="296130"/>
                  <a:pt x="244681" y="293124"/>
                  <a:pt x="237492" y="287896"/>
                </a:cubicBezTo>
                <a:cubicBezTo>
                  <a:pt x="253307" y="363310"/>
                  <a:pt x="243766" y="434542"/>
                  <a:pt x="224553" y="507865"/>
                </a:cubicBezTo>
                <a:cubicBezTo>
                  <a:pt x="233441" y="499500"/>
                  <a:pt x="239976" y="492442"/>
                  <a:pt x="247425" y="486561"/>
                </a:cubicBezTo>
                <a:cubicBezTo>
                  <a:pt x="261280" y="475582"/>
                  <a:pt x="274742" y="463427"/>
                  <a:pt x="290164" y="455193"/>
                </a:cubicBezTo>
                <a:cubicBezTo>
                  <a:pt x="314344" y="442253"/>
                  <a:pt x="340484" y="440423"/>
                  <a:pt x="366493" y="451402"/>
                </a:cubicBezTo>
                <a:cubicBezTo>
                  <a:pt x="372375" y="453886"/>
                  <a:pt x="378126" y="457153"/>
                  <a:pt x="383484" y="460813"/>
                </a:cubicBezTo>
                <a:cubicBezTo>
                  <a:pt x="385968" y="462512"/>
                  <a:pt x="388190" y="465387"/>
                  <a:pt x="389235" y="468263"/>
                </a:cubicBezTo>
                <a:cubicBezTo>
                  <a:pt x="396685" y="490090"/>
                  <a:pt x="397339" y="512047"/>
                  <a:pt x="389366" y="533874"/>
                </a:cubicBezTo>
                <a:cubicBezTo>
                  <a:pt x="384530" y="547206"/>
                  <a:pt x="380740" y="561191"/>
                  <a:pt x="373682" y="573346"/>
                </a:cubicBezTo>
                <a:cubicBezTo>
                  <a:pt x="362180" y="593212"/>
                  <a:pt x="353554" y="614778"/>
                  <a:pt x="337609" y="632030"/>
                </a:cubicBezTo>
                <a:cubicBezTo>
                  <a:pt x="323885" y="646930"/>
                  <a:pt x="311599" y="663137"/>
                  <a:pt x="297484" y="677383"/>
                </a:cubicBezTo>
                <a:cubicBezTo>
                  <a:pt x="273173" y="701824"/>
                  <a:pt x="244942" y="720645"/>
                  <a:pt x="212528" y="732669"/>
                </a:cubicBezTo>
                <a:cubicBezTo>
                  <a:pt x="200765" y="736983"/>
                  <a:pt x="188610" y="740119"/>
                  <a:pt x="176717" y="743910"/>
                </a:cubicBezTo>
                <a:cubicBezTo>
                  <a:pt x="173710" y="744825"/>
                  <a:pt x="170574" y="746132"/>
                  <a:pt x="168090" y="747831"/>
                </a:cubicBezTo>
                <a:cubicBezTo>
                  <a:pt x="161425" y="752405"/>
                  <a:pt x="154759" y="750967"/>
                  <a:pt x="148485" y="747831"/>
                </a:cubicBezTo>
                <a:cubicBezTo>
                  <a:pt x="141950" y="744563"/>
                  <a:pt x="141950" y="737636"/>
                  <a:pt x="143127" y="731624"/>
                </a:cubicBezTo>
                <a:cubicBezTo>
                  <a:pt x="147440" y="707706"/>
                  <a:pt x="152145" y="683918"/>
                  <a:pt x="156981" y="660131"/>
                </a:cubicBezTo>
                <a:cubicBezTo>
                  <a:pt x="160510" y="643140"/>
                  <a:pt x="164300" y="626279"/>
                  <a:pt x="168221" y="609419"/>
                </a:cubicBezTo>
                <a:cubicBezTo>
                  <a:pt x="174233" y="583932"/>
                  <a:pt x="180376" y="558446"/>
                  <a:pt x="186911" y="532959"/>
                </a:cubicBezTo>
                <a:cubicBezTo>
                  <a:pt x="190179" y="520020"/>
                  <a:pt x="194361" y="507342"/>
                  <a:pt x="198151" y="494664"/>
                </a:cubicBezTo>
                <a:cubicBezTo>
                  <a:pt x="198674" y="492704"/>
                  <a:pt x="199197" y="490743"/>
                  <a:pt x="199589" y="488783"/>
                </a:cubicBezTo>
                <a:cubicBezTo>
                  <a:pt x="205079" y="461466"/>
                  <a:pt x="210699" y="434150"/>
                  <a:pt x="215927" y="406833"/>
                </a:cubicBezTo>
                <a:cubicBezTo>
                  <a:pt x="217756" y="397292"/>
                  <a:pt x="218671" y="387620"/>
                  <a:pt x="219978" y="378079"/>
                </a:cubicBezTo>
                <a:cubicBezTo>
                  <a:pt x="219717" y="378079"/>
                  <a:pt x="219456" y="377949"/>
                  <a:pt x="219063" y="377818"/>
                </a:cubicBezTo>
                <a:close/>
                <a:moveTo>
                  <a:pt x="182598" y="719338"/>
                </a:moveTo>
                <a:cubicBezTo>
                  <a:pt x="188349" y="718162"/>
                  <a:pt x="192139" y="718031"/>
                  <a:pt x="195276" y="716463"/>
                </a:cubicBezTo>
                <a:cubicBezTo>
                  <a:pt x="214097" y="707183"/>
                  <a:pt x="233179" y="698426"/>
                  <a:pt x="249386" y="684833"/>
                </a:cubicBezTo>
                <a:cubicBezTo>
                  <a:pt x="260234" y="675684"/>
                  <a:pt x="271866" y="667450"/>
                  <a:pt x="281800" y="657517"/>
                </a:cubicBezTo>
                <a:cubicBezTo>
                  <a:pt x="295262" y="644185"/>
                  <a:pt x="308724" y="630592"/>
                  <a:pt x="319833" y="615300"/>
                </a:cubicBezTo>
                <a:cubicBezTo>
                  <a:pt x="332381" y="598048"/>
                  <a:pt x="343752" y="580011"/>
                  <a:pt x="352901" y="560276"/>
                </a:cubicBezTo>
                <a:cubicBezTo>
                  <a:pt x="361135" y="542370"/>
                  <a:pt x="367278" y="524202"/>
                  <a:pt x="371199" y="505120"/>
                </a:cubicBezTo>
                <a:cubicBezTo>
                  <a:pt x="372114" y="500807"/>
                  <a:pt x="371329" y="496102"/>
                  <a:pt x="371329" y="489175"/>
                </a:cubicBezTo>
                <a:cubicBezTo>
                  <a:pt x="361658" y="496494"/>
                  <a:pt x="353685" y="501983"/>
                  <a:pt x="346366" y="508126"/>
                </a:cubicBezTo>
                <a:cubicBezTo>
                  <a:pt x="334603" y="518059"/>
                  <a:pt x="322578" y="527862"/>
                  <a:pt x="311730" y="538579"/>
                </a:cubicBezTo>
                <a:cubicBezTo>
                  <a:pt x="304280" y="545899"/>
                  <a:pt x="298791" y="555048"/>
                  <a:pt x="292125" y="563020"/>
                </a:cubicBezTo>
                <a:cubicBezTo>
                  <a:pt x="279316" y="578574"/>
                  <a:pt x="266116" y="593735"/>
                  <a:pt x="255137" y="610726"/>
                </a:cubicBezTo>
                <a:cubicBezTo>
                  <a:pt x="253438" y="613471"/>
                  <a:pt x="250824" y="615562"/>
                  <a:pt x="248994" y="618176"/>
                </a:cubicBezTo>
                <a:cubicBezTo>
                  <a:pt x="238407" y="633468"/>
                  <a:pt x="227951" y="648760"/>
                  <a:pt x="217626" y="664052"/>
                </a:cubicBezTo>
                <a:cubicBezTo>
                  <a:pt x="206908" y="679866"/>
                  <a:pt x="196452" y="695681"/>
                  <a:pt x="185866" y="711496"/>
                </a:cubicBezTo>
                <a:cubicBezTo>
                  <a:pt x="184689" y="713326"/>
                  <a:pt x="184297" y="715286"/>
                  <a:pt x="182598" y="719338"/>
                </a:cubicBezTo>
                <a:close/>
                <a:moveTo>
                  <a:pt x="230434" y="145563"/>
                </a:moveTo>
                <a:cubicBezTo>
                  <a:pt x="229912" y="140074"/>
                  <a:pt x="229912" y="136545"/>
                  <a:pt x="229258" y="132885"/>
                </a:cubicBezTo>
                <a:cubicBezTo>
                  <a:pt x="225729" y="109621"/>
                  <a:pt x="220893" y="86618"/>
                  <a:pt x="212528" y="64660"/>
                </a:cubicBezTo>
                <a:cubicBezTo>
                  <a:pt x="208869" y="54988"/>
                  <a:pt x="203641" y="45447"/>
                  <a:pt x="197367" y="37213"/>
                </a:cubicBezTo>
                <a:cubicBezTo>
                  <a:pt x="185081" y="21398"/>
                  <a:pt x="166130" y="17608"/>
                  <a:pt x="149531" y="27541"/>
                </a:cubicBezTo>
                <a:cubicBezTo>
                  <a:pt x="137245" y="34860"/>
                  <a:pt x="131233" y="47407"/>
                  <a:pt x="127050" y="60739"/>
                </a:cubicBezTo>
                <a:cubicBezTo>
                  <a:pt x="118686" y="87663"/>
                  <a:pt x="123914" y="113803"/>
                  <a:pt x="132540" y="139420"/>
                </a:cubicBezTo>
                <a:cubicBezTo>
                  <a:pt x="136853" y="152360"/>
                  <a:pt x="141427" y="165561"/>
                  <a:pt x="151230" y="177324"/>
                </a:cubicBezTo>
                <a:cubicBezTo>
                  <a:pt x="169659" y="148569"/>
                  <a:pt x="198151" y="143864"/>
                  <a:pt x="230434" y="145563"/>
                </a:cubicBezTo>
                <a:close/>
                <a:moveTo>
                  <a:pt x="235924" y="259273"/>
                </a:moveTo>
                <a:cubicBezTo>
                  <a:pt x="238015" y="261887"/>
                  <a:pt x="238799" y="263324"/>
                  <a:pt x="239976" y="264370"/>
                </a:cubicBezTo>
                <a:cubicBezTo>
                  <a:pt x="262979" y="285674"/>
                  <a:pt x="288727" y="303319"/>
                  <a:pt x="315782" y="319003"/>
                </a:cubicBezTo>
                <a:cubicBezTo>
                  <a:pt x="327937" y="326061"/>
                  <a:pt x="342053" y="329851"/>
                  <a:pt x="356822" y="327760"/>
                </a:cubicBezTo>
                <a:cubicBezTo>
                  <a:pt x="373421" y="325538"/>
                  <a:pt x="383615" y="308808"/>
                  <a:pt x="378779" y="292863"/>
                </a:cubicBezTo>
                <a:cubicBezTo>
                  <a:pt x="372244" y="271428"/>
                  <a:pt x="359697" y="254437"/>
                  <a:pt x="342183" y="241105"/>
                </a:cubicBezTo>
                <a:cubicBezTo>
                  <a:pt x="330943" y="232479"/>
                  <a:pt x="319180" y="224376"/>
                  <a:pt x="307025" y="217056"/>
                </a:cubicBezTo>
                <a:cubicBezTo>
                  <a:pt x="295000" y="209868"/>
                  <a:pt x="281538" y="206208"/>
                  <a:pt x="267684" y="201634"/>
                </a:cubicBezTo>
                <a:cubicBezTo>
                  <a:pt x="265070" y="226075"/>
                  <a:pt x="255398" y="245026"/>
                  <a:pt x="235924" y="259273"/>
                </a:cubicBezTo>
                <a:close/>
                <a:moveTo>
                  <a:pt x="177370" y="265677"/>
                </a:moveTo>
                <a:cubicBezTo>
                  <a:pt x="172142" y="274173"/>
                  <a:pt x="165215" y="283714"/>
                  <a:pt x="160118" y="294039"/>
                </a:cubicBezTo>
                <a:cubicBezTo>
                  <a:pt x="149662" y="315474"/>
                  <a:pt x="139990" y="337170"/>
                  <a:pt x="136592" y="361219"/>
                </a:cubicBezTo>
                <a:cubicBezTo>
                  <a:pt x="135023" y="372721"/>
                  <a:pt x="131886" y="384353"/>
                  <a:pt x="131756" y="395855"/>
                </a:cubicBezTo>
                <a:cubicBezTo>
                  <a:pt x="131625" y="404350"/>
                  <a:pt x="134500" y="413107"/>
                  <a:pt x="136984" y="421472"/>
                </a:cubicBezTo>
                <a:cubicBezTo>
                  <a:pt x="138552" y="426961"/>
                  <a:pt x="143388" y="429183"/>
                  <a:pt x="148616" y="426046"/>
                </a:cubicBezTo>
                <a:cubicBezTo>
                  <a:pt x="156719" y="420949"/>
                  <a:pt x="166391" y="416505"/>
                  <a:pt x="171881" y="409186"/>
                </a:cubicBezTo>
                <a:cubicBezTo>
                  <a:pt x="186258" y="390365"/>
                  <a:pt x="197367" y="369584"/>
                  <a:pt x="203772" y="346319"/>
                </a:cubicBezTo>
                <a:cubicBezTo>
                  <a:pt x="209784" y="324754"/>
                  <a:pt x="208346" y="302142"/>
                  <a:pt x="213182" y="280446"/>
                </a:cubicBezTo>
                <a:cubicBezTo>
                  <a:pt x="214097" y="276525"/>
                  <a:pt x="212528" y="271951"/>
                  <a:pt x="212136" y="268422"/>
                </a:cubicBezTo>
                <a:cubicBezTo>
                  <a:pt x="200635" y="267638"/>
                  <a:pt x="190702" y="266853"/>
                  <a:pt x="177370" y="265677"/>
                </a:cubicBezTo>
                <a:close/>
                <a:moveTo>
                  <a:pt x="139990" y="199543"/>
                </a:moveTo>
                <a:cubicBezTo>
                  <a:pt x="135546" y="199543"/>
                  <a:pt x="132671" y="199020"/>
                  <a:pt x="129926" y="199673"/>
                </a:cubicBezTo>
                <a:cubicBezTo>
                  <a:pt x="100518" y="205947"/>
                  <a:pt x="71764" y="214181"/>
                  <a:pt x="46670" y="231434"/>
                </a:cubicBezTo>
                <a:cubicBezTo>
                  <a:pt x="41050" y="235224"/>
                  <a:pt x="35952" y="239929"/>
                  <a:pt x="31509" y="245026"/>
                </a:cubicBezTo>
                <a:cubicBezTo>
                  <a:pt x="19484" y="258881"/>
                  <a:pt x="23797" y="274565"/>
                  <a:pt x="41180" y="280185"/>
                </a:cubicBezTo>
                <a:cubicBezTo>
                  <a:pt x="47585" y="282276"/>
                  <a:pt x="54642" y="283452"/>
                  <a:pt x="61439" y="283583"/>
                </a:cubicBezTo>
                <a:cubicBezTo>
                  <a:pt x="94767" y="284236"/>
                  <a:pt x="122345" y="268030"/>
                  <a:pt x="149662" y="251692"/>
                </a:cubicBezTo>
                <a:cubicBezTo>
                  <a:pt x="150838" y="251039"/>
                  <a:pt x="151491" y="249339"/>
                  <a:pt x="152406" y="247902"/>
                </a:cubicBezTo>
                <a:cubicBezTo>
                  <a:pt x="139075" y="234178"/>
                  <a:pt x="134631" y="218494"/>
                  <a:pt x="139990" y="199543"/>
                </a:cubicBezTo>
                <a:close/>
                <a:moveTo>
                  <a:pt x="255529" y="158111"/>
                </a:moveTo>
                <a:cubicBezTo>
                  <a:pt x="258796" y="165299"/>
                  <a:pt x="261541" y="171965"/>
                  <a:pt x="264809" y="178369"/>
                </a:cubicBezTo>
                <a:cubicBezTo>
                  <a:pt x="265985" y="180591"/>
                  <a:pt x="268599" y="183205"/>
                  <a:pt x="270690" y="183466"/>
                </a:cubicBezTo>
                <a:cubicBezTo>
                  <a:pt x="283629" y="184904"/>
                  <a:pt x="296699" y="185558"/>
                  <a:pt x="308855" y="180330"/>
                </a:cubicBezTo>
                <a:cubicBezTo>
                  <a:pt x="321402" y="174840"/>
                  <a:pt x="333818" y="168697"/>
                  <a:pt x="345451" y="161378"/>
                </a:cubicBezTo>
                <a:cubicBezTo>
                  <a:pt x="356691" y="154320"/>
                  <a:pt x="366363" y="144779"/>
                  <a:pt x="372898" y="132885"/>
                </a:cubicBezTo>
                <a:cubicBezTo>
                  <a:pt x="378910" y="121776"/>
                  <a:pt x="376427" y="115894"/>
                  <a:pt x="363749" y="114326"/>
                </a:cubicBezTo>
                <a:cubicBezTo>
                  <a:pt x="345189" y="112104"/>
                  <a:pt x="326368" y="111973"/>
                  <a:pt x="308463" y="118116"/>
                </a:cubicBezTo>
                <a:cubicBezTo>
                  <a:pt x="301666" y="120469"/>
                  <a:pt x="295131" y="124259"/>
                  <a:pt x="289642" y="128703"/>
                </a:cubicBezTo>
                <a:cubicBezTo>
                  <a:pt x="277879" y="137852"/>
                  <a:pt x="266900" y="148047"/>
                  <a:pt x="255529" y="158111"/>
                </a:cubicBezTo>
                <a:close/>
                <a:moveTo>
                  <a:pt x="246511" y="192746"/>
                </a:moveTo>
                <a:cubicBezTo>
                  <a:pt x="245988" y="170658"/>
                  <a:pt x="240106" y="164123"/>
                  <a:pt x="221416" y="164515"/>
                </a:cubicBezTo>
                <a:cubicBezTo>
                  <a:pt x="205471" y="164776"/>
                  <a:pt x="191355" y="171573"/>
                  <a:pt x="179592" y="181898"/>
                </a:cubicBezTo>
                <a:cubicBezTo>
                  <a:pt x="169920" y="190263"/>
                  <a:pt x="163777" y="201372"/>
                  <a:pt x="161555" y="214181"/>
                </a:cubicBezTo>
                <a:cubicBezTo>
                  <a:pt x="160379" y="220585"/>
                  <a:pt x="159203" y="227382"/>
                  <a:pt x="164431" y="232741"/>
                </a:cubicBezTo>
                <a:cubicBezTo>
                  <a:pt x="175279" y="243850"/>
                  <a:pt x="200112" y="253391"/>
                  <a:pt x="219194" y="242543"/>
                </a:cubicBezTo>
                <a:cubicBezTo>
                  <a:pt x="239845" y="230519"/>
                  <a:pt x="244942" y="211044"/>
                  <a:pt x="246511" y="192746"/>
                </a:cubicBezTo>
                <a:close/>
                <a:moveTo>
                  <a:pt x="350548" y="469700"/>
                </a:moveTo>
                <a:cubicBezTo>
                  <a:pt x="341007" y="468393"/>
                  <a:pt x="334210" y="470615"/>
                  <a:pt x="327153" y="471007"/>
                </a:cubicBezTo>
                <a:cubicBezTo>
                  <a:pt x="316958" y="471530"/>
                  <a:pt x="308985" y="476105"/>
                  <a:pt x="300490" y="481463"/>
                </a:cubicBezTo>
                <a:cubicBezTo>
                  <a:pt x="282061" y="492965"/>
                  <a:pt x="267815" y="509041"/>
                  <a:pt x="252000" y="523549"/>
                </a:cubicBezTo>
                <a:cubicBezTo>
                  <a:pt x="238930" y="535573"/>
                  <a:pt x="230042" y="550342"/>
                  <a:pt x="221939" y="565765"/>
                </a:cubicBezTo>
                <a:cubicBezTo>
                  <a:pt x="214358" y="580403"/>
                  <a:pt x="207300" y="595434"/>
                  <a:pt x="201027" y="610726"/>
                </a:cubicBezTo>
                <a:cubicBezTo>
                  <a:pt x="197629" y="618829"/>
                  <a:pt x="196322" y="627848"/>
                  <a:pt x="193446" y="638827"/>
                </a:cubicBezTo>
                <a:cubicBezTo>
                  <a:pt x="197367" y="636343"/>
                  <a:pt x="199066" y="635820"/>
                  <a:pt x="199851" y="634644"/>
                </a:cubicBezTo>
                <a:cubicBezTo>
                  <a:pt x="209522" y="619875"/>
                  <a:pt x="218018" y="604322"/>
                  <a:pt x="228735" y="590337"/>
                </a:cubicBezTo>
                <a:cubicBezTo>
                  <a:pt x="240368" y="575045"/>
                  <a:pt x="252392" y="560014"/>
                  <a:pt x="264547" y="545245"/>
                </a:cubicBezTo>
                <a:cubicBezTo>
                  <a:pt x="272128" y="536096"/>
                  <a:pt x="280362" y="527208"/>
                  <a:pt x="288857" y="518713"/>
                </a:cubicBezTo>
                <a:cubicBezTo>
                  <a:pt x="299183" y="508388"/>
                  <a:pt x="309377" y="498324"/>
                  <a:pt x="321271" y="489959"/>
                </a:cubicBezTo>
                <a:cubicBezTo>
                  <a:pt x="330289" y="483555"/>
                  <a:pt x="339439" y="477412"/>
                  <a:pt x="350548" y="4697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4816956" y="1133417"/>
            <a:ext cx="375146" cy="375541"/>
          </a:xfrm>
          <a:custGeom>
            <a:rect b="b" l="l" r="r" t="t"/>
            <a:pathLst>
              <a:path extrusionOk="0" h="751082" w="750291">
                <a:moveTo>
                  <a:pt x="319011" y="311188"/>
                </a:moveTo>
                <a:cubicBezTo>
                  <a:pt x="339984" y="312827"/>
                  <a:pt x="359428" y="314465"/>
                  <a:pt x="378980" y="315885"/>
                </a:cubicBezTo>
                <a:cubicBezTo>
                  <a:pt x="407272" y="318070"/>
                  <a:pt x="433160" y="328229"/>
                  <a:pt x="458175" y="340572"/>
                </a:cubicBezTo>
                <a:cubicBezTo>
                  <a:pt x="469644" y="346143"/>
                  <a:pt x="477181" y="356192"/>
                  <a:pt x="479038" y="369737"/>
                </a:cubicBezTo>
                <a:cubicBezTo>
                  <a:pt x="481332" y="386887"/>
                  <a:pt x="483844" y="404037"/>
                  <a:pt x="486357" y="422388"/>
                </a:cubicBezTo>
                <a:cubicBezTo>
                  <a:pt x="488214" y="420968"/>
                  <a:pt x="490289" y="419766"/>
                  <a:pt x="491819" y="418019"/>
                </a:cubicBezTo>
                <a:cubicBezTo>
                  <a:pt x="503943" y="404474"/>
                  <a:pt x="517925" y="394206"/>
                  <a:pt x="534857" y="386341"/>
                </a:cubicBezTo>
                <a:cubicBezTo>
                  <a:pt x="547965" y="380224"/>
                  <a:pt x="560417" y="373124"/>
                  <a:pt x="574727" y="370393"/>
                </a:cubicBezTo>
                <a:cubicBezTo>
                  <a:pt x="601380" y="365477"/>
                  <a:pt x="628688" y="363293"/>
                  <a:pt x="653921" y="373233"/>
                </a:cubicBezTo>
                <a:cubicBezTo>
                  <a:pt x="675222" y="381644"/>
                  <a:pt x="694993" y="393987"/>
                  <a:pt x="710395" y="412666"/>
                </a:cubicBezTo>
                <a:cubicBezTo>
                  <a:pt x="724158" y="429270"/>
                  <a:pt x="736065" y="446529"/>
                  <a:pt x="742619" y="466846"/>
                </a:cubicBezTo>
                <a:cubicBezTo>
                  <a:pt x="755508" y="506279"/>
                  <a:pt x="752887" y="544402"/>
                  <a:pt x="729183" y="579575"/>
                </a:cubicBezTo>
                <a:cubicBezTo>
                  <a:pt x="710613" y="607102"/>
                  <a:pt x="687893" y="630696"/>
                  <a:pt x="659164" y="647737"/>
                </a:cubicBezTo>
                <a:cubicBezTo>
                  <a:pt x="650098" y="653199"/>
                  <a:pt x="639721" y="656585"/>
                  <a:pt x="629780" y="660408"/>
                </a:cubicBezTo>
                <a:cubicBezTo>
                  <a:pt x="619731" y="664231"/>
                  <a:pt x="609681" y="669037"/>
                  <a:pt x="599195" y="670567"/>
                </a:cubicBezTo>
                <a:cubicBezTo>
                  <a:pt x="580298" y="673298"/>
                  <a:pt x="561182" y="674171"/>
                  <a:pt x="542066" y="675373"/>
                </a:cubicBezTo>
                <a:cubicBezTo>
                  <a:pt x="538570" y="675591"/>
                  <a:pt x="534857" y="674608"/>
                  <a:pt x="531470" y="673407"/>
                </a:cubicBezTo>
                <a:cubicBezTo>
                  <a:pt x="512027" y="666853"/>
                  <a:pt x="492692" y="660080"/>
                  <a:pt x="472047" y="652980"/>
                </a:cubicBezTo>
                <a:cubicBezTo>
                  <a:pt x="470299" y="664122"/>
                  <a:pt x="468006" y="676138"/>
                  <a:pt x="466586" y="688263"/>
                </a:cubicBezTo>
                <a:cubicBezTo>
                  <a:pt x="465056" y="702135"/>
                  <a:pt x="458830" y="711092"/>
                  <a:pt x="444848" y="715025"/>
                </a:cubicBezTo>
                <a:cubicBezTo>
                  <a:pt x="434471" y="717974"/>
                  <a:pt x="424203" y="721688"/>
                  <a:pt x="414590" y="726604"/>
                </a:cubicBezTo>
                <a:cubicBezTo>
                  <a:pt x="394601" y="736871"/>
                  <a:pt x="373082" y="739165"/>
                  <a:pt x="351453" y="740258"/>
                </a:cubicBezTo>
                <a:cubicBezTo>
                  <a:pt x="315843" y="742115"/>
                  <a:pt x="280124" y="742333"/>
                  <a:pt x="244514" y="744081"/>
                </a:cubicBezTo>
                <a:cubicBezTo>
                  <a:pt x="232280" y="744736"/>
                  <a:pt x="220155" y="748450"/>
                  <a:pt x="207921" y="749543"/>
                </a:cubicBezTo>
                <a:cubicBezTo>
                  <a:pt x="197216" y="750526"/>
                  <a:pt x="186402" y="749543"/>
                  <a:pt x="175588" y="749761"/>
                </a:cubicBezTo>
                <a:cubicBezTo>
                  <a:pt x="161715" y="749980"/>
                  <a:pt x="147733" y="751946"/>
                  <a:pt x="134079" y="750635"/>
                </a:cubicBezTo>
                <a:cubicBezTo>
                  <a:pt x="117257" y="748996"/>
                  <a:pt x="100326" y="745938"/>
                  <a:pt x="84050" y="741459"/>
                </a:cubicBezTo>
                <a:cubicBezTo>
                  <a:pt x="62531" y="735561"/>
                  <a:pt x="49969" y="719285"/>
                  <a:pt x="41230" y="699514"/>
                </a:cubicBezTo>
                <a:cubicBezTo>
                  <a:pt x="28996" y="671768"/>
                  <a:pt x="23207" y="642166"/>
                  <a:pt x="19274" y="612564"/>
                </a:cubicBezTo>
                <a:cubicBezTo>
                  <a:pt x="12830" y="563845"/>
                  <a:pt x="8460" y="514909"/>
                  <a:pt x="3545" y="466081"/>
                </a:cubicBezTo>
                <a:cubicBezTo>
                  <a:pt x="2016" y="450680"/>
                  <a:pt x="1579" y="435168"/>
                  <a:pt x="268" y="419766"/>
                </a:cubicBezTo>
                <a:cubicBezTo>
                  <a:pt x="-2245" y="386559"/>
                  <a:pt x="13048" y="363293"/>
                  <a:pt x="40684" y="347235"/>
                </a:cubicBezTo>
                <a:cubicBezTo>
                  <a:pt x="66463" y="332270"/>
                  <a:pt x="93662" y="323095"/>
                  <a:pt x="124139" y="322221"/>
                </a:cubicBezTo>
                <a:cubicBezTo>
                  <a:pt x="158110" y="321238"/>
                  <a:pt x="191863" y="316759"/>
                  <a:pt x="225835" y="314028"/>
                </a:cubicBezTo>
                <a:cubicBezTo>
                  <a:pt x="238725" y="313045"/>
                  <a:pt x="251614" y="312499"/>
                  <a:pt x="264613" y="312390"/>
                </a:cubicBezTo>
                <a:cubicBezTo>
                  <a:pt x="272041" y="312281"/>
                  <a:pt x="276738" y="308785"/>
                  <a:pt x="281763" y="303870"/>
                </a:cubicBezTo>
                <a:cubicBezTo>
                  <a:pt x="292577" y="293165"/>
                  <a:pt x="300769" y="281695"/>
                  <a:pt x="305357" y="266730"/>
                </a:cubicBezTo>
                <a:cubicBezTo>
                  <a:pt x="311146" y="247505"/>
                  <a:pt x="310272" y="229372"/>
                  <a:pt x="303609" y="210693"/>
                </a:cubicBezTo>
                <a:cubicBezTo>
                  <a:pt x="290829" y="174974"/>
                  <a:pt x="295635" y="141439"/>
                  <a:pt x="313768" y="107905"/>
                </a:cubicBezTo>
                <a:cubicBezTo>
                  <a:pt x="331682" y="74588"/>
                  <a:pt x="356260" y="48700"/>
                  <a:pt x="386954" y="27727"/>
                </a:cubicBezTo>
                <a:cubicBezTo>
                  <a:pt x="397550" y="20518"/>
                  <a:pt x="407927" y="13090"/>
                  <a:pt x="418523" y="5771"/>
                </a:cubicBezTo>
                <a:cubicBezTo>
                  <a:pt x="419834" y="4897"/>
                  <a:pt x="421035" y="3805"/>
                  <a:pt x="422564" y="3368"/>
                </a:cubicBezTo>
                <a:cubicBezTo>
                  <a:pt x="427698" y="1839"/>
                  <a:pt x="432942" y="-2858"/>
                  <a:pt x="438185" y="2494"/>
                </a:cubicBezTo>
                <a:cubicBezTo>
                  <a:pt x="442117" y="6536"/>
                  <a:pt x="440260" y="13417"/>
                  <a:pt x="433160" y="19971"/>
                </a:cubicBezTo>
                <a:cubicBezTo>
                  <a:pt x="429337" y="23467"/>
                  <a:pt x="424858" y="26198"/>
                  <a:pt x="420598" y="29038"/>
                </a:cubicBezTo>
                <a:cubicBezTo>
                  <a:pt x="391761" y="48809"/>
                  <a:pt x="367511" y="73824"/>
                  <a:pt x="347303" y="101787"/>
                </a:cubicBezTo>
                <a:cubicBezTo>
                  <a:pt x="326767" y="130188"/>
                  <a:pt x="315734" y="162084"/>
                  <a:pt x="326548" y="198241"/>
                </a:cubicBezTo>
                <a:cubicBezTo>
                  <a:pt x="330371" y="211021"/>
                  <a:pt x="332447" y="224457"/>
                  <a:pt x="335068" y="237565"/>
                </a:cubicBezTo>
                <a:cubicBezTo>
                  <a:pt x="338782" y="256462"/>
                  <a:pt x="336052" y="274595"/>
                  <a:pt x="327204" y="291745"/>
                </a:cubicBezTo>
                <a:cubicBezTo>
                  <a:pt x="324145" y="297534"/>
                  <a:pt x="322070" y="303870"/>
                  <a:pt x="319011" y="311188"/>
                </a:cubicBezTo>
                <a:close/>
                <a:moveTo>
                  <a:pt x="466039" y="412120"/>
                </a:moveTo>
                <a:cubicBezTo>
                  <a:pt x="454898" y="417145"/>
                  <a:pt x="445504" y="423153"/>
                  <a:pt x="435345" y="425665"/>
                </a:cubicBezTo>
                <a:cubicBezTo>
                  <a:pt x="412843" y="431236"/>
                  <a:pt x="390013" y="436916"/>
                  <a:pt x="367074" y="438992"/>
                </a:cubicBezTo>
                <a:cubicBezTo>
                  <a:pt x="326002" y="442705"/>
                  <a:pt x="284712" y="444125"/>
                  <a:pt x="243531" y="445873"/>
                </a:cubicBezTo>
                <a:cubicBezTo>
                  <a:pt x="222449" y="446747"/>
                  <a:pt x="201257" y="446092"/>
                  <a:pt x="180066" y="446201"/>
                </a:cubicBezTo>
                <a:cubicBezTo>
                  <a:pt x="164118" y="446310"/>
                  <a:pt x="148170" y="447621"/>
                  <a:pt x="132331" y="446638"/>
                </a:cubicBezTo>
                <a:cubicBezTo>
                  <a:pt x="99889" y="444781"/>
                  <a:pt x="67446" y="442269"/>
                  <a:pt x="37298" y="428068"/>
                </a:cubicBezTo>
                <a:cubicBezTo>
                  <a:pt x="30853" y="425010"/>
                  <a:pt x="24190" y="422606"/>
                  <a:pt x="16871" y="419548"/>
                </a:cubicBezTo>
                <a:cubicBezTo>
                  <a:pt x="16871" y="426757"/>
                  <a:pt x="16216" y="432437"/>
                  <a:pt x="16981" y="437899"/>
                </a:cubicBezTo>
                <a:cubicBezTo>
                  <a:pt x="20476" y="465098"/>
                  <a:pt x="24408" y="492188"/>
                  <a:pt x="28122" y="519387"/>
                </a:cubicBezTo>
                <a:cubicBezTo>
                  <a:pt x="32273" y="549645"/>
                  <a:pt x="36533" y="579794"/>
                  <a:pt x="40466" y="610051"/>
                </a:cubicBezTo>
                <a:cubicBezTo>
                  <a:pt x="41558" y="618135"/>
                  <a:pt x="45709" y="623159"/>
                  <a:pt x="52481" y="626982"/>
                </a:cubicBezTo>
                <a:cubicBezTo>
                  <a:pt x="66026" y="634738"/>
                  <a:pt x="89621" y="632990"/>
                  <a:pt x="101964" y="622285"/>
                </a:cubicBezTo>
                <a:cubicBezTo>
                  <a:pt x="104258" y="620210"/>
                  <a:pt x="105350" y="615076"/>
                  <a:pt x="104804" y="611581"/>
                </a:cubicBezTo>
                <a:cubicBezTo>
                  <a:pt x="102510" y="595851"/>
                  <a:pt x="100216" y="580667"/>
                  <a:pt x="103275" y="564392"/>
                </a:cubicBezTo>
                <a:cubicBezTo>
                  <a:pt x="108627" y="535008"/>
                  <a:pt x="123374" y="519715"/>
                  <a:pt x="153195" y="516984"/>
                </a:cubicBezTo>
                <a:cubicBezTo>
                  <a:pt x="175697" y="514909"/>
                  <a:pt x="192410" y="532714"/>
                  <a:pt x="187822" y="554670"/>
                </a:cubicBezTo>
                <a:cubicBezTo>
                  <a:pt x="183562" y="574550"/>
                  <a:pt x="175915" y="593120"/>
                  <a:pt x="163463" y="609396"/>
                </a:cubicBezTo>
                <a:cubicBezTo>
                  <a:pt x="159203" y="614967"/>
                  <a:pt x="155489" y="620756"/>
                  <a:pt x="150027" y="628621"/>
                </a:cubicBezTo>
                <a:cubicBezTo>
                  <a:pt x="183343" y="631243"/>
                  <a:pt x="211416" y="625344"/>
                  <a:pt x="236431" y="607430"/>
                </a:cubicBezTo>
                <a:cubicBezTo>
                  <a:pt x="235011" y="593339"/>
                  <a:pt x="232935" y="580558"/>
                  <a:pt x="232607" y="567669"/>
                </a:cubicBezTo>
                <a:cubicBezTo>
                  <a:pt x="231843" y="539486"/>
                  <a:pt x="246808" y="517640"/>
                  <a:pt x="269856" y="507809"/>
                </a:cubicBezTo>
                <a:cubicBezTo>
                  <a:pt x="294434" y="497322"/>
                  <a:pt x="319120" y="516438"/>
                  <a:pt x="316280" y="543200"/>
                </a:cubicBezTo>
                <a:cubicBezTo>
                  <a:pt x="313986" y="564719"/>
                  <a:pt x="302735" y="581760"/>
                  <a:pt x="289955" y="598036"/>
                </a:cubicBezTo>
                <a:cubicBezTo>
                  <a:pt x="285367" y="603934"/>
                  <a:pt x="280342" y="609396"/>
                  <a:pt x="275209" y="615404"/>
                </a:cubicBezTo>
                <a:cubicBezTo>
                  <a:pt x="304046" y="628949"/>
                  <a:pt x="345664" y="621958"/>
                  <a:pt x="364234" y="601640"/>
                </a:cubicBezTo>
                <a:cubicBezTo>
                  <a:pt x="362923" y="593885"/>
                  <a:pt x="361394" y="586348"/>
                  <a:pt x="360520" y="578592"/>
                </a:cubicBezTo>
                <a:cubicBezTo>
                  <a:pt x="358226" y="559039"/>
                  <a:pt x="364125" y="541671"/>
                  <a:pt x="375813" y="526378"/>
                </a:cubicBezTo>
                <a:cubicBezTo>
                  <a:pt x="383568" y="516220"/>
                  <a:pt x="398533" y="511413"/>
                  <a:pt x="409129" y="514690"/>
                </a:cubicBezTo>
                <a:cubicBezTo>
                  <a:pt x="418741" y="517749"/>
                  <a:pt x="426497" y="530092"/>
                  <a:pt x="427371" y="542982"/>
                </a:cubicBezTo>
                <a:cubicBezTo>
                  <a:pt x="428245" y="555653"/>
                  <a:pt x="426278" y="567669"/>
                  <a:pt x="420380" y="579029"/>
                </a:cubicBezTo>
                <a:cubicBezTo>
                  <a:pt x="416229" y="587003"/>
                  <a:pt x="412624" y="595196"/>
                  <a:pt x="408473" y="603934"/>
                </a:cubicBezTo>
                <a:cubicBezTo>
                  <a:pt x="414918" y="605136"/>
                  <a:pt x="419943" y="606337"/>
                  <a:pt x="424968" y="606993"/>
                </a:cubicBezTo>
                <a:cubicBezTo>
                  <a:pt x="428026" y="607320"/>
                  <a:pt x="431194" y="606884"/>
                  <a:pt x="434252" y="606337"/>
                </a:cubicBezTo>
                <a:cubicBezTo>
                  <a:pt x="448671" y="603825"/>
                  <a:pt x="453696" y="598582"/>
                  <a:pt x="454898" y="583944"/>
                </a:cubicBezTo>
                <a:cubicBezTo>
                  <a:pt x="456973" y="559258"/>
                  <a:pt x="458612" y="534571"/>
                  <a:pt x="460578" y="509884"/>
                </a:cubicBezTo>
                <a:cubicBezTo>
                  <a:pt x="462435" y="486727"/>
                  <a:pt x="464510" y="463569"/>
                  <a:pt x="466149" y="440412"/>
                </a:cubicBezTo>
                <a:cubicBezTo>
                  <a:pt x="466586" y="431454"/>
                  <a:pt x="466039" y="422279"/>
                  <a:pt x="466039" y="412120"/>
                </a:cubicBezTo>
                <a:close/>
                <a:moveTo>
                  <a:pt x="48767" y="651232"/>
                </a:moveTo>
                <a:cubicBezTo>
                  <a:pt x="54666" y="669037"/>
                  <a:pt x="59691" y="683456"/>
                  <a:pt x="64279" y="698094"/>
                </a:cubicBezTo>
                <a:cubicBezTo>
                  <a:pt x="66682" y="705849"/>
                  <a:pt x="71379" y="710218"/>
                  <a:pt x="79571" y="711311"/>
                </a:cubicBezTo>
                <a:cubicBezTo>
                  <a:pt x="96939" y="713714"/>
                  <a:pt x="114198" y="716554"/>
                  <a:pt x="131566" y="718957"/>
                </a:cubicBezTo>
                <a:cubicBezTo>
                  <a:pt x="142271" y="720377"/>
                  <a:pt x="153085" y="722016"/>
                  <a:pt x="163790" y="722234"/>
                </a:cubicBezTo>
                <a:cubicBezTo>
                  <a:pt x="173512" y="722453"/>
                  <a:pt x="183234" y="720705"/>
                  <a:pt x="192956" y="719940"/>
                </a:cubicBezTo>
                <a:cubicBezTo>
                  <a:pt x="205736" y="718848"/>
                  <a:pt x="218626" y="718083"/>
                  <a:pt x="231406" y="716663"/>
                </a:cubicBezTo>
                <a:cubicBezTo>
                  <a:pt x="247245" y="714916"/>
                  <a:pt x="262974" y="711857"/>
                  <a:pt x="278813" y="710983"/>
                </a:cubicBezTo>
                <a:cubicBezTo>
                  <a:pt x="310163" y="709235"/>
                  <a:pt x="341622" y="709345"/>
                  <a:pt x="372863" y="707378"/>
                </a:cubicBezTo>
                <a:cubicBezTo>
                  <a:pt x="394710" y="705958"/>
                  <a:pt x="416994" y="705521"/>
                  <a:pt x="437420" y="694817"/>
                </a:cubicBezTo>
                <a:cubicBezTo>
                  <a:pt x="444739" y="690993"/>
                  <a:pt x="448781" y="686733"/>
                  <a:pt x="449327" y="678650"/>
                </a:cubicBezTo>
                <a:cubicBezTo>
                  <a:pt x="449873" y="669911"/>
                  <a:pt x="450965" y="661282"/>
                  <a:pt x="451402" y="652543"/>
                </a:cubicBezTo>
                <a:cubicBezTo>
                  <a:pt x="451730" y="645115"/>
                  <a:pt x="451511" y="637578"/>
                  <a:pt x="451511" y="627201"/>
                </a:cubicBezTo>
                <a:cubicBezTo>
                  <a:pt x="426934" y="642275"/>
                  <a:pt x="405743" y="632881"/>
                  <a:pt x="385425" y="624252"/>
                </a:cubicBezTo>
                <a:cubicBezTo>
                  <a:pt x="364671" y="637578"/>
                  <a:pt x="344353" y="648502"/>
                  <a:pt x="320431" y="650468"/>
                </a:cubicBezTo>
                <a:cubicBezTo>
                  <a:pt x="295963" y="652434"/>
                  <a:pt x="273024" y="649157"/>
                  <a:pt x="254782" y="631461"/>
                </a:cubicBezTo>
                <a:cubicBezTo>
                  <a:pt x="246917" y="635393"/>
                  <a:pt x="240472" y="638561"/>
                  <a:pt x="234027" y="641838"/>
                </a:cubicBezTo>
                <a:cubicBezTo>
                  <a:pt x="201913" y="658769"/>
                  <a:pt x="168924" y="664777"/>
                  <a:pt x="134734" y="648938"/>
                </a:cubicBezTo>
                <a:cubicBezTo>
                  <a:pt x="127853" y="645771"/>
                  <a:pt x="122828" y="645880"/>
                  <a:pt x="116274" y="649922"/>
                </a:cubicBezTo>
                <a:cubicBezTo>
                  <a:pt x="98032" y="661391"/>
                  <a:pt x="78588" y="663139"/>
                  <a:pt x="58599" y="654291"/>
                </a:cubicBezTo>
                <a:cubicBezTo>
                  <a:pt x="56742" y="653526"/>
                  <a:pt x="54666" y="653089"/>
                  <a:pt x="48767" y="651232"/>
                </a:cubicBezTo>
                <a:close/>
                <a:moveTo>
                  <a:pt x="544578" y="602296"/>
                </a:moveTo>
                <a:cubicBezTo>
                  <a:pt x="571887" y="601203"/>
                  <a:pt x="594170" y="598582"/>
                  <a:pt x="613942" y="585692"/>
                </a:cubicBezTo>
                <a:cubicBezTo>
                  <a:pt x="632402" y="573677"/>
                  <a:pt x="651409" y="563190"/>
                  <a:pt x="662114" y="541562"/>
                </a:cubicBezTo>
                <a:cubicBezTo>
                  <a:pt x="675440" y="514581"/>
                  <a:pt x="673037" y="489567"/>
                  <a:pt x="657635" y="465317"/>
                </a:cubicBezTo>
                <a:cubicBezTo>
                  <a:pt x="649552" y="452646"/>
                  <a:pt x="636771" y="445327"/>
                  <a:pt x="621697" y="443361"/>
                </a:cubicBezTo>
                <a:cubicBezTo>
                  <a:pt x="599632" y="440521"/>
                  <a:pt x="578550" y="445546"/>
                  <a:pt x="558232" y="453410"/>
                </a:cubicBezTo>
                <a:cubicBezTo>
                  <a:pt x="531361" y="463788"/>
                  <a:pt x="511153" y="483122"/>
                  <a:pt x="493894" y="505187"/>
                </a:cubicBezTo>
                <a:cubicBezTo>
                  <a:pt x="484500" y="517094"/>
                  <a:pt x="474887" y="530638"/>
                  <a:pt x="479366" y="547570"/>
                </a:cubicBezTo>
                <a:cubicBezTo>
                  <a:pt x="481769" y="556745"/>
                  <a:pt x="486903" y="565266"/>
                  <a:pt x="490289" y="574113"/>
                </a:cubicBezTo>
                <a:cubicBezTo>
                  <a:pt x="495969" y="588642"/>
                  <a:pt x="508094" y="595196"/>
                  <a:pt x="521748" y="599019"/>
                </a:cubicBezTo>
                <a:cubicBezTo>
                  <a:pt x="530487" y="601531"/>
                  <a:pt x="539881" y="601640"/>
                  <a:pt x="544578" y="602296"/>
                </a:cubicBezTo>
                <a:close/>
                <a:moveTo>
                  <a:pt x="474341" y="621302"/>
                </a:moveTo>
                <a:cubicBezTo>
                  <a:pt x="485701" y="627638"/>
                  <a:pt x="494986" y="633209"/>
                  <a:pt x="504708" y="638015"/>
                </a:cubicBezTo>
                <a:cubicBezTo>
                  <a:pt x="509296" y="640200"/>
                  <a:pt x="514648" y="642166"/>
                  <a:pt x="519564" y="642057"/>
                </a:cubicBezTo>
                <a:cubicBezTo>
                  <a:pt x="538570" y="641401"/>
                  <a:pt x="557796" y="641511"/>
                  <a:pt x="576474" y="638124"/>
                </a:cubicBezTo>
                <a:cubicBezTo>
                  <a:pt x="591658" y="635393"/>
                  <a:pt x="606951" y="635612"/>
                  <a:pt x="622134" y="627856"/>
                </a:cubicBezTo>
                <a:cubicBezTo>
                  <a:pt x="653156" y="611908"/>
                  <a:pt x="680902" y="592683"/>
                  <a:pt x="704278" y="566904"/>
                </a:cubicBezTo>
                <a:cubicBezTo>
                  <a:pt x="728746" y="540033"/>
                  <a:pt x="735737" y="509775"/>
                  <a:pt x="723175" y="475257"/>
                </a:cubicBezTo>
                <a:cubicBezTo>
                  <a:pt x="714327" y="451226"/>
                  <a:pt x="699034" y="432110"/>
                  <a:pt x="677952" y="417909"/>
                </a:cubicBezTo>
                <a:cubicBezTo>
                  <a:pt x="672054" y="413977"/>
                  <a:pt x="665718" y="410372"/>
                  <a:pt x="659164" y="407860"/>
                </a:cubicBezTo>
                <a:cubicBezTo>
                  <a:pt x="634259" y="398357"/>
                  <a:pt x="608698" y="398138"/>
                  <a:pt x="582919" y="403272"/>
                </a:cubicBezTo>
                <a:cubicBezTo>
                  <a:pt x="571341" y="405566"/>
                  <a:pt x="558669" y="406221"/>
                  <a:pt x="548401" y="411355"/>
                </a:cubicBezTo>
                <a:cubicBezTo>
                  <a:pt x="533436" y="419002"/>
                  <a:pt x="520110" y="429925"/>
                  <a:pt x="506237" y="439647"/>
                </a:cubicBezTo>
                <a:cubicBezTo>
                  <a:pt x="499137" y="444672"/>
                  <a:pt x="495969" y="451881"/>
                  <a:pt x="495423" y="461166"/>
                </a:cubicBezTo>
                <a:cubicBezTo>
                  <a:pt x="535075" y="429925"/>
                  <a:pt x="536713" y="426757"/>
                  <a:pt x="583138" y="417472"/>
                </a:cubicBezTo>
                <a:cubicBezTo>
                  <a:pt x="607388" y="412666"/>
                  <a:pt x="631419" y="412229"/>
                  <a:pt x="652610" y="428942"/>
                </a:cubicBezTo>
                <a:cubicBezTo>
                  <a:pt x="662223" y="436479"/>
                  <a:pt x="669323" y="445655"/>
                  <a:pt x="675440" y="455923"/>
                </a:cubicBezTo>
                <a:cubicBezTo>
                  <a:pt x="699908" y="497213"/>
                  <a:pt x="700018" y="557291"/>
                  <a:pt x="651190" y="595086"/>
                </a:cubicBezTo>
                <a:cubicBezTo>
                  <a:pt x="635570" y="607211"/>
                  <a:pt x="618748" y="615950"/>
                  <a:pt x="600069" y="623050"/>
                </a:cubicBezTo>
                <a:cubicBezTo>
                  <a:pt x="565770" y="636158"/>
                  <a:pt x="533436" y="634629"/>
                  <a:pt x="501759" y="617479"/>
                </a:cubicBezTo>
                <a:cubicBezTo>
                  <a:pt x="492692" y="612564"/>
                  <a:pt x="485483" y="604153"/>
                  <a:pt x="476089" y="596179"/>
                </a:cubicBezTo>
                <a:cubicBezTo>
                  <a:pt x="475433" y="605464"/>
                  <a:pt x="474887" y="613874"/>
                  <a:pt x="474341" y="621302"/>
                </a:cubicBezTo>
                <a:close/>
                <a:moveTo>
                  <a:pt x="53465" y="412011"/>
                </a:moveTo>
                <a:cubicBezTo>
                  <a:pt x="59582" y="406331"/>
                  <a:pt x="64169" y="398794"/>
                  <a:pt x="68211" y="399012"/>
                </a:cubicBezTo>
                <a:cubicBezTo>
                  <a:pt x="79571" y="399558"/>
                  <a:pt x="88092" y="394096"/>
                  <a:pt x="96939" y="389181"/>
                </a:cubicBezTo>
                <a:cubicBezTo>
                  <a:pt x="114745" y="379350"/>
                  <a:pt x="134516" y="374325"/>
                  <a:pt x="153741" y="370174"/>
                </a:cubicBezTo>
                <a:cubicBezTo>
                  <a:pt x="186729" y="362965"/>
                  <a:pt x="220264" y="355974"/>
                  <a:pt x="254673" y="360999"/>
                </a:cubicBezTo>
                <a:cubicBezTo>
                  <a:pt x="255437" y="361108"/>
                  <a:pt x="256420" y="360016"/>
                  <a:pt x="258277" y="358814"/>
                </a:cubicBezTo>
                <a:cubicBezTo>
                  <a:pt x="258277" y="354117"/>
                  <a:pt x="258277" y="348765"/>
                  <a:pt x="258277" y="342101"/>
                </a:cubicBezTo>
                <a:cubicBezTo>
                  <a:pt x="252379" y="341774"/>
                  <a:pt x="247245" y="341009"/>
                  <a:pt x="242220" y="341227"/>
                </a:cubicBezTo>
                <a:cubicBezTo>
                  <a:pt x="218516" y="342211"/>
                  <a:pt x="194813" y="343303"/>
                  <a:pt x="171109" y="344504"/>
                </a:cubicBezTo>
                <a:cubicBezTo>
                  <a:pt x="154615" y="345378"/>
                  <a:pt x="138011" y="345269"/>
                  <a:pt x="121845" y="347891"/>
                </a:cubicBezTo>
                <a:cubicBezTo>
                  <a:pt x="99998" y="351495"/>
                  <a:pt x="78261" y="356520"/>
                  <a:pt x="56851" y="362310"/>
                </a:cubicBezTo>
                <a:cubicBezTo>
                  <a:pt x="40357" y="366679"/>
                  <a:pt x="28013" y="377165"/>
                  <a:pt x="20476" y="393769"/>
                </a:cubicBezTo>
                <a:cubicBezTo>
                  <a:pt x="30853" y="403272"/>
                  <a:pt x="41340" y="410045"/>
                  <a:pt x="53465" y="412011"/>
                </a:cubicBezTo>
                <a:close/>
                <a:moveTo>
                  <a:pt x="433816" y="399777"/>
                </a:moveTo>
                <a:cubicBezTo>
                  <a:pt x="431849" y="399886"/>
                  <a:pt x="433051" y="400104"/>
                  <a:pt x="433816" y="399777"/>
                </a:cubicBezTo>
                <a:cubicBezTo>
                  <a:pt x="441899" y="396281"/>
                  <a:pt x="452713" y="393878"/>
                  <a:pt x="453368" y="384265"/>
                </a:cubicBezTo>
                <a:cubicBezTo>
                  <a:pt x="454024" y="374107"/>
                  <a:pt x="443865" y="367880"/>
                  <a:pt x="435782" y="364494"/>
                </a:cubicBezTo>
                <a:cubicBezTo>
                  <a:pt x="420161" y="357940"/>
                  <a:pt x="403776" y="351823"/>
                  <a:pt x="387173" y="349311"/>
                </a:cubicBezTo>
                <a:cubicBezTo>
                  <a:pt x="360301" y="345378"/>
                  <a:pt x="332884" y="344177"/>
                  <a:pt x="305794" y="342320"/>
                </a:cubicBezTo>
                <a:cubicBezTo>
                  <a:pt x="292249" y="341446"/>
                  <a:pt x="288644" y="345378"/>
                  <a:pt x="287333" y="360999"/>
                </a:cubicBezTo>
                <a:cubicBezTo>
                  <a:pt x="291157" y="361654"/>
                  <a:pt x="295089" y="362637"/>
                  <a:pt x="299131" y="362965"/>
                </a:cubicBezTo>
                <a:cubicBezTo>
                  <a:pt x="314423" y="364276"/>
                  <a:pt x="330044" y="364057"/>
                  <a:pt x="345009" y="366897"/>
                </a:cubicBezTo>
                <a:cubicBezTo>
                  <a:pt x="365763" y="370721"/>
                  <a:pt x="386408" y="375964"/>
                  <a:pt x="406507" y="382409"/>
                </a:cubicBezTo>
                <a:cubicBezTo>
                  <a:pt x="415246" y="385139"/>
                  <a:pt x="422564" y="392349"/>
                  <a:pt x="433816" y="399777"/>
                </a:cubicBezTo>
                <a:close/>
                <a:moveTo>
                  <a:pt x="296837" y="534571"/>
                </a:moveTo>
                <a:cubicBezTo>
                  <a:pt x="288863" y="530529"/>
                  <a:pt x="281872" y="529983"/>
                  <a:pt x="277502" y="534789"/>
                </a:cubicBezTo>
                <a:cubicBezTo>
                  <a:pt x="264067" y="549536"/>
                  <a:pt x="255328" y="566358"/>
                  <a:pt x="259151" y="590062"/>
                </a:cubicBezTo>
                <a:cubicBezTo>
                  <a:pt x="277175" y="573567"/>
                  <a:pt x="292577" y="558493"/>
                  <a:pt x="296837" y="534571"/>
                </a:cubicBezTo>
                <a:close/>
                <a:moveTo>
                  <a:pt x="128726" y="601313"/>
                </a:moveTo>
                <a:cubicBezTo>
                  <a:pt x="145330" y="583180"/>
                  <a:pt x="156581" y="566030"/>
                  <a:pt x="162261" y="544074"/>
                </a:cubicBezTo>
                <a:cubicBezTo>
                  <a:pt x="138230" y="548881"/>
                  <a:pt x="125668" y="569744"/>
                  <a:pt x="128726" y="601313"/>
                </a:cubicBezTo>
                <a:close/>
                <a:moveTo>
                  <a:pt x="384660" y="585801"/>
                </a:moveTo>
                <a:cubicBezTo>
                  <a:pt x="404978" y="569853"/>
                  <a:pt x="412297" y="555435"/>
                  <a:pt x="408692" y="540251"/>
                </a:cubicBezTo>
                <a:cubicBezTo>
                  <a:pt x="392744" y="541890"/>
                  <a:pt x="382039" y="561333"/>
                  <a:pt x="384660" y="585801"/>
                </a:cubicBezTo>
                <a:close/>
                <a:moveTo>
                  <a:pt x="172311" y="291417"/>
                </a:moveTo>
                <a:cubicBezTo>
                  <a:pt x="186183" y="295240"/>
                  <a:pt x="209450" y="283771"/>
                  <a:pt x="215130" y="270007"/>
                </a:cubicBezTo>
                <a:cubicBezTo>
                  <a:pt x="219281" y="260067"/>
                  <a:pt x="221466" y="249690"/>
                  <a:pt x="220483" y="238329"/>
                </a:cubicBezTo>
                <a:cubicBezTo>
                  <a:pt x="219062" y="221617"/>
                  <a:pt x="211853" y="207635"/>
                  <a:pt x="203114" y="194199"/>
                </a:cubicBezTo>
                <a:cubicBezTo>
                  <a:pt x="192737" y="178469"/>
                  <a:pt x="192846" y="163614"/>
                  <a:pt x="204316" y="148321"/>
                </a:cubicBezTo>
                <a:cubicBezTo>
                  <a:pt x="214912" y="134121"/>
                  <a:pt x="226818" y="121559"/>
                  <a:pt x="241346" y="111509"/>
                </a:cubicBezTo>
                <a:cubicBezTo>
                  <a:pt x="245606" y="108560"/>
                  <a:pt x="249976" y="105720"/>
                  <a:pt x="254017" y="102661"/>
                </a:cubicBezTo>
                <a:cubicBezTo>
                  <a:pt x="258277" y="99494"/>
                  <a:pt x="259807" y="95124"/>
                  <a:pt x="256967" y="90427"/>
                </a:cubicBezTo>
                <a:cubicBezTo>
                  <a:pt x="254236" y="85949"/>
                  <a:pt x="250085" y="86822"/>
                  <a:pt x="246043" y="88679"/>
                </a:cubicBezTo>
                <a:cubicBezTo>
                  <a:pt x="238615" y="92175"/>
                  <a:pt x="230641" y="95015"/>
                  <a:pt x="223650" y="99275"/>
                </a:cubicBezTo>
                <a:cubicBezTo>
                  <a:pt x="211416" y="106921"/>
                  <a:pt x="198417" y="113912"/>
                  <a:pt x="188259" y="123853"/>
                </a:cubicBezTo>
                <a:cubicBezTo>
                  <a:pt x="169580" y="142095"/>
                  <a:pt x="166521" y="170823"/>
                  <a:pt x="178646" y="195947"/>
                </a:cubicBezTo>
                <a:cubicBezTo>
                  <a:pt x="183780" y="206652"/>
                  <a:pt x="190443" y="216592"/>
                  <a:pt x="195577" y="227297"/>
                </a:cubicBezTo>
                <a:cubicBezTo>
                  <a:pt x="203770" y="244337"/>
                  <a:pt x="199619" y="260176"/>
                  <a:pt x="184217" y="270772"/>
                </a:cubicBezTo>
                <a:cubicBezTo>
                  <a:pt x="177991" y="275032"/>
                  <a:pt x="170563" y="277654"/>
                  <a:pt x="160186" y="282787"/>
                </a:cubicBezTo>
                <a:cubicBezTo>
                  <a:pt x="165429" y="286611"/>
                  <a:pt x="168487" y="290434"/>
                  <a:pt x="172311" y="291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4240379" y="1133450"/>
            <a:ext cx="371961" cy="375701"/>
          </a:xfrm>
          <a:custGeom>
            <a:rect b="b" l="l" r="r" t="t"/>
            <a:pathLst>
              <a:path extrusionOk="0" h="751403" w="743923">
                <a:moveTo>
                  <a:pt x="226339" y="519415"/>
                </a:moveTo>
                <a:cubicBezTo>
                  <a:pt x="231816" y="481251"/>
                  <a:pt x="236315" y="444849"/>
                  <a:pt x="242379" y="408839"/>
                </a:cubicBezTo>
                <a:cubicBezTo>
                  <a:pt x="250595" y="360302"/>
                  <a:pt x="260180" y="312158"/>
                  <a:pt x="268591" y="263817"/>
                </a:cubicBezTo>
                <a:cubicBezTo>
                  <a:pt x="275046" y="226828"/>
                  <a:pt x="280524" y="189643"/>
                  <a:pt x="286979" y="152850"/>
                </a:cubicBezTo>
                <a:cubicBezTo>
                  <a:pt x="289913" y="136606"/>
                  <a:pt x="293043" y="119970"/>
                  <a:pt x="298715" y="104509"/>
                </a:cubicBezTo>
                <a:cubicBezTo>
                  <a:pt x="309279" y="76718"/>
                  <a:pt x="331970" y="63214"/>
                  <a:pt x="359747" y="61453"/>
                </a:cubicBezTo>
                <a:cubicBezTo>
                  <a:pt x="381460" y="60083"/>
                  <a:pt x="403564" y="62236"/>
                  <a:pt x="425277" y="65563"/>
                </a:cubicBezTo>
                <a:cubicBezTo>
                  <a:pt x="455010" y="70064"/>
                  <a:pt x="484352" y="78284"/>
                  <a:pt x="514085" y="82981"/>
                </a:cubicBezTo>
                <a:cubicBezTo>
                  <a:pt x="546361" y="87874"/>
                  <a:pt x="578637" y="89831"/>
                  <a:pt x="608957" y="71434"/>
                </a:cubicBezTo>
                <a:cubicBezTo>
                  <a:pt x="643385" y="50493"/>
                  <a:pt x="678595" y="31509"/>
                  <a:pt x="713414" y="11351"/>
                </a:cubicBezTo>
                <a:cubicBezTo>
                  <a:pt x="719674" y="7633"/>
                  <a:pt x="725738" y="3327"/>
                  <a:pt x="731019" y="0"/>
                </a:cubicBezTo>
                <a:cubicBezTo>
                  <a:pt x="743343" y="4306"/>
                  <a:pt x="744517" y="13504"/>
                  <a:pt x="743734" y="22898"/>
                </a:cubicBezTo>
                <a:cubicBezTo>
                  <a:pt x="741191" y="54603"/>
                  <a:pt x="738648" y="86308"/>
                  <a:pt x="735127" y="117818"/>
                </a:cubicBezTo>
                <a:cubicBezTo>
                  <a:pt x="734345" y="124667"/>
                  <a:pt x="730628" y="133279"/>
                  <a:pt x="725542" y="137193"/>
                </a:cubicBezTo>
                <a:cubicBezTo>
                  <a:pt x="698156" y="157938"/>
                  <a:pt x="671749" y="181032"/>
                  <a:pt x="641624" y="196689"/>
                </a:cubicBezTo>
                <a:cubicBezTo>
                  <a:pt x="596242" y="220370"/>
                  <a:pt x="548513" y="237005"/>
                  <a:pt x="495697" y="218608"/>
                </a:cubicBezTo>
                <a:cubicBezTo>
                  <a:pt x="475158" y="211367"/>
                  <a:pt x="452663" y="209997"/>
                  <a:pt x="430950" y="206474"/>
                </a:cubicBezTo>
                <a:cubicBezTo>
                  <a:pt x="393001" y="200212"/>
                  <a:pt x="358182" y="211563"/>
                  <a:pt x="321211" y="229764"/>
                </a:cubicBezTo>
                <a:cubicBezTo>
                  <a:pt x="317886" y="256380"/>
                  <a:pt x="314169" y="285150"/>
                  <a:pt x="310843" y="313919"/>
                </a:cubicBezTo>
                <a:cubicBezTo>
                  <a:pt x="306540" y="352083"/>
                  <a:pt x="302432" y="390246"/>
                  <a:pt x="298520" y="428605"/>
                </a:cubicBezTo>
                <a:cubicBezTo>
                  <a:pt x="294999" y="462659"/>
                  <a:pt x="291478" y="496517"/>
                  <a:pt x="288739" y="530570"/>
                </a:cubicBezTo>
                <a:cubicBezTo>
                  <a:pt x="287957" y="542117"/>
                  <a:pt x="290500" y="553664"/>
                  <a:pt x="290695" y="565211"/>
                </a:cubicBezTo>
                <a:cubicBezTo>
                  <a:pt x="290891" y="592806"/>
                  <a:pt x="280915" y="617074"/>
                  <a:pt x="267417" y="640168"/>
                </a:cubicBezTo>
                <a:cubicBezTo>
                  <a:pt x="261158" y="650736"/>
                  <a:pt x="254703" y="661305"/>
                  <a:pt x="247661" y="671482"/>
                </a:cubicBezTo>
                <a:cubicBezTo>
                  <a:pt x="204039" y="736066"/>
                  <a:pt x="139291" y="773838"/>
                  <a:pt x="60459" y="736849"/>
                </a:cubicBezTo>
                <a:cubicBezTo>
                  <a:pt x="27596" y="721388"/>
                  <a:pt x="4710" y="693988"/>
                  <a:pt x="406" y="654259"/>
                </a:cubicBezTo>
                <a:cubicBezTo>
                  <a:pt x="-1550" y="635667"/>
                  <a:pt x="3732" y="618836"/>
                  <a:pt x="12534" y="604157"/>
                </a:cubicBezTo>
                <a:cubicBezTo>
                  <a:pt x="36203" y="564820"/>
                  <a:pt x="66719" y="535659"/>
                  <a:pt x="114057" y="525482"/>
                </a:cubicBezTo>
                <a:cubicBezTo>
                  <a:pt x="145942" y="518632"/>
                  <a:pt x="176653" y="517066"/>
                  <a:pt x="208342" y="520589"/>
                </a:cubicBezTo>
                <a:cubicBezTo>
                  <a:pt x="213233" y="521372"/>
                  <a:pt x="218123" y="520198"/>
                  <a:pt x="226339" y="519415"/>
                </a:cubicBezTo>
                <a:close/>
                <a:moveTo>
                  <a:pt x="718891" y="46970"/>
                </a:moveTo>
                <a:cubicBezTo>
                  <a:pt x="717327" y="46188"/>
                  <a:pt x="715762" y="45405"/>
                  <a:pt x="714001" y="44426"/>
                </a:cubicBezTo>
                <a:cubicBezTo>
                  <a:pt x="705394" y="51863"/>
                  <a:pt x="696396" y="58713"/>
                  <a:pt x="687985" y="66541"/>
                </a:cubicBezTo>
                <a:cubicBezTo>
                  <a:pt x="651209" y="100986"/>
                  <a:pt x="608370" y="122515"/>
                  <a:pt x="558880" y="126233"/>
                </a:cubicBezTo>
                <a:cubicBezTo>
                  <a:pt x="530712" y="128386"/>
                  <a:pt x="502348" y="128386"/>
                  <a:pt x="474376" y="117818"/>
                </a:cubicBezTo>
                <a:cubicBezTo>
                  <a:pt x="450120" y="108619"/>
                  <a:pt x="424494" y="102552"/>
                  <a:pt x="399065" y="97268"/>
                </a:cubicBezTo>
                <a:cubicBezTo>
                  <a:pt x="375982" y="92571"/>
                  <a:pt x="354074" y="99421"/>
                  <a:pt x="332361" y="111359"/>
                </a:cubicBezTo>
                <a:cubicBezTo>
                  <a:pt x="332361" y="134061"/>
                  <a:pt x="332361" y="156568"/>
                  <a:pt x="332361" y="180249"/>
                </a:cubicBezTo>
                <a:cubicBezTo>
                  <a:pt x="338425" y="178879"/>
                  <a:pt x="344098" y="178292"/>
                  <a:pt x="349184" y="176335"/>
                </a:cubicBezTo>
                <a:cubicBezTo>
                  <a:pt x="391436" y="160287"/>
                  <a:pt x="433297" y="160874"/>
                  <a:pt x="475941" y="175161"/>
                </a:cubicBezTo>
                <a:cubicBezTo>
                  <a:pt x="517606" y="189056"/>
                  <a:pt x="559858" y="186707"/>
                  <a:pt x="600741" y="172616"/>
                </a:cubicBezTo>
                <a:cubicBezTo>
                  <a:pt x="633017" y="161461"/>
                  <a:pt x="663729" y="145413"/>
                  <a:pt x="695222" y="131909"/>
                </a:cubicBezTo>
                <a:cubicBezTo>
                  <a:pt x="704416" y="127994"/>
                  <a:pt x="708720" y="121536"/>
                  <a:pt x="709893" y="110968"/>
                </a:cubicBezTo>
                <a:cubicBezTo>
                  <a:pt x="712436" y="89440"/>
                  <a:pt x="715957" y="68303"/>
                  <a:pt x="718891" y="46970"/>
                </a:cubicBezTo>
                <a:close/>
                <a:moveTo>
                  <a:pt x="244531" y="591828"/>
                </a:moveTo>
                <a:cubicBezTo>
                  <a:pt x="238662" y="587913"/>
                  <a:pt x="236902" y="585761"/>
                  <a:pt x="234555" y="585369"/>
                </a:cubicBezTo>
                <a:cubicBezTo>
                  <a:pt x="178022" y="573235"/>
                  <a:pt x="125990" y="583803"/>
                  <a:pt x="79434" y="618640"/>
                </a:cubicBezTo>
                <a:cubicBezTo>
                  <a:pt x="64176" y="629991"/>
                  <a:pt x="61829" y="649562"/>
                  <a:pt x="57916" y="667176"/>
                </a:cubicBezTo>
                <a:cubicBezTo>
                  <a:pt x="56938" y="671873"/>
                  <a:pt x="60264" y="679114"/>
                  <a:pt x="63785" y="682833"/>
                </a:cubicBezTo>
                <a:cubicBezTo>
                  <a:pt x="73370" y="693205"/>
                  <a:pt x="84520" y="701230"/>
                  <a:pt x="99973" y="700642"/>
                </a:cubicBezTo>
                <a:cubicBezTo>
                  <a:pt x="134988" y="699077"/>
                  <a:pt x="165503" y="686356"/>
                  <a:pt x="189564" y="660913"/>
                </a:cubicBezTo>
                <a:cubicBezTo>
                  <a:pt x="208929" y="640168"/>
                  <a:pt x="225361" y="616291"/>
                  <a:pt x="244531" y="591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3" name="Google Shape;613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14" name="Google Shape;614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15" name="Google Shape;615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17" name="Google Shape;617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18" name="Google Shape;618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20" name="Google Shape;620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21" name="Google Shape;621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23" name="Google Shape;623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24" name="Google Shape;624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3"/>
          <p:cNvGrpSpPr/>
          <p:nvPr/>
        </p:nvGrpSpPr>
        <p:grpSpPr>
          <a:xfrm>
            <a:off x="4142744" y="762994"/>
            <a:ext cx="4195290" cy="276322"/>
            <a:chOff x="282" y="-6738"/>
            <a:chExt cx="11187439" cy="736859"/>
          </a:xfrm>
        </p:grpSpPr>
        <p:sp>
          <p:nvSpPr>
            <p:cNvPr id="81" name="Google Shape;81;p13"/>
            <p:cNvSpPr/>
            <p:nvPr/>
          </p:nvSpPr>
          <p:spPr>
            <a:xfrm>
              <a:off x="282" y="45"/>
              <a:ext cx="2602878" cy="730076"/>
            </a:xfrm>
            <a:custGeom>
              <a:rect b="b" l="l" r="r" t="t"/>
              <a:pathLst>
                <a:path extrusionOk="0" h="730076" w="2602878">
                  <a:moveTo>
                    <a:pt x="2099007" y="242321"/>
                  </a:moveTo>
                  <a:cubicBezTo>
                    <a:pt x="2110662" y="192898"/>
                    <a:pt x="2115626" y="151677"/>
                    <a:pt x="2105050" y="109376"/>
                  </a:cubicBezTo>
                  <a:cubicBezTo>
                    <a:pt x="2102460" y="99016"/>
                    <a:pt x="2107424" y="86283"/>
                    <a:pt x="2110662" y="75276"/>
                  </a:cubicBezTo>
                  <a:cubicBezTo>
                    <a:pt x="2115194" y="59305"/>
                    <a:pt x="2122748" y="44198"/>
                    <a:pt x="2126632" y="28227"/>
                  </a:cubicBezTo>
                  <a:cubicBezTo>
                    <a:pt x="2134402" y="-3715"/>
                    <a:pt x="2146704" y="-8463"/>
                    <a:pt x="2173034" y="13551"/>
                  </a:cubicBezTo>
                  <a:cubicBezTo>
                    <a:pt x="2198501" y="34917"/>
                    <a:pt x="2222889" y="57147"/>
                    <a:pt x="2247924" y="78945"/>
                  </a:cubicBezTo>
                  <a:cubicBezTo>
                    <a:pt x="2323893" y="144986"/>
                    <a:pt x="2409574" y="196567"/>
                    <a:pt x="2496118" y="247285"/>
                  </a:cubicBezTo>
                  <a:cubicBezTo>
                    <a:pt x="2529570" y="266925"/>
                    <a:pt x="2559785" y="294334"/>
                    <a:pt x="2585468" y="323470"/>
                  </a:cubicBezTo>
                  <a:cubicBezTo>
                    <a:pt x="2612229" y="353469"/>
                    <a:pt x="2607481" y="373109"/>
                    <a:pt x="2575756" y="401166"/>
                  </a:cubicBezTo>
                  <a:cubicBezTo>
                    <a:pt x="2554174" y="420374"/>
                    <a:pt x="2530649" y="437208"/>
                    <a:pt x="2508635" y="455768"/>
                  </a:cubicBezTo>
                  <a:cubicBezTo>
                    <a:pt x="2440220" y="513608"/>
                    <a:pt x="2371589" y="571233"/>
                    <a:pt x="2295404" y="619145"/>
                  </a:cubicBezTo>
                  <a:cubicBezTo>
                    <a:pt x="2255909" y="643964"/>
                    <a:pt x="2221162" y="676338"/>
                    <a:pt x="2183825" y="704610"/>
                  </a:cubicBezTo>
                  <a:cubicBezTo>
                    <a:pt x="2154473" y="726840"/>
                    <a:pt x="2149078" y="728350"/>
                    <a:pt x="2115194" y="730077"/>
                  </a:cubicBezTo>
                  <a:cubicBezTo>
                    <a:pt x="2114115" y="718854"/>
                    <a:pt x="2112604" y="707416"/>
                    <a:pt x="2112172" y="695761"/>
                  </a:cubicBezTo>
                  <a:cubicBezTo>
                    <a:pt x="2110662" y="665978"/>
                    <a:pt x="2107856" y="636195"/>
                    <a:pt x="2108503" y="606412"/>
                  </a:cubicBezTo>
                  <a:cubicBezTo>
                    <a:pt x="2108935" y="585909"/>
                    <a:pt x="2113899" y="565406"/>
                    <a:pt x="2117352" y="542313"/>
                  </a:cubicBezTo>
                  <a:cubicBezTo>
                    <a:pt x="2075483" y="531090"/>
                    <a:pt x="2034908" y="532385"/>
                    <a:pt x="1994118" y="533680"/>
                  </a:cubicBezTo>
                  <a:cubicBezTo>
                    <a:pt x="1979874" y="534111"/>
                    <a:pt x="1965630" y="529363"/>
                    <a:pt x="1951170" y="527853"/>
                  </a:cubicBezTo>
                  <a:cubicBezTo>
                    <a:pt x="1915128" y="524400"/>
                    <a:pt x="1878870" y="521162"/>
                    <a:pt x="1842828" y="518141"/>
                  </a:cubicBezTo>
                  <a:cubicBezTo>
                    <a:pt x="1762758" y="511234"/>
                    <a:pt x="1682689" y="503681"/>
                    <a:pt x="1602619" y="497854"/>
                  </a:cubicBezTo>
                  <a:cubicBezTo>
                    <a:pt x="1569383" y="495480"/>
                    <a:pt x="1535931" y="497638"/>
                    <a:pt x="1502694" y="496127"/>
                  </a:cubicBezTo>
                  <a:cubicBezTo>
                    <a:pt x="1428452" y="492242"/>
                    <a:pt x="1354209" y="485768"/>
                    <a:pt x="1279967" y="483178"/>
                  </a:cubicBezTo>
                  <a:cubicBezTo>
                    <a:pt x="1160186" y="479077"/>
                    <a:pt x="1040406" y="478645"/>
                    <a:pt x="920625" y="473466"/>
                  </a:cubicBezTo>
                  <a:cubicBezTo>
                    <a:pt x="852642" y="470444"/>
                    <a:pt x="784658" y="460948"/>
                    <a:pt x="716890" y="454689"/>
                  </a:cubicBezTo>
                  <a:cubicBezTo>
                    <a:pt x="658187" y="449078"/>
                    <a:pt x="599484" y="444546"/>
                    <a:pt x="540780" y="438071"/>
                  </a:cubicBezTo>
                  <a:cubicBezTo>
                    <a:pt x="394454" y="422100"/>
                    <a:pt x="249422" y="398576"/>
                    <a:pt x="105038" y="371167"/>
                  </a:cubicBezTo>
                  <a:cubicBezTo>
                    <a:pt x="77629" y="365987"/>
                    <a:pt x="50435" y="359296"/>
                    <a:pt x="16120" y="351527"/>
                  </a:cubicBezTo>
                  <a:cubicBezTo>
                    <a:pt x="16767" y="352822"/>
                    <a:pt x="11156" y="346347"/>
                    <a:pt x="10293" y="339441"/>
                  </a:cubicBezTo>
                  <a:cubicBezTo>
                    <a:pt x="5976" y="297356"/>
                    <a:pt x="-2657" y="254623"/>
                    <a:pt x="796" y="212970"/>
                  </a:cubicBezTo>
                  <a:cubicBezTo>
                    <a:pt x="4897" y="159878"/>
                    <a:pt x="20868" y="141533"/>
                    <a:pt x="70938" y="151029"/>
                  </a:cubicBezTo>
                  <a:cubicBezTo>
                    <a:pt x="138059" y="163978"/>
                    <a:pt x="205611" y="174769"/>
                    <a:pt x="273594" y="181892"/>
                  </a:cubicBezTo>
                  <a:cubicBezTo>
                    <a:pt x="317190" y="186424"/>
                    <a:pt x="361649" y="182971"/>
                    <a:pt x="405677" y="182323"/>
                  </a:cubicBezTo>
                  <a:cubicBezTo>
                    <a:pt x="422295" y="182107"/>
                    <a:pt x="438913" y="179518"/>
                    <a:pt x="455531" y="179302"/>
                  </a:cubicBezTo>
                  <a:cubicBezTo>
                    <a:pt x="535601" y="178654"/>
                    <a:pt x="615454" y="176280"/>
                    <a:pt x="695524" y="178870"/>
                  </a:cubicBezTo>
                  <a:cubicBezTo>
                    <a:pt x="797176" y="181892"/>
                    <a:pt x="898611" y="189229"/>
                    <a:pt x="1000263" y="193978"/>
                  </a:cubicBezTo>
                  <a:cubicBezTo>
                    <a:pt x="1094145" y="198294"/>
                    <a:pt x="1188027" y="201747"/>
                    <a:pt x="1281909" y="205416"/>
                  </a:cubicBezTo>
                  <a:cubicBezTo>
                    <a:pt x="1330469" y="207358"/>
                    <a:pt x="1378813" y="207790"/>
                    <a:pt x="1427373" y="210812"/>
                  </a:cubicBezTo>
                  <a:cubicBezTo>
                    <a:pt x="1484781" y="214481"/>
                    <a:pt x="1541974" y="220739"/>
                    <a:pt x="1599382" y="224624"/>
                  </a:cubicBezTo>
                  <a:cubicBezTo>
                    <a:pt x="1663049" y="228725"/>
                    <a:pt x="1726716" y="231962"/>
                    <a:pt x="1790383" y="234336"/>
                  </a:cubicBezTo>
                  <a:cubicBezTo>
                    <a:pt x="1853835" y="236710"/>
                    <a:pt x="1917286" y="237789"/>
                    <a:pt x="1980737" y="239300"/>
                  </a:cubicBezTo>
                  <a:cubicBezTo>
                    <a:pt x="2019369" y="240379"/>
                    <a:pt x="2058001" y="241242"/>
                    <a:pt x="2099007" y="242321"/>
                  </a:cubicBezTo>
                  <a:close/>
                  <a:moveTo>
                    <a:pt x="39428" y="310305"/>
                  </a:moveTo>
                  <a:cubicBezTo>
                    <a:pt x="88420" y="317643"/>
                    <a:pt x="133311" y="325197"/>
                    <a:pt x="178417" y="330592"/>
                  </a:cubicBezTo>
                  <a:cubicBezTo>
                    <a:pt x="271436" y="341383"/>
                    <a:pt x="364671" y="351095"/>
                    <a:pt x="457905" y="361023"/>
                  </a:cubicBezTo>
                  <a:cubicBezTo>
                    <a:pt x="506033" y="366203"/>
                    <a:pt x="554161" y="372246"/>
                    <a:pt x="602505" y="375483"/>
                  </a:cubicBezTo>
                  <a:cubicBezTo>
                    <a:pt x="668762" y="380015"/>
                    <a:pt x="734156" y="391238"/>
                    <a:pt x="801276" y="391670"/>
                  </a:cubicBezTo>
                  <a:cubicBezTo>
                    <a:pt x="900985" y="392317"/>
                    <a:pt x="1000695" y="404187"/>
                    <a:pt x="1100404" y="408504"/>
                  </a:cubicBezTo>
                  <a:cubicBezTo>
                    <a:pt x="1206588" y="413036"/>
                    <a:pt x="1313203" y="414547"/>
                    <a:pt x="1419387" y="417568"/>
                  </a:cubicBezTo>
                  <a:cubicBezTo>
                    <a:pt x="1516075" y="420374"/>
                    <a:pt x="1612763" y="422748"/>
                    <a:pt x="1709451" y="426848"/>
                  </a:cubicBezTo>
                  <a:cubicBezTo>
                    <a:pt x="1806570" y="430733"/>
                    <a:pt x="1903474" y="436345"/>
                    <a:pt x="2000377" y="441524"/>
                  </a:cubicBezTo>
                  <a:cubicBezTo>
                    <a:pt x="2050448" y="444114"/>
                    <a:pt x="2100302" y="446488"/>
                    <a:pt x="2150373" y="449941"/>
                  </a:cubicBezTo>
                  <a:cubicBezTo>
                    <a:pt x="2166775" y="451020"/>
                    <a:pt x="2184041" y="452531"/>
                    <a:pt x="2189220" y="474329"/>
                  </a:cubicBezTo>
                  <a:cubicBezTo>
                    <a:pt x="2193105" y="490731"/>
                    <a:pt x="2201738" y="507997"/>
                    <a:pt x="2184688" y="520515"/>
                  </a:cubicBezTo>
                  <a:cubicBezTo>
                    <a:pt x="2139366" y="553535"/>
                    <a:pt x="2155768" y="592167"/>
                    <a:pt x="2172386" y="640080"/>
                  </a:cubicBezTo>
                  <a:cubicBezTo>
                    <a:pt x="2291520" y="546413"/>
                    <a:pt x="2406336" y="456416"/>
                    <a:pt x="2521585" y="365771"/>
                  </a:cubicBezTo>
                  <a:cubicBezTo>
                    <a:pt x="2498060" y="332750"/>
                    <a:pt x="2473888" y="313327"/>
                    <a:pt x="2440652" y="300162"/>
                  </a:cubicBezTo>
                  <a:cubicBezTo>
                    <a:pt x="2372021" y="272968"/>
                    <a:pt x="2308354" y="235847"/>
                    <a:pt x="2250729" y="189014"/>
                  </a:cubicBezTo>
                  <a:cubicBezTo>
                    <a:pt x="2226989" y="169806"/>
                    <a:pt x="2201738" y="152540"/>
                    <a:pt x="2178429" y="135490"/>
                  </a:cubicBezTo>
                  <a:cubicBezTo>
                    <a:pt x="2178429" y="176712"/>
                    <a:pt x="2179509" y="214265"/>
                    <a:pt x="2178214" y="251818"/>
                  </a:cubicBezTo>
                  <a:cubicBezTo>
                    <a:pt x="2176487" y="297572"/>
                    <a:pt x="2154905" y="318506"/>
                    <a:pt x="2110446" y="320017"/>
                  </a:cubicBezTo>
                  <a:cubicBezTo>
                    <a:pt x="2089295" y="320664"/>
                    <a:pt x="2067929" y="321312"/>
                    <a:pt x="2046563" y="320449"/>
                  </a:cubicBezTo>
                  <a:cubicBezTo>
                    <a:pt x="1966277" y="317211"/>
                    <a:pt x="1886208" y="313327"/>
                    <a:pt x="1805923" y="310089"/>
                  </a:cubicBezTo>
                  <a:cubicBezTo>
                    <a:pt x="1669308" y="304478"/>
                    <a:pt x="1532693" y="299946"/>
                    <a:pt x="1396294" y="293903"/>
                  </a:cubicBezTo>
                  <a:cubicBezTo>
                    <a:pt x="1317736" y="290450"/>
                    <a:pt x="1239177" y="284191"/>
                    <a:pt x="1160618" y="280090"/>
                  </a:cubicBezTo>
                  <a:cubicBezTo>
                    <a:pt x="1072779" y="275342"/>
                    <a:pt x="984940" y="271673"/>
                    <a:pt x="896885" y="267357"/>
                  </a:cubicBezTo>
                  <a:cubicBezTo>
                    <a:pt x="803219" y="263040"/>
                    <a:pt x="709552" y="256566"/>
                    <a:pt x="615886" y="254623"/>
                  </a:cubicBezTo>
                  <a:cubicBezTo>
                    <a:pt x="523515" y="252681"/>
                    <a:pt x="431143" y="253544"/>
                    <a:pt x="338988" y="256566"/>
                  </a:cubicBezTo>
                  <a:cubicBezTo>
                    <a:pt x="247696" y="259587"/>
                    <a:pt x="157914" y="252465"/>
                    <a:pt x="68996" y="231530"/>
                  </a:cubicBezTo>
                  <a:cubicBezTo>
                    <a:pt x="59500" y="229372"/>
                    <a:pt x="49140" y="231315"/>
                    <a:pt x="35544" y="231315"/>
                  </a:cubicBezTo>
                  <a:cubicBezTo>
                    <a:pt x="36839" y="259587"/>
                    <a:pt x="38134" y="284838"/>
                    <a:pt x="39428" y="3103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3260521" y="-6738"/>
              <a:ext cx="7927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Write an agenda here.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4142744" y="1597721"/>
            <a:ext cx="4195290" cy="276322"/>
            <a:chOff x="282" y="-6738"/>
            <a:chExt cx="11187439" cy="736859"/>
          </a:xfrm>
        </p:grpSpPr>
        <p:sp>
          <p:nvSpPr>
            <p:cNvPr id="84" name="Google Shape;84;p13"/>
            <p:cNvSpPr/>
            <p:nvPr/>
          </p:nvSpPr>
          <p:spPr>
            <a:xfrm>
              <a:off x="282" y="45"/>
              <a:ext cx="2602878" cy="730076"/>
            </a:xfrm>
            <a:custGeom>
              <a:rect b="b" l="l" r="r" t="t"/>
              <a:pathLst>
                <a:path extrusionOk="0" h="730076" w="2602878">
                  <a:moveTo>
                    <a:pt x="2099007" y="242321"/>
                  </a:moveTo>
                  <a:cubicBezTo>
                    <a:pt x="2110662" y="192898"/>
                    <a:pt x="2115626" y="151677"/>
                    <a:pt x="2105050" y="109376"/>
                  </a:cubicBezTo>
                  <a:cubicBezTo>
                    <a:pt x="2102460" y="99016"/>
                    <a:pt x="2107424" y="86283"/>
                    <a:pt x="2110662" y="75276"/>
                  </a:cubicBezTo>
                  <a:cubicBezTo>
                    <a:pt x="2115194" y="59305"/>
                    <a:pt x="2122748" y="44198"/>
                    <a:pt x="2126632" y="28227"/>
                  </a:cubicBezTo>
                  <a:cubicBezTo>
                    <a:pt x="2134402" y="-3715"/>
                    <a:pt x="2146704" y="-8463"/>
                    <a:pt x="2173034" y="13551"/>
                  </a:cubicBezTo>
                  <a:cubicBezTo>
                    <a:pt x="2198501" y="34917"/>
                    <a:pt x="2222889" y="57147"/>
                    <a:pt x="2247924" y="78945"/>
                  </a:cubicBezTo>
                  <a:cubicBezTo>
                    <a:pt x="2323893" y="144986"/>
                    <a:pt x="2409574" y="196567"/>
                    <a:pt x="2496118" y="247285"/>
                  </a:cubicBezTo>
                  <a:cubicBezTo>
                    <a:pt x="2529570" y="266925"/>
                    <a:pt x="2559785" y="294334"/>
                    <a:pt x="2585468" y="323470"/>
                  </a:cubicBezTo>
                  <a:cubicBezTo>
                    <a:pt x="2612229" y="353469"/>
                    <a:pt x="2607481" y="373109"/>
                    <a:pt x="2575756" y="401166"/>
                  </a:cubicBezTo>
                  <a:cubicBezTo>
                    <a:pt x="2554174" y="420374"/>
                    <a:pt x="2530649" y="437208"/>
                    <a:pt x="2508635" y="455768"/>
                  </a:cubicBezTo>
                  <a:cubicBezTo>
                    <a:pt x="2440220" y="513608"/>
                    <a:pt x="2371589" y="571233"/>
                    <a:pt x="2295404" y="619145"/>
                  </a:cubicBezTo>
                  <a:cubicBezTo>
                    <a:pt x="2255909" y="643964"/>
                    <a:pt x="2221162" y="676338"/>
                    <a:pt x="2183825" y="704610"/>
                  </a:cubicBezTo>
                  <a:cubicBezTo>
                    <a:pt x="2154473" y="726840"/>
                    <a:pt x="2149078" y="728350"/>
                    <a:pt x="2115194" y="730077"/>
                  </a:cubicBezTo>
                  <a:cubicBezTo>
                    <a:pt x="2114115" y="718854"/>
                    <a:pt x="2112604" y="707416"/>
                    <a:pt x="2112172" y="695761"/>
                  </a:cubicBezTo>
                  <a:cubicBezTo>
                    <a:pt x="2110662" y="665978"/>
                    <a:pt x="2107856" y="636195"/>
                    <a:pt x="2108503" y="606412"/>
                  </a:cubicBezTo>
                  <a:cubicBezTo>
                    <a:pt x="2108935" y="585909"/>
                    <a:pt x="2113899" y="565406"/>
                    <a:pt x="2117352" y="542313"/>
                  </a:cubicBezTo>
                  <a:cubicBezTo>
                    <a:pt x="2075483" y="531090"/>
                    <a:pt x="2034908" y="532385"/>
                    <a:pt x="1994118" y="533680"/>
                  </a:cubicBezTo>
                  <a:cubicBezTo>
                    <a:pt x="1979874" y="534111"/>
                    <a:pt x="1965630" y="529363"/>
                    <a:pt x="1951170" y="527853"/>
                  </a:cubicBezTo>
                  <a:cubicBezTo>
                    <a:pt x="1915128" y="524400"/>
                    <a:pt x="1878870" y="521162"/>
                    <a:pt x="1842828" y="518141"/>
                  </a:cubicBezTo>
                  <a:cubicBezTo>
                    <a:pt x="1762758" y="511234"/>
                    <a:pt x="1682689" y="503681"/>
                    <a:pt x="1602619" y="497854"/>
                  </a:cubicBezTo>
                  <a:cubicBezTo>
                    <a:pt x="1569383" y="495480"/>
                    <a:pt x="1535931" y="497638"/>
                    <a:pt x="1502694" y="496127"/>
                  </a:cubicBezTo>
                  <a:cubicBezTo>
                    <a:pt x="1428452" y="492242"/>
                    <a:pt x="1354209" y="485768"/>
                    <a:pt x="1279967" y="483178"/>
                  </a:cubicBezTo>
                  <a:cubicBezTo>
                    <a:pt x="1160186" y="479077"/>
                    <a:pt x="1040406" y="478645"/>
                    <a:pt x="920625" y="473466"/>
                  </a:cubicBezTo>
                  <a:cubicBezTo>
                    <a:pt x="852642" y="470444"/>
                    <a:pt x="784658" y="460948"/>
                    <a:pt x="716890" y="454689"/>
                  </a:cubicBezTo>
                  <a:cubicBezTo>
                    <a:pt x="658187" y="449078"/>
                    <a:pt x="599484" y="444546"/>
                    <a:pt x="540780" y="438071"/>
                  </a:cubicBezTo>
                  <a:cubicBezTo>
                    <a:pt x="394454" y="422100"/>
                    <a:pt x="249422" y="398576"/>
                    <a:pt x="105038" y="371167"/>
                  </a:cubicBezTo>
                  <a:cubicBezTo>
                    <a:pt x="77629" y="365987"/>
                    <a:pt x="50435" y="359296"/>
                    <a:pt x="16120" y="351527"/>
                  </a:cubicBezTo>
                  <a:cubicBezTo>
                    <a:pt x="16767" y="352822"/>
                    <a:pt x="11156" y="346347"/>
                    <a:pt x="10293" y="339441"/>
                  </a:cubicBezTo>
                  <a:cubicBezTo>
                    <a:pt x="5976" y="297356"/>
                    <a:pt x="-2657" y="254623"/>
                    <a:pt x="796" y="212970"/>
                  </a:cubicBezTo>
                  <a:cubicBezTo>
                    <a:pt x="4897" y="159878"/>
                    <a:pt x="20868" y="141533"/>
                    <a:pt x="70938" y="151029"/>
                  </a:cubicBezTo>
                  <a:cubicBezTo>
                    <a:pt x="138059" y="163978"/>
                    <a:pt x="205611" y="174769"/>
                    <a:pt x="273594" y="181892"/>
                  </a:cubicBezTo>
                  <a:cubicBezTo>
                    <a:pt x="317190" y="186424"/>
                    <a:pt x="361649" y="182971"/>
                    <a:pt x="405677" y="182323"/>
                  </a:cubicBezTo>
                  <a:cubicBezTo>
                    <a:pt x="422295" y="182107"/>
                    <a:pt x="438913" y="179518"/>
                    <a:pt x="455531" y="179302"/>
                  </a:cubicBezTo>
                  <a:cubicBezTo>
                    <a:pt x="535601" y="178654"/>
                    <a:pt x="615454" y="176280"/>
                    <a:pt x="695524" y="178870"/>
                  </a:cubicBezTo>
                  <a:cubicBezTo>
                    <a:pt x="797176" y="181892"/>
                    <a:pt x="898611" y="189229"/>
                    <a:pt x="1000263" y="193978"/>
                  </a:cubicBezTo>
                  <a:cubicBezTo>
                    <a:pt x="1094145" y="198294"/>
                    <a:pt x="1188027" y="201747"/>
                    <a:pt x="1281909" y="205416"/>
                  </a:cubicBezTo>
                  <a:cubicBezTo>
                    <a:pt x="1330469" y="207358"/>
                    <a:pt x="1378813" y="207790"/>
                    <a:pt x="1427373" y="210812"/>
                  </a:cubicBezTo>
                  <a:cubicBezTo>
                    <a:pt x="1484781" y="214481"/>
                    <a:pt x="1541974" y="220739"/>
                    <a:pt x="1599382" y="224624"/>
                  </a:cubicBezTo>
                  <a:cubicBezTo>
                    <a:pt x="1663049" y="228725"/>
                    <a:pt x="1726716" y="231962"/>
                    <a:pt x="1790383" y="234336"/>
                  </a:cubicBezTo>
                  <a:cubicBezTo>
                    <a:pt x="1853835" y="236710"/>
                    <a:pt x="1917286" y="237789"/>
                    <a:pt x="1980737" y="239300"/>
                  </a:cubicBezTo>
                  <a:cubicBezTo>
                    <a:pt x="2019369" y="240379"/>
                    <a:pt x="2058001" y="241242"/>
                    <a:pt x="2099007" y="242321"/>
                  </a:cubicBezTo>
                  <a:close/>
                  <a:moveTo>
                    <a:pt x="39428" y="310305"/>
                  </a:moveTo>
                  <a:cubicBezTo>
                    <a:pt x="88420" y="317643"/>
                    <a:pt x="133311" y="325197"/>
                    <a:pt x="178417" y="330592"/>
                  </a:cubicBezTo>
                  <a:cubicBezTo>
                    <a:pt x="271436" y="341383"/>
                    <a:pt x="364671" y="351095"/>
                    <a:pt x="457905" y="361023"/>
                  </a:cubicBezTo>
                  <a:cubicBezTo>
                    <a:pt x="506033" y="366203"/>
                    <a:pt x="554161" y="372246"/>
                    <a:pt x="602505" y="375483"/>
                  </a:cubicBezTo>
                  <a:cubicBezTo>
                    <a:pt x="668762" y="380015"/>
                    <a:pt x="734156" y="391238"/>
                    <a:pt x="801276" y="391670"/>
                  </a:cubicBezTo>
                  <a:cubicBezTo>
                    <a:pt x="900985" y="392317"/>
                    <a:pt x="1000695" y="404187"/>
                    <a:pt x="1100404" y="408504"/>
                  </a:cubicBezTo>
                  <a:cubicBezTo>
                    <a:pt x="1206588" y="413036"/>
                    <a:pt x="1313203" y="414547"/>
                    <a:pt x="1419387" y="417568"/>
                  </a:cubicBezTo>
                  <a:cubicBezTo>
                    <a:pt x="1516075" y="420374"/>
                    <a:pt x="1612763" y="422748"/>
                    <a:pt x="1709451" y="426848"/>
                  </a:cubicBezTo>
                  <a:cubicBezTo>
                    <a:pt x="1806570" y="430733"/>
                    <a:pt x="1903474" y="436345"/>
                    <a:pt x="2000377" y="441524"/>
                  </a:cubicBezTo>
                  <a:cubicBezTo>
                    <a:pt x="2050448" y="444114"/>
                    <a:pt x="2100302" y="446488"/>
                    <a:pt x="2150373" y="449941"/>
                  </a:cubicBezTo>
                  <a:cubicBezTo>
                    <a:pt x="2166775" y="451020"/>
                    <a:pt x="2184041" y="452531"/>
                    <a:pt x="2189220" y="474329"/>
                  </a:cubicBezTo>
                  <a:cubicBezTo>
                    <a:pt x="2193105" y="490731"/>
                    <a:pt x="2201738" y="507997"/>
                    <a:pt x="2184688" y="520515"/>
                  </a:cubicBezTo>
                  <a:cubicBezTo>
                    <a:pt x="2139366" y="553535"/>
                    <a:pt x="2155768" y="592167"/>
                    <a:pt x="2172386" y="640080"/>
                  </a:cubicBezTo>
                  <a:cubicBezTo>
                    <a:pt x="2291520" y="546413"/>
                    <a:pt x="2406336" y="456416"/>
                    <a:pt x="2521585" y="365771"/>
                  </a:cubicBezTo>
                  <a:cubicBezTo>
                    <a:pt x="2498060" y="332750"/>
                    <a:pt x="2473888" y="313327"/>
                    <a:pt x="2440652" y="300162"/>
                  </a:cubicBezTo>
                  <a:cubicBezTo>
                    <a:pt x="2372021" y="272968"/>
                    <a:pt x="2308354" y="235847"/>
                    <a:pt x="2250729" y="189014"/>
                  </a:cubicBezTo>
                  <a:cubicBezTo>
                    <a:pt x="2226989" y="169806"/>
                    <a:pt x="2201738" y="152540"/>
                    <a:pt x="2178429" y="135490"/>
                  </a:cubicBezTo>
                  <a:cubicBezTo>
                    <a:pt x="2178429" y="176712"/>
                    <a:pt x="2179509" y="214265"/>
                    <a:pt x="2178214" y="251818"/>
                  </a:cubicBezTo>
                  <a:cubicBezTo>
                    <a:pt x="2176487" y="297572"/>
                    <a:pt x="2154905" y="318506"/>
                    <a:pt x="2110446" y="320017"/>
                  </a:cubicBezTo>
                  <a:cubicBezTo>
                    <a:pt x="2089295" y="320664"/>
                    <a:pt x="2067929" y="321312"/>
                    <a:pt x="2046563" y="320449"/>
                  </a:cubicBezTo>
                  <a:cubicBezTo>
                    <a:pt x="1966277" y="317211"/>
                    <a:pt x="1886208" y="313327"/>
                    <a:pt x="1805923" y="310089"/>
                  </a:cubicBezTo>
                  <a:cubicBezTo>
                    <a:pt x="1669308" y="304478"/>
                    <a:pt x="1532693" y="299946"/>
                    <a:pt x="1396294" y="293903"/>
                  </a:cubicBezTo>
                  <a:cubicBezTo>
                    <a:pt x="1317736" y="290450"/>
                    <a:pt x="1239177" y="284191"/>
                    <a:pt x="1160618" y="280090"/>
                  </a:cubicBezTo>
                  <a:cubicBezTo>
                    <a:pt x="1072779" y="275342"/>
                    <a:pt x="984940" y="271673"/>
                    <a:pt x="896885" y="267357"/>
                  </a:cubicBezTo>
                  <a:cubicBezTo>
                    <a:pt x="803219" y="263040"/>
                    <a:pt x="709552" y="256566"/>
                    <a:pt x="615886" y="254623"/>
                  </a:cubicBezTo>
                  <a:cubicBezTo>
                    <a:pt x="523515" y="252681"/>
                    <a:pt x="431143" y="253544"/>
                    <a:pt x="338988" y="256566"/>
                  </a:cubicBezTo>
                  <a:cubicBezTo>
                    <a:pt x="247696" y="259587"/>
                    <a:pt x="157914" y="252465"/>
                    <a:pt x="68996" y="231530"/>
                  </a:cubicBezTo>
                  <a:cubicBezTo>
                    <a:pt x="59500" y="229372"/>
                    <a:pt x="49140" y="231315"/>
                    <a:pt x="35544" y="231315"/>
                  </a:cubicBezTo>
                  <a:cubicBezTo>
                    <a:pt x="36839" y="259587"/>
                    <a:pt x="38134" y="284838"/>
                    <a:pt x="39428" y="3103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3260521" y="-6738"/>
              <a:ext cx="7927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Write an agenda here.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4142744" y="2432447"/>
            <a:ext cx="4195290" cy="276322"/>
            <a:chOff x="282" y="-6738"/>
            <a:chExt cx="11187439" cy="736859"/>
          </a:xfrm>
        </p:grpSpPr>
        <p:sp>
          <p:nvSpPr>
            <p:cNvPr id="87" name="Google Shape;87;p13"/>
            <p:cNvSpPr/>
            <p:nvPr/>
          </p:nvSpPr>
          <p:spPr>
            <a:xfrm>
              <a:off x="282" y="45"/>
              <a:ext cx="2602878" cy="730076"/>
            </a:xfrm>
            <a:custGeom>
              <a:rect b="b" l="l" r="r" t="t"/>
              <a:pathLst>
                <a:path extrusionOk="0" h="730076" w="2602878">
                  <a:moveTo>
                    <a:pt x="2099007" y="242321"/>
                  </a:moveTo>
                  <a:cubicBezTo>
                    <a:pt x="2110662" y="192898"/>
                    <a:pt x="2115626" y="151677"/>
                    <a:pt x="2105050" y="109376"/>
                  </a:cubicBezTo>
                  <a:cubicBezTo>
                    <a:pt x="2102460" y="99016"/>
                    <a:pt x="2107424" y="86283"/>
                    <a:pt x="2110662" y="75276"/>
                  </a:cubicBezTo>
                  <a:cubicBezTo>
                    <a:pt x="2115194" y="59305"/>
                    <a:pt x="2122748" y="44198"/>
                    <a:pt x="2126632" y="28227"/>
                  </a:cubicBezTo>
                  <a:cubicBezTo>
                    <a:pt x="2134402" y="-3715"/>
                    <a:pt x="2146704" y="-8463"/>
                    <a:pt x="2173034" y="13551"/>
                  </a:cubicBezTo>
                  <a:cubicBezTo>
                    <a:pt x="2198501" y="34917"/>
                    <a:pt x="2222889" y="57147"/>
                    <a:pt x="2247924" y="78945"/>
                  </a:cubicBezTo>
                  <a:cubicBezTo>
                    <a:pt x="2323893" y="144986"/>
                    <a:pt x="2409574" y="196567"/>
                    <a:pt x="2496118" y="247285"/>
                  </a:cubicBezTo>
                  <a:cubicBezTo>
                    <a:pt x="2529570" y="266925"/>
                    <a:pt x="2559785" y="294334"/>
                    <a:pt x="2585468" y="323470"/>
                  </a:cubicBezTo>
                  <a:cubicBezTo>
                    <a:pt x="2612229" y="353469"/>
                    <a:pt x="2607481" y="373109"/>
                    <a:pt x="2575756" y="401166"/>
                  </a:cubicBezTo>
                  <a:cubicBezTo>
                    <a:pt x="2554174" y="420374"/>
                    <a:pt x="2530649" y="437208"/>
                    <a:pt x="2508635" y="455768"/>
                  </a:cubicBezTo>
                  <a:cubicBezTo>
                    <a:pt x="2440220" y="513608"/>
                    <a:pt x="2371589" y="571233"/>
                    <a:pt x="2295404" y="619145"/>
                  </a:cubicBezTo>
                  <a:cubicBezTo>
                    <a:pt x="2255909" y="643964"/>
                    <a:pt x="2221162" y="676338"/>
                    <a:pt x="2183825" y="704610"/>
                  </a:cubicBezTo>
                  <a:cubicBezTo>
                    <a:pt x="2154473" y="726840"/>
                    <a:pt x="2149078" y="728350"/>
                    <a:pt x="2115194" y="730077"/>
                  </a:cubicBezTo>
                  <a:cubicBezTo>
                    <a:pt x="2114115" y="718854"/>
                    <a:pt x="2112604" y="707416"/>
                    <a:pt x="2112172" y="695761"/>
                  </a:cubicBezTo>
                  <a:cubicBezTo>
                    <a:pt x="2110662" y="665978"/>
                    <a:pt x="2107856" y="636195"/>
                    <a:pt x="2108503" y="606412"/>
                  </a:cubicBezTo>
                  <a:cubicBezTo>
                    <a:pt x="2108935" y="585909"/>
                    <a:pt x="2113899" y="565406"/>
                    <a:pt x="2117352" y="542313"/>
                  </a:cubicBezTo>
                  <a:cubicBezTo>
                    <a:pt x="2075483" y="531090"/>
                    <a:pt x="2034908" y="532385"/>
                    <a:pt x="1994118" y="533680"/>
                  </a:cubicBezTo>
                  <a:cubicBezTo>
                    <a:pt x="1979874" y="534111"/>
                    <a:pt x="1965630" y="529363"/>
                    <a:pt x="1951170" y="527853"/>
                  </a:cubicBezTo>
                  <a:cubicBezTo>
                    <a:pt x="1915128" y="524400"/>
                    <a:pt x="1878870" y="521162"/>
                    <a:pt x="1842828" y="518141"/>
                  </a:cubicBezTo>
                  <a:cubicBezTo>
                    <a:pt x="1762758" y="511234"/>
                    <a:pt x="1682689" y="503681"/>
                    <a:pt x="1602619" y="497854"/>
                  </a:cubicBezTo>
                  <a:cubicBezTo>
                    <a:pt x="1569383" y="495480"/>
                    <a:pt x="1535931" y="497638"/>
                    <a:pt x="1502694" y="496127"/>
                  </a:cubicBezTo>
                  <a:cubicBezTo>
                    <a:pt x="1428452" y="492242"/>
                    <a:pt x="1354209" y="485768"/>
                    <a:pt x="1279967" y="483178"/>
                  </a:cubicBezTo>
                  <a:cubicBezTo>
                    <a:pt x="1160186" y="479077"/>
                    <a:pt x="1040406" y="478645"/>
                    <a:pt x="920625" y="473466"/>
                  </a:cubicBezTo>
                  <a:cubicBezTo>
                    <a:pt x="852642" y="470444"/>
                    <a:pt x="784658" y="460948"/>
                    <a:pt x="716890" y="454689"/>
                  </a:cubicBezTo>
                  <a:cubicBezTo>
                    <a:pt x="658187" y="449078"/>
                    <a:pt x="599484" y="444546"/>
                    <a:pt x="540780" y="438071"/>
                  </a:cubicBezTo>
                  <a:cubicBezTo>
                    <a:pt x="394454" y="422100"/>
                    <a:pt x="249422" y="398576"/>
                    <a:pt x="105038" y="371167"/>
                  </a:cubicBezTo>
                  <a:cubicBezTo>
                    <a:pt x="77629" y="365987"/>
                    <a:pt x="50435" y="359296"/>
                    <a:pt x="16120" y="351527"/>
                  </a:cubicBezTo>
                  <a:cubicBezTo>
                    <a:pt x="16767" y="352822"/>
                    <a:pt x="11156" y="346347"/>
                    <a:pt x="10293" y="339441"/>
                  </a:cubicBezTo>
                  <a:cubicBezTo>
                    <a:pt x="5976" y="297356"/>
                    <a:pt x="-2657" y="254623"/>
                    <a:pt x="796" y="212970"/>
                  </a:cubicBezTo>
                  <a:cubicBezTo>
                    <a:pt x="4897" y="159878"/>
                    <a:pt x="20868" y="141533"/>
                    <a:pt x="70938" y="151029"/>
                  </a:cubicBezTo>
                  <a:cubicBezTo>
                    <a:pt x="138059" y="163978"/>
                    <a:pt x="205611" y="174769"/>
                    <a:pt x="273594" y="181892"/>
                  </a:cubicBezTo>
                  <a:cubicBezTo>
                    <a:pt x="317190" y="186424"/>
                    <a:pt x="361649" y="182971"/>
                    <a:pt x="405677" y="182323"/>
                  </a:cubicBezTo>
                  <a:cubicBezTo>
                    <a:pt x="422295" y="182107"/>
                    <a:pt x="438913" y="179518"/>
                    <a:pt x="455531" y="179302"/>
                  </a:cubicBezTo>
                  <a:cubicBezTo>
                    <a:pt x="535601" y="178654"/>
                    <a:pt x="615454" y="176280"/>
                    <a:pt x="695524" y="178870"/>
                  </a:cubicBezTo>
                  <a:cubicBezTo>
                    <a:pt x="797176" y="181892"/>
                    <a:pt x="898611" y="189229"/>
                    <a:pt x="1000263" y="193978"/>
                  </a:cubicBezTo>
                  <a:cubicBezTo>
                    <a:pt x="1094145" y="198294"/>
                    <a:pt x="1188027" y="201747"/>
                    <a:pt x="1281909" y="205416"/>
                  </a:cubicBezTo>
                  <a:cubicBezTo>
                    <a:pt x="1330469" y="207358"/>
                    <a:pt x="1378813" y="207790"/>
                    <a:pt x="1427373" y="210812"/>
                  </a:cubicBezTo>
                  <a:cubicBezTo>
                    <a:pt x="1484781" y="214481"/>
                    <a:pt x="1541974" y="220739"/>
                    <a:pt x="1599382" y="224624"/>
                  </a:cubicBezTo>
                  <a:cubicBezTo>
                    <a:pt x="1663049" y="228725"/>
                    <a:pt x="1726716" y="231962"/>
                    <a:pt x="1790383" y="234336"/>
                  </a:cubicBezTo>
                  <a:cubicBezTo>
                    <a:pt x="1853835" y="236710"/>
                    <a:pt x="1917286" y="237789"/>
                    <a:pt x="1980737" y="239300"/>
                  </a:cubicBezTo>
                  <a:cubicBezTo>
                    <a:pt x="2019369" y="240379"/>
                    <a:pt x="2058001" y="241242"/>
                    <a:pt x="2099007" y="242321"/>
                  </a:cubicBezTo>
                  <a:close/>
                  <a:moveTo>
                    <a:pt x="39428" y="310305"/>
                  </a:moveTo>
                  <a:cubicBezTo>
                    <a:pt x="88420" y="317643"/>
                    <a:pt x="133311" y="325197"/>
                    <a:pt x="178417" y="330592"/>
                  </a:cubicBezTo>
                  <a:cubicBezTo>
                    <a:pt x="271436" y="341383"/>
                    <a:pt x="364671" y="351095"/>
                    <a:pt x="457905" y="361023"/>
                  </a:cubicBezTo>
                  <a:cubicBezTo>
                    <a:pt x="506033" y="366203"/>
                    <a:pt x="554161" y="372246"/>
                    <a:pt x="602505" y="375483"/>
                  </a:cubicBezTo>
                  <a:cubicBezTo>
                    <a:pt x="668762" y="380015"/>
                    <a:pt x="734156" y="391238"/>
                    <a:pt x="801276" y="391670"/>
                  </a:cubicBezTo>
                  <a:cubicBezTo>
                    <a:pt x="900985" y="392317"/>
                    <a:pt x="1000695" y="404187"/>
                    <a:pt x="1100404" y="408504"/>
                  </a:cubicBezTo>
                  <a:cubicBezTo>
                    <a:pt x="1206588" y="413036"/>
                    <a:pt x="1313203" y="414547"/>
                    <a:pt x="1419387" y="417568"/>
                  </a:cubicBezTo>
                  <a:cubicBezTo>
                    <a:pt x="1516075" y="420374"/>
                    <a:pt x="1612763" y="422748"/>
                    <a:pt x="1709451" y="426848"/>
                  </a:cubicBezTo>
                  <a:cubicBezTo>
                    <a:pt x="1806570" y="430733"/>
                    <a:pt x="1903474" y="436345"/>
                    <a:pt x="2000377" y="441524"/>
                  </a:cubicBezTo>
                  <a:cubicBezTo>
                    <a:pt x="2050448" y="444114"/>
                    <a:pt x="2100302" y="446488"/>
                    <a:pt x="2150373" y="449941"/>
                  </a:cubicBezTo>
                  <a:cubicBezTo>
                    <a:pt x="2166775" y="451020"/>
                    <a:pt x="2184041" y="452531"/>
                    <a:pt x="2189220" y="474329"/>
                  </a:cubicBezTo>
                  <a:cubicBezTo>
                    <a:pt x="2193105" y="490731"/>
                    <a:pt x="2201738" y="507997"/>
                    <a:pt x="2184688" y="520515"/>
                  </a:cubicBezTo>
                  <a:cubicBezTo>
                    <a:pt x="2139366" y="553535"/>
                    <a:pt x="2155768" y="592167"/>
                    <a:pt x="2172386" y="640080"/>
                  </a:cubicBezTo>
                  <a:cubicBezTo>
                    <a:pt x="2291520" y="546413"/>
                    <a:pt x="2406336" y="456416"/>
                    <a:pt x="2521585" y="365771"/>
                  </a:cubicBezTo>
                  <a:cubicBezTo>
                    <a:pt x="2498060" y="332750"/>
                    <a:pt x="2473888" y="313327"/>
                    <a:pt x="2440652" y="300162"/>
                  </a:cubicBezTo>
                  <a:cubicBezTo>
                    <a:pt x="2372021" y="272968"/>
                    <a:pt x="2308354" y="235847"/>
                    <a:pt x="2250729" y="189014"/>
                  </a:cubicBezTo>
                  <a:cubicBezTo>
                    <a:pt x="2226989" y="169806"/>
                    <a:pt x="2201738" y="152540"/>
                    <a:pt x="2178429" y="135490"/>
                  </a:cubicBezTo>
                  <a:cubicBezTo>
                    <a:pt x="2178429" y="176712"/>
                    <a:pt x="2179509" y="214265"/>
                    <a:pt x="2178214" y="251818"/>
                  </a:cubicBezTo>
                  <a:cubicBezTo>
                    <a:pt x="2176487" y="297572"/>
                    <a:pt x="2154905" y="318506"/>
                    <a:pt x="2110446" y="320017"/>
                  </a:cubicBezTo>
                  <a:cubicBezTo>
                    <a:pt x="2089295" y="320664"/>
                    <a:pt x="2067929" y="321312"/>
                    <a:pt x="2046563" y="320449"/>
                  </a:cubicBezTo>
                  <a:cubicBezTo>
                    <a:pt x="1966277" y="317211"/>
                    <a:pt x="1886208" y="313327"/>
                    <a:pt x="1805923" y="310089"/>
                  </a:cubicBezTo>
                  <a:cubicBezTo>
                    <a:pt x="1669308" y="304478"/>
                    <a:pt x="1532693" y="299946"/>
                    <a:pt x="1396294" y="293903"/>
                  </a:cubicBezTo>
                  <a:cubicBezTo>
                    <a:pt x="1317736" y="290450"/>
                    <a:pt x="1239177" y="284191"/>
                    <a:pt x="1160618" y="280090"/>
                  </a:cubicBezTo>
                  <a:cubicBezTo>
                    <a:pt x="1072779" y="275342"/>
                    <a:pt x="984940" y="271673"/>
                    <a:pt x="896885" y="267357"/>
                  </a:cubicBezTo>
                  <a:cubicBezTo>
                    <a:pt x="803219" y="263040"/>
                    <a:pt x="709552" y="256566"/>
                    <a:pt x="615886" y="254623"/>
                  </a:cubicBezTo>
                  <a:cubicBezTo>
                    <a:pt x="523515" y="252681"/>
                    <a:pt x="431143" y="253544"/>
                    <a:pt x="338988" y="256566"/>
                  </a:cubicBezTo>
                  <a:cubicBezTo>
                    <a:pt x="247696" y="259587"/>
                    <a:pt x="157914" y="252465"/>
                    <a:pt x="68996" y="231530"/>
                  </a:cubicBezTo>
                  <a:cubicBezTo>
                    <a:pt x="59500" y="229372"/>
                    <a:pt x="49140" y="231315"/>
                    <a:pt x="35544" y="231315"/>
                  </a:cubicBezTo>
                  <a:cubicBezTo>
                    <a:pt x="36839" y="259587"/>
                    <a:pt x="38134" y="284838"/>
                    <a:pt x="39428" y="3103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3260521" y="-6738"/>
              <a:ext cx="7927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Write an agenda here.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0" y="0"/>
            <a:ext cx="3299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609991" y="547688"/>
            <a:ext cx="207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an Agenda Page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10796" l="0" r="0" t="10796"/>
          <a:stretch/>
        </p:blipFill>
        <p:spPr>
          <a:xfrm>
            <a:off x="4769129" y="0"/>
            <a:ext cx="437487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721846" y="1465464"/>
            <a:ext cx="1734417" cy="945144"/>
          </a:xfrm>
          <a:custGeom>
            <a:rect b="b" l="l" r="r" t="t"/>
            <a:pathLst>
              <a:path extrusionOk="0" h="1890288" w="3468834">
                <a:moveTo>
                  <a:pt x="1661967" y="545868"/>
                </a:moveTo>
                <a:cubicBezTo>
                  <a:pt x="1596701" y="517828"/>
                  <a:pt x="1536753" y="520728"/>
                  <a:pt x="1477289" y="517828"/>
                </a:cubicBezTo>
                <a:cubicBezTo>
                  <a:pt x="1309048" y="508642"/>
                  <a:pt x="1143708" y="524113"/>
                  <a:pt x="978851" y="557954"/>
                </a:cubicBezTo>
                <a:cubicBezTo>
                  <a:pt x="878293" y="578743"/>
                  <a:pt x="779186" y="602432"/>
                  <a:pt x="684913" y="644008"/>
                </a:cubicBezTo>
                <a:cubicBezTo>
                  <a:pt x="612879" y="675916"/>
                  <a:pt x="536977" y="701539"/>
                  <a:pt x="466877" y="737314"/>
                </a:cubicBezTo>
                <a:cubicBezTo>
                  <a:pt x="398227" y="772606"/>
                  <a:pt x="333445" y="817084"/>
                  <a:pt x="268179" y="859144"/>
                </a:cubicBezTo>
                <a:cubicBezTo>
                  <a:pt x="240622" y="877032"/>
                  <a:pt x="212099" y="895403"/>
                  <a:pt x="190827" y="919575"/>
                </a:cubicBezTo>
                <a:cubicBezTo>
                  <a:pt x="166654" y="946649"/>
                  <a:pt x="147316" y="979040"/>
                  <a:pt x="130395" y="1011914"/>
                </a:cubicBezTo>
                <a:cubicBezTo>
                  <a:pt x="93170" y="1084915"/>
                  <a:pt x="67063" y="1163718"/>
                  <a:pt x="69964" y="1244938"/>
                </a:cubicBezTo>
                <a:cubicBezTo>
                  <a:pt x="72381" y="1305852"/>
                  <a:pt x="87368" y="1368217"/>
                  <a:pt x="140548" y="1412695"/>
                </a:cubicBezTo>
                <a:cubicBezTo>
                  <a:pt x="167138" y="1434934"/>
                  <a:pt x="187926" y="1463941"/>
                  <a:pt x="211615" y="1490047"/>
                </a:cubicBezTo>
                <a:cubicBezTo>
                  <a:pt x="214999" y="1493915"/>
                  <a:pt x="217900" y="1498749"/>
                  <a:pt x="222251" y="1501166"/>
                </a:cubicBezTo>
                <a:cubicBezTo>
                  <a:pt x="273497" y="1526306"/>
                  <a:pt x="324743" y="1550962"/>
                  <a:pt x="376472" y="1575134"/>
                </a:cubicBezTo>
                <a:cubicBezTo>
                  <a:pt x="399677" y="1585770"/>
                  <a:pt x="423366" y="1596890"/>
                  <a:pt x="447539" y="1604625"/>
                </a:cubicBezTo>
                <a:cubicBezTo>
                  <a:pt x="483798" y="1615744"/>
                  <a:pt x="521507" y="1622513"/>
                  <a:pt x="558249" y="1633632"/>
                </a:cubicBezTo>
                <a:cubicBezTo>
                  <a:pt x="601276" y="1646685"/>
                  <a:pt x="648654" y="1649102"/>
                  <a:pt x="687814" y="1666507"/>
                </a:cubicBezTo>
                <a:cubicBezTo>
                  <a:pt x="744378" y="1692129"/>
                  <a:pt x="806259" y="1676659"/>
                  <a:pt x="861856" y="1701798"/>
                </a:cubicBezTo>
                <a:cubicBezTo>
                  <a:pt x="890863" y="1714852"/>
                  <a:pt x="924705" y="1717752"/>
                  <a:pt x="956612" y="1722587"/>
                </a:cubicBezTo>
                <a:cubicBezTo>
                  <a:pt x="1032998" y="1733223"/>
                  <a:pt x="1109383" y="1750627"/>
                  <a:pt x="1185768" y="1749660"/>
                </a:cubicBezTo>
                <a:cubicBezTo>
                  <a:pt x="1264087" y="1748693"/>
                  <a:pt x="1341439" y="1762230"/>
                  <a:pt x="1419758" y="1758846"/>
                </a:cubicBezTo>
                <a:cubicBezTo>
                  <a:pt x="1487441" y="1756428"/>
                  <a:pt x="1555124" y="1765130"/>
                  <a:pt x="1622807" y="1767064"/>
                </a:cubicBezTo>
                <a:cubicBezTo>
                  <a:pt x="1651814" y="1768031"/>
                  <a:pt x="1680821" y="1766097"/>
                  <a:pt x="1709828" y="1765130"/>
                </a:cubicBezTo>
                <a:cubicBezTo>
                  <a:pt x="1801200" y="1760779"/>
                  <a:pt x="1892573" y="1757395"/>
                  <a:pt x="1983461" y="1751594"/>
                </a:cubicBezTo>
                <a:cubicBezTo>
                  <a:pt x="2045343" y="1747243"/>
                  <a:pt x="2107225" y="1741441"/>
                  <a:pt x="2168623" y="1732739"/>
                </a:cubicBezTo>
                <a:cubicBezTo>
                  <a:pt x="2214067" y="1725971"/>
                  <a:pt x="2258545" y="1714852"/>
                  <a:pt x="2303022" y="1703732"/>
                </a:cubicBezTo>
                <a:cubicBezTo>
                  <a:pt x="2451925" y="1665540"/>
                  <a:pt x="2605179" y="1641851"/>
                  <a:pt x="2748280" y="1581903"/>
                </a:cubicBezTo>
                <a:cubicBezTo>
                  <a:pt x="2782122" y="1567883"/>
                  <a:pt x="2818380" y="1559180"/>
                  <a:pt x="2852705" y="1545644"/>
                </a:cubicBezTo>
                <a:cubicBezTo>
                  <a:pt x="2943594" y="1510835"/>
                  <a:pt x="3027231" y="1461523"/>
                  <a:pt x="3104583" y="1404476"/>
                </a:cubicBezTo>
                <a:cubicBezTo>
                  <a:pt x="3174200" y="1353230"/>
                  <a:pt x="3244300" y="1302468"/>
                  <a:pt x="3299897" y="1233335"/>
                </a:cubicBezTo>
                <a:cubicBezTo>
                  <a:pt x="3360812" y="1157433"/>
                  <a:pt x="3392236" y="1072829"/>
                  <a:pt x="3399971" y="977589"/>
                </a:cubicBezTo>
                <a:cubicBezTo>
                  <a:pt x="3403356" y="939397"/>
                  <a:pt x="3408190" y="900721"/>
                  <a:pt x="3405289" y="862528"/>
                </a:cubicBezTo>
                <a:cubicBezTo>
                  <a:pt x="3403839" y="841740"/>
                  <a:pt x="3387401" y="822402"/>
                  <a:pt x="3379666" y="801613"/>
                </a:cubicBezTo>
                <a:cubicBezTo>
                  <a:pt x="3341957" y="696221"/>
                  <a:pt x="3286844" y="600981"/>
                  <a:pt x="3199339" y="530397"/>
                </a:cubicBezTo>
                <a:cubicBezTo>
                  <a:pt x="3114252" y="462231"/>
                  <a:pt x="3026264" y="395998"/>
                  <a:pt x="2925223" y="351037"/>
                </a:cubicBezTo>
                <a:cubicBezTo>
                  <a:pt x="2822248" y="304626"/>
                  <a:pt x="2717339" y="258698"/>
                  <a:pt x="2610013" y="221473"/>
                </a:cubicBezTo>
                <a:cubicBezTo>
                  <a:pt x="2525409" y="191982"/>
                  <a:pt x="2437421" y="169743"/>
                  <a:pt x="2347983" y="156690"/>
                </a:cubicBezTo>
                <a:cubicBezTo>
                  <a:pt x="2249842" y="142187"/>
                  <a:pt x="2152186" y="133484"/>
                  <a:pt x="2053078" y="133968"/>
                </a:cubicBezTo>
                <a:cubicBezTo>
                  <a:pt x="1939467" y="134451"/>
                  <a:pt x="1826340" y="126716"/>
                  <a:pt x="1712729" y="125266"/>
                </a:cubicBezTo>
                <a:cubicBezTo>
                  <a:pt x="1661967" y="124782"/>
                  <a:pt x="1611204" y="131067"/>
                  <a:pt x="1560442" y="133001"/>
                </a:cubicBezTo>
                <a:cubicBezTo>
                  <a:pt x="1486474" y="135902"/>
                  <a:pt x="1412506" y="137836"/>
                  <a:pt x="1338538" y="140736"/>
                </a:cubicBezTo>
                <a:cubicBezTo>
                  <a:pt x="1315816" y="141703"/>
                  <a:pt x="1293094" y="145087"/>
                  <a:pt x="1270372" y="147988"/>
                </a:cubicBezTo>
                <a:cubicBezTo>
                  <a:pt x="1244265" y="151372"/>
                  <a:pt x="1217192" y="160558"/>
                  <a:pt x="1191569" y="157657"/>
                </a:cubicBezTo>
                <a:cubicBezTo>
                  <a:pt x="1138873" y="151372"/>
                  <a:pt x="1090045" y="165876"/>
                  <a:pt x="1039282" y="173127"/>
                </a:cubicBezTo>
                <a:cubicBezTo>
                  <a:pt x="1028647" y="174578"/>
                  <a:pt x="1018011" y="176028"/>
                  <a:pt x="1007858" y="177479"/>
                </a:cubicBezTo>
                <a:cubicBezTo>
                  <a:pt x="977401" y="182313"/>
                  <a:pt x="946943" y="187148"/>
                  <a:pt x="909234" y="193432"/>
                </a:cubicBezTo>
                <a:cubicBezTo>
                  <a:pt x="900049" y="185214"/>
                  <a:pt x="884095" y="172644"/>
                  <a:pt x="870075" y="158624"/>
                </a:cubicBezTo>
                <a:cubicBezTo>
                  <a:pt x="864757" y="152823"/>
                  <a:pt x="860889" y="143637"/>
                  <a:pt x="860406" y="135418"/>
                </a:cubicBezTo>
                <a:cubicBezTo>
                  <a:pt x="857988" y="100126"/>
                  <a:pt x="896181" y="54682"/>
                  <a:pt x="932440" y="50331"/>
                </a:cubicBezTo>
                <a:cubicBezTo>
                  <a:pt x="983202" y="44046"/>
                  <a:pt x="1034448" y="36794"/>
                  <a:pt x="1085210" y="35344"/>
                </a:cubicBezTo>
                <a:cubicBezTo>
                  <a:pt x="1124853" y="34377"/>
                  <a:pt x="1164496" y="37761"/>
                  <a:pt x="1202689" y="22291"/>
                </a:cubicBezTo>
                <a:cubicBezTo>
                  <a:pt x="1211874" y="18423"/>
                  <a:pt x="1224444" y="17456"/>
                  <a:pt x="1234113" y="19390"/>
                </a:cubicBezTo>
                <a:cubicBezTo>
                  <a:pt x="1329836" y="36794"/>
                  <a:pt x="1423142" y="1502"/>
                  <a:pt x="1518382" y="8271"/>
                </a:cubicBezTo>
                <a:cubicBezTo>
                  <a:pt x="1544488" y="10205"/>
                  <a:pt x="1571078" y="2469"/>
                  <a:pt x="1597668" y="1019"/>
                </a:cubicBezTo>
                <a:cubicBezTo>
                  <a:pt x="1661967" y="-2849"/>
                  <a:pt x="1726266" y="5854"/>
                  <a:pt x="1791048" y="1502"/>
                </a:cubicBezTo>
                <a:cubicBezTo>
                  <a:pt x="1853413" y="-2849"/>
                  <a:pt x="1916745" y="13589"/>
                  <a:pt x="1979110" y="8754"/>
                </a:cubicBezTo>
                <a:cubicBezTo>
                  <a:pt x="2032773" y="4887"/>
                  <a:pt x="2083535" y="13589"/>
                  <a:pt x="2135748" y="16489"/>
                </a:cubicBezTo>
                <a:cubicBezTo>
                  <a:pt x="2197630" y="20357"/>
                  <a:pt x="2259512" y="21807"/>
                  <a:pt x="2320910" y="36311"/>
                </a:cubicBezTo>
                <a:cubicBezTo>
                  <a:pt x="2352334" y="43563"/>
                  <a:pt x="2386176" y="40662"/>
                  <a:pt x="2419050" y="48881"/>
                </a:cubicBezTo>
                <a:cubicBezTo>
                  <a:pt x="2475130" y="62901"/>
                  <a:pt x="2532178" y="72086"/>
                  <a:pt x="2588258" y="86106"/>
                </a:cubicBezTo>
                <a:cubicBezTo>
                  <a:pt x="2616782" y="93358"/>
                  <a:pt x="2643371" y="107862"/>
                  <a:pt x="2670928" y="118498"/>
                </a:cubicBezTo>
                <a:cubicBezTo>
                  <a:pt x="2724108" y="138802"/>
                  <a:pt x="2777287" y="159591"/>
                  <a:pt x="2829500" y="182313"/>
                </a:cubicBezTo>
                <a:cubicBezTo>
                  <a:pt x="2912170" y="218572"/>
                  <a:pt x="2984687" y="270301"/>
                  <a:pt x="3062523" y="313328"/>
                </a:cubicBezTo>
                <a:cubicBezTo>
                  <a:pt x="3092980" y="330249"/>
                  <a:pt x="3126822" y="341852"/>
                  <a:pt x="3154862" y="361673"/>
                </a:cubicBezTo>
                <a:cubicBezTo>
                  <a:pt x="3196922" y="392131"/>
                  <a:pt x="3233181" y="429356"/>
                  <a:pt x="3274758" y="460297"/>
                </a:cubicBezTo>
                <a:cubicBezTo>
                  <a:pt x="3316334" y="491721"/>
                  <a:pt x="3338090" y="539100"/>
                  <a:pt x="3373382" y="575358"/>
                </a:cubicBezTo>
                <a:cubicBezTo>
                  <a:pt x="3380150" y="582127"/>
                  <a:pt x="3383051" y="594213"/>
                  <a:pt x="3384018" y="604365"/>
                </a:cubicBezTo>
                <a:cubicBezTo>
                  <a:pt x="3387401" y="635790"/>
                  <a:pt x="3397554" y="661896"/>
                  <a:pt x="3423660" y="683651"/>
                </a:cubicBezTo>
                <a:cubicBezTo>
                  <a:pt x="3438164" y="695738"/>
                  <a:pt x="3445899" y="719910"/>
                  <a:pt x="3449767" y="739732"/>
                </a:cubicBezTo>
                <a:cubicBezTo>
                  <a:pt x="3458952" y="784693"/>
                  <a:pt x="3470555" y="830620"/>
                  <a:pt x="3468621" y="875581"/>
                </a:cubicBezTo>
                <a:cubicBezTo>
                  <a:pt x="3464270" y="963569"/>
                  <a:pt x="3467171" y="1053008"/>
                  <a:pt x="3442032" y="1139062"/>
                </a:cubicBezTo>
                <a:cubicBezTo>
                  <a:pt x="3422694" y="1204328"/>
                  <a:pt x="3393203" y="1263309"/>
                  <a:pt x="3349209" y="1316488"/>
                </a:cubicBezTo>
                <a:cubicBezTo>
                  <a:pt x="3258804" y="1425265"/>
                  <a:pt x="3146643" y="1505034"/>
                  <a:pt x="3025781" y="1577552"/>
                </a:cubicBezTo>
                <a:cubicBezTo>
                  <a:pt x="2945528" y="1625413"/>
                  <a:pt x="2860440" y="1664089"/>
                  <a:pt x="2774386" y="1696480"/>
                </a:cubicBezTo>
                <a:cubicBezTo>
                  <a:pt x="2688332" y="1728872"/>
                  <a:pt x="2600344" y="1757879"/>
                  <a:pt x="2508972" y="1778184"/>
                </a:cubicBezTo>
                <a:cubicBezTo>
                  <a:pt x="2438872" y="1793654"/>
                  <a:pt x="2369255" y="1814442"/>
                  <a:pt x="2298188" y="1828946"/>
                </a:cubicBezTo>
                <a:cubicBezTo>
                  <a:pt x="2260962" y="1836681"/>
                  <a:pt x="2221802" y="1837165"/>
                  <a:pt x="2184093" y="1842483"/>
                </a:cubicBezTo>
                <a:cubicBezTo>
                  <a:pt x="2149768" y="1846834"/>
                  <a:pt x="2115443" y="1850218"/>
                  <a:pt x="2082085" y="1858920"/>
                </a:cubicBezTo>
                <a:cubicBezTo>
                  <a:pt x="1948653" y="1892278"/>
                  <a:pt x="1812320" y="1890344"/>
                  <a:pt x="1675987" y="1889861"/>
                </a:cubicBezTo>
                <a:cubicBezTo>
                  <a:pt x="1612171" y="1889861"/>
                  <a:pt x="1548356" y="1891794"/>
                  <a:pt x="1485024" y="1887443"/>
                </a:cubicBezTo>
                <a:cubicBezTo>
                  <a:pt x="1368996" y="1879708"/>
                  <a:pt x="1253451" y="1869072"/>
                  <a:pt x="1137423" y="1858436"/>
                </a:cubicBezTo>
                <a:cubicBezTo>
                  <a:pt x="1063455" y="1851668"/>
                  <a:pt x="989487" y="1844416"/>
                  <a:pt x="916003" y="1833297"/>
                </a:cubicBezTo>
                <a:cubicBezTo>
                  <a:pt x="856538" y="1824595"/>
                  <a:pt x="798524" y="1809608"/>
                  <a:pt x="739543" y="1797522"/>
                </a:cubicBezTo>
                <a:cubicBezTo>
                  <a:pt x="695066" y="1788336"/>
                  <a:pt x="649621" y="1780601"/>
                  <a:pt x="605627" y="1769965"/>
                </a:cubicBezTo>
                <a:cubicBezTo>
                  <a:pt x="547613" y="1755945"/>
                  <a:pt x="488632" y="1742408"/>
                  <a:pt x="432069" y="1723070"/>
                </a:cubicBezTo>
                <a:cubicBezTo>
                  <a:pt x="382273" y="1706149"/>
                  <a:pt x="334895" y="1681977"/>
                  <a:pt x="286550" y="1661189"/>
                </a:cubicBezTo>
                <a:cubicBezTo>
                  <a:pt x="208231" y="1627831"/>
                  <a:pt x="143932" y="1574167"/>
                  <a:pt x="90753" y="1509868"/>
                </a:cubicBezTo>
                <a:cubicBezTo>
                  <a:pt x="45308" y="1455239"/>
                  <a:pt x="17268" y="1390940"/>
                  <a:pt x="6632" y="1318422"/>
                </a:cubicBezTo>
                <a:cubicBezTo>
                  <a:pt x="-15123" y="1166619"/>
                  <a:pt x="17268" y="1025451"/>
                  <a:pt x="94620" y="896370"/>
                </a:cubicBezTo>
                <a:cubicBezTo>
                  <a:pt x="134747" y="830137"/>
                  <a:pt x="195661" y="779375"/>
                  <a:pt x="260927" y="735381"/>
                </a:cubicBezTo>
                <a:cubicBezTo>
                  <a:pt x="347465" y="677367"/>
                  <a:pt x="437870" y="625637"/>
                  <a:pt x="533110" y="584061"/>
                </a:cubicBezTo>
                <a:cubicBezTo>
                  <a:pt x="610945" y="550219"/>
                  <a:pt x="690231" y="518795"/>
                  <a:pt x="771451" y="493655"/>
                </a:cubicBezTo>
                <a:cubicBezTo>
                  <a:pt x="926155" y="445794"/>
                  <a:pt x="1084727" y="415336"/>
                  <a:pt x="1247166" y="411952"/>
                </a:cubicBezTo>
                <a:cubicBezTo>
                  <a:pt x="1288743" y="410985"/>
                  <a:pt x="1330803" y="416787"/>
                  <a:pt x="1372380" y="418720"/>
                </a:cubicBezTo>
                <a:cubicBezTo>
                  <a:pt x="1419275" y="420654"/>
                  <a:pt x="1466653" y="419687"/>
                  <a:pt x="1513547" y="424038"/>
                </a:cubicBezTo>
                <a:cubicBezTo>
                  <a:pt x="1606853" y="432257"/>
                  <a:pt x="1625224" y="447727"/>
                  <a:pt x="1661967" y="5458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845879" y="1748457"/>
            <a:ext cx="307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Hello there!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845879" y="2633043"/>
            <a:ext cx="30774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I'm </a:t>
            </a:r>
            <a:r>
              <a:rPr b="1" lang="en" sz="15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Rain</a:t>
            </a:r>
            <a:r>
              <a:rPr lang="en" sz="150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and I'll be sharing with you my beautiful ideas. Follow me at </a:t>
            </a:r>
            <a:r>
              <a:rPr b="1" lang="en" sz="15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@reallygreatsite</a:t>
            </a:r>
            <a:r>
              <a:rPr lang="en" sz="1500">
                <a:solidFill>
                  <a:schemeClr val="accent6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to learn more.</a:t>
            </a:r>
            <a:r>
              <a:rPr lang="en" sz="60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>
            <a:off x="2004195" y="3639024"/>
            <a:ext cx="5135625" cy="932080"/>
            <a:chOff x="0" y="66675"/>
            <a:chExt cx="13695000" cy="2485546"/>
          </a:xfrm>
        </p:grpSpPr>
        <p:sp>
          <p:nvSpPr>
            <p:cNvPr id="104" name="Google Shape;104;p15"/>
            <p:cNvSpPr txBox="1"/>
            <p:nvPr/>
          </p:nvSpPr>
          <p:spPr>
            <a:xfrm>
              <a:off x="0" y="66675"/>
              <a:ext cx="13695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Get to Know Me</a:t>
              </a:r>
              <a:endParaRPr sz="7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0" y="1936621"/>
              <a:ext cx="1369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a personal 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22116" l="0" r="0" t="22116"/>
          <a:stretch/>
        </p:blipFill>
        <p:spPr>
          <a:xfrm>
            <a:off x="1037628" y="549643"/>
            <a:ext cx="7068748" cy="2631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-1309575" y="4062070"/>
            <a:ext cx="2617915" cy="2506886"/>
          </a:xfrm>
          <a:custGeom>
            <a:rect b="b" l="l" r="r" t="t"/>
            <a:pathLst>
              <a:path extrusionOk="0" h="5013772" w="5235830">
                <a:moveTo>
                  <a:pt x="2591713" y="0"/>
                </a:moveTo>
                <a:cubicBezTo>
                  <a:pt x="2597715" y="11147"/>
                  <a:pt x="2605432" y="24008"/>
                  <a:pt x="2611434" y="35155"/>
                </a:cubicBezTo>
                <a:cubicBezTo>
                  <a:pt x="2621723" y="33440"/>
                  <a:pt x="2630297" y="35155"/>
                  <a:pt x="2632870" y="31725"/>
                </a:cubicBezTo>
                <a:cubicBezTo>
                  <a:pt x="2651733" y="1715"/>
                  <a:pt x="2680028" y="1715"/>
                  <a:pt x="2709181" y="6002"/>
                </a:cubicBezTo>
                <a:cubicBezTo>
                  <a:pt x="2716898" y="6859"/>
                  <a:pt x="2726330" y="22293"/>
                  <a:pt x="2730617" y="21436"/>
                </a:cubicBezTo>
                <a:cubicBezTo>
                  <a:pt x="2855802" y="-24866"/>
                  <a:pt x="2984416" y="20578"/>
                  <a:pt x="3111316" y="6002"/>
                </a:cubicBezTo>
                <a:cubicBezTo>
                  <a:pt x="3175623" y="-1715"/>
                  <a:pt x="3242503" y="3430"/>
                  <a:pt x="3307668" y="8574"/>
                </a:cubicBezTo>
                <a:cubicBezTo>
                  <a:pt x="3386551" y="15434"/>
                  <a:pt x="3467150" y="45444"/>
                  <a:pt x="3543461" y="36012"/>
                </a:cubicBezTo>
                <a:cubicBezTo>
                  <a:pt x="3617200" y="27438"/>
                  <a:pt x="3682365" y="43729"/>
                  <a:pt x="3744958" y="65165"/>
                </a:cubicBezTo>
                <a:cubicBezTo>
                  <a:pt x="3834988" y="95175"/>
                  <a:pt x="3929305" y="108036"/>
                  <a:pt x="4016763" y="158625"/>
                </a:cubicBezTo>
                <a:cubicBezTo>
                  <a:pt x="4087073" y="199781"/>
                  <a:pt x="4174531" y="218645"/>
                  <a:pt x="4245698" y="264946"/>
                </a:cubicBezTo>
                <a:cubicBezTo>
                  <a:pt x="4309147" y="306103"/>
                  <a:pt x="4366595" y="356691"/>
                  <a:pt x="4424900" y="404708"/>
                </a:cubicBezTo>
                <a:cubicBezTo>
                  <a:pt x="4472059" y="443292"/>
                  <a:pt x="4518361" y="483591"/>
                  <a:pt x="4562947" y="525605"/>
                </a:cubicBezTo>
                <a:cubicBezTo>
                  <a:pt x="4718142" y="670511"/>
                  <a:pt x="4815032" y="854859"/>
                  <a:pt x="4905920" y="1042636"/>
                </a:cubicBezTo>
                <a:cubicBezTo>
                  <a:pt x="4953936" y="1141241"/>
                  <a:pt x="5002809" y="1239846"/>
                  <a:pt x="5050825" y="1338450"/>
                </a:cubicBezTo>
                <a:cubicBezTo>
                  <a:pt x="5118562" y="1478211"/>
                  <a:pt x="5156290" y="1623117"/>
                  <a:pt x="5175153" y="1780027"/>
                </a:cubicBezTo>
                <a:cubicBezTo>
                  <a:pt x="5195731" y="1952371"/>
                  <a:pt x="5186300" y="2123857"/>
                  <a:pt x="5197446" y="2295343"/>
                </a:cubicBezTo>
                <a:cubicBezTo>
                  <a:pt x="5203448" y="2389661"/>
                  <a:pt x="5214595" y="2483121"/>
                  <a:pt x="5227456" y="2576581"/>
                </a:cubicBezTo>
                <a:cubicBezTo>
                  <a:pt x="5242890" y="2689762"/>
                  <a:pt x="5236888" y="2802942"/>
                  <a:pt x="5210308" y="2911836"/>
                </a:cubicBezTo>
                <a:cubicBezTo>
                  <a:pt x="5194016" y="2979573"/>
                  <a:pt x="5174295" y="3051597"/>
                  <a:pt x="5145143" y="3114190"/>
                </a:cubicBezTo>
                <a:cubicBezTo>
                  <a:pt x="5087695" y="3236803"/>
                  <a:pt x="5012241" y="3351698"/>
                  <a:pt x="4947076" y="3470881"/>
                </a:cubicBezTo>
                <a:cubicBezTo>
                  <a:pt x="4912779" y="3531759"/>
                  <a:pt x="4887913" y="3598639"/>
                  <a:pt x="4850187" y="3656944"/>
                </a:cubicBezTo>
                <a:cubicBezTo>
                  <a:pt x="4755011" y="3803565"/>
                  <a:pt x="4705280" y="3971621"/>
                  <a:pt x="4616965" y="4120814"/>
                </a:cubicBezTo>
                <a:cubicBezTo>
                  <a:pt x="4559517" y="4217704"/>
                  <a:pt x="4487493" y="4304304"/>
                  <a:pt x="4400892" y="4377186"/>
                </a:cubicBezTo>
                <a:cubicBezTo>
                  <a:pt x="4303145" y="4459499"/>
                  <a:pt x="4206256" y="4544385"/>
                  <a:pt x="4101649" y="4616410"/>
                </a:cubicBezTo>
                <a:cubicBezTo>
                  <a:pt x="3955886" y="4715014"/>
                  <a:pt x="3806693" y="4809332"/>
                  <a:pt x="3651498" y="4892502"/>
                </a:cubicBezTo>
                <a:cubicBezTo>
                  <a:pt x="3567469" y="4937946"/>
                  <a:pt x="3468865" y="4956809"/>
                  <a:pt x="3376262" y="4986819"/>
                </a:cubicBezTo>
                <a:cubicBezTo>
                  <a:pt x="3365116" y="4990249"/>
                  <a:pt x="3352254" y="4990249"/>
                  <a:pt x="3340250" y="4990249"/>
                </a:cubicBezTo>
                <a:cubicBezTo>
                  <a:pt x="3293949" y="4991964"/>
                  <a:pt x="3249362" y="4971386"/>
                  <a:pt x="3199632" y="5003111"/>
                </a:cubicBezTo>
                <a:cubicBezTo>
                  <a:pt x="3167907" y="5022832"/>
                  <a:pt x="3113031" y="5009970"/>
                  <a:pt x="3068444" y="5005683"/>
                </a:cubicBezTo>
                <a:cubicBezTo>
                  <a:pt x="2936400" y="4994536"/>
                  <a:pt x="2801783" y="5024547"/>
                  <a:pt x="2669739" y="4985105"/>
                </a:cubicBezTo>
                <a:cubicBezTo>
                  <a:pt x="2625153" y="4971386"/>
                  <a:pt x="2572849" y="4984247"/>
                  <a:pt x="2524833" y="4980818"/>
                </a:cubicBezTo>
                <a:cubicBezTo>
                  <a:pt x="2364493" y="4967956"/>
                  <a:pt x="2202439" y="4983390"/>
                  <a:pt x="2044672" y="4943948"/>
                </a:cubicBezTo>
                <a:cubicBezTo>
                  <a:pt x="2036097" y="4942233"/>
                  <a:pt x="2025808" y="4943948"/>
                  <a:pt x="2017234" y="4945663"/>
                </a:cubicBezTo>
                <a:cubicBezTo>
                  <a:pt x="1849177" y="4984247"/>
                  <a:pt x="1691410" y="4916510"/>
                  <a:pt x="1531071" y="4890788"/>
                </a:cubicBezTo>
                <a:cubicBezTo>
                  <a:pt x="1414460" y="4871924"/>
                  <a:pt x="1304709" y="4811046"/>
                  <a:pt x="1191528" y="4768174"/>
                </a:cubicBezTo>
                <a:cubicBezTo>
                  <a:pt x="1143512" y="4750169"/>
                  <a:pt x="1097210" y="4727018"/>
                  <a:pt x="1048337" y="4709869"/>
                </a:cubicBezTo>
                <a:cubicBezTo>
                  <a:pt x="916292" y="4662711"/>
                  <a:pt x="830549" y="4555532"/>
                  <a:pt x="730230" y="4468074"/>
                </a:cubicBezTo>
                <a:cubicBezTo>
                  <a:pt x="554456" y="4314594"/>
                  <a:pt x="448135" y="4110525"/>
                  <a:pt x="330667" y="3915031"/>
                </a:cubicBezTo>
                <a:cubicBezTo>
                  <a:pt x="269789" y="3820713"/>
                  <a:pt x="214056" y="3722109"/>
                  <a:pt x="162610" y="3622647"/>
                </a:cubicBezTo>
                <a:cubicBezTo>
                  <a:pt x="76010" y="3455448"/>
                  <a:pt x="18562" y="3276244"/>
                  <a:pt x="6558" y="3089324"/>
                </a:cubicBezTo>
                <a:cubicBezTo>
                  <a:pt x="-5446" y="2904119"/>
                  <a:pt x="1413" y="2718057"/>
                  <a:pt x="8273" y="2531994"/>
                </a:cubicBezTo>
                <a:cubicBezTo>
                  <a:pt x="13417" y="2398235"/>
                  <a:pt x="22849" y="2264476"/>
                  <a:pt x="46000" y="2133289"/>
                </a:cubicBezTo>
                <a:cubicBezTo>
                  <a:pt x="68293" y="2004674"/>
                  <a:pt x="101733" y="1876059"/>
                  <a:pt x="145462" y="1752589"/>
                </a:cubicBezTo>
                <a:cubicBezTo>
                  <a:pt x="194335" y="1615400"/>
                  <a:pt x="250926" y="1479069"/>
                  <a:pt x="322950" y="1353884"/>
                </a:cubicBezTo>
                <a:cubicBezTo>
                  <a:pt x="392402" y="1233843"/>
                  <a:pt x="447278" y="1104371"/>
                  <a:pt x="562173" y="1010911"/>
                </a:cubicBezTo>
                <a:cubicBezTo>
                  <a:pt x="654776" y="935457"/>
                  <a:pt x="741376" y="851429"/>
                  <a:pt x="827977" y="769973"/>
                </a:cubicBezTo>
                <a:cubicBezTo>
                  <a:pt x="955734" y="651648"/>
                  <a:pt x="1091208" y="543611"/>
                  <a:pt x="1228397" y="438147"/>
                </a:cubicBezTo>
                <a:cubicBezTo>
                  <a:pt x="1326144" y="362693"/>
                  <a:pt x="1432466" y="295814"/>
                  <a:pt x="1543075" y="240938"/>
                </a:cubicBezTo>
                <a:cubicBezTo>
                  <a:pt x="1606524" y="210071"/>
                  <a:pt x="1679406" y="196352"/>
                  <a:pt x="1746286" y="164627"/>
                </a:cubicBezTo>
                <a:cubicBezTo>
                  <a:pt x="1834601" y="123470"/>
                  <a:pt x="1932348" y="98605"/>
                  <a:pt x="2028381" y="74597"/>
                </a:cubicBezTo>
                <a:cubicBezTo>
                  <a:pt x="2099547" y="56590"/>
                  <a:pt x="2175859" y="58305"/>
                  <a:pt x="2245311" y="36870"/>
                </a:cubicBezTo>
                <a:cubicBezTo>
                  <a:pt x="2358492" y="2572"/>
                  <a:pt x="2476817" y="25723"/>
                  <a:pt x="2591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069778" y="1114767"/>
            <a:ext cx="500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Get to Know Me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13" name="Google Shape;113;p16"/>
          <p:cNvGrpSpPr/>
          <p:nvPr/>
        </p:nvGrpSpPr>
        <p:grpSpPr>
          <a:xfrm>
            <a:off x="1471632" y="2774253"/>
            <a:ext cx="2392538" cy="918122"/>
            <a:chOff x="0" y="-38100"/>
            <a:chExt cx="6380100" cy="2448325"/>
          </a:xfrm>
        </p:grpSpPr>
        <p:sp>
          <p:nvSpPr>
            <p:cNvPr id="114" name="Google Shape;114;p16"/>
            <p:cNvSpPr txBox="1"/>
            <p:nvPr/>
          </p:nvSpPr>
          <p:spPr>
            <a:xfrm>
              <a:off x="0" y="932425"/>
              <a:ext cx="6380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a personal 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0" y="-38100"/>
              <a:ext cx="6380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5279784" y="2774253"/>
            <a:ext cx="2392538" cy="918122"/>
            <a:chOff x="0" y="-38100"/>
            <a:chExt cx="6380100" cy="2448325"/>
          </a:xfrm>
        </p:grpSpPr>
        <p:sp>
          <p:nvSpPr>
            <p:cNvPr id="117" name="Google Shape;117;p16"/>
            <p:cNvSpPr txBox="1"/>
            <p:nvPr/>
          </p:nvSpPr>
          <p:spPr>
            <a:xfrm>
              <a:off x="0" y="932425"/>
              <a:ext cx="6380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a personal 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0" y="-38100"/>
              <a:ext cx="6380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19" name="Google Shape;119;p16"/>
          <p:cNvSpPr/>
          <p:nvPr/>
        </p:nvSpPr>
        <p:spPr>
          <a:xfrm>
            <a:off x="8062323" y="-136981"/>
            <a:ext cx="1135104" cy="1523764"/>
          </a:xfrm>
          <a:custGeom>
            <a:rect b="b" l="l" r="r" t="t"/>
            <a:pathLst>
              <a:path extrusionOk="0" h="3047527" w="2270208">
                <a:moveTo>
                  <a:pt x="2015854" y="1666097"/>
                </a:moveTo>
                <a:cubicBezTo>
                  <a:pt x="1975722" y="1645466"/>
                  <a:pt x="1935025" y="1625400"/>
                  <a:pt x="1895741" y="1605617"/>
                </a:cubicBezTo>
                <a:cubicBezTo>
                  <a:pt x="1853066" y="1622574"/>
                  <a:pt x="1835261" y="1665532"/>
                  <a:pt x="1803326" y="1693510"/>
                </a:cubicBezTo>
                <a:cubicBezTo>
                  <a:pt x="1761216" y="1730533"/>
                  <a:pt x="1739454" y="1785644"/>
                  <a:pt x="1741998" y="1848102"/>
                </a:cubicBezTo>
                <a:cubicBezTo>
                  <a:pt x="1745389" y="1941083"/>
                  <a:pt x="1803891" y="1994780"/>
                  <a:pt x="1905068" y="1965953"/>
                </a:cubicBezTo>
                <a:cubicBezTo>
                  <a:pt x="1974309" y="1946170"/>
                  <a:pt x="2020658" y="1904060"/>
                  <a:pt x="2048072" y="1837645"/>
                </a:cubicBezTo>
                <a:cubicBezTo>
                  <a:pt x="2071529" y="1780839"/>
                  <a:pt x="2054290" y="1729968"/>
                  <a:pt x="2031680" y="1679097"/>
                </a:cubicBezTo>
                <a:cubicBezTo>
                  <a:pt x="2029137" y="1673727"/>
                  <a:pt x="2022071" y="1669206"/>
                  <a:pt x="2015854" y="1666097"/>
                </a:cubicBezTo>
                <a:close/>
                <a:moveTo>
                  <a:pt x="1856458" y="1889647"/>
                </a:moveTo>
                <a:cubicBezTo>
                  <a:pt x="1870023" y="1818427"/>
                  <a:pt x="1874828" y="1755404"/>
                  <a:pt x="1945765" y="1712728"/>
                </a:cubicBezTo>
                <a:cubicBezTo>
                  <a:pt x="1936156" y="1783100"/>
                  <a:pt x="1927395" y="1844710"/>
                  <a:pt x="1856458" y="1889647"/>
                </a:cubicBezTo>
                <a:close/>
                <a:moveTo>
                  <a:pt x="260803" y="1986019"/>
                </a:moveTo>
                <a:cubicBezTo>
                  <a:pt x="229150" y="1974149"/>
                  <a:pt x="196649" y="1963975"/>
                  <a:pt x="164713" y="1953235"/>
                </a:cubicBezTo>
                <a:cubicBezTo>
                  <a:pt x="167257" y="1947018"/>
                  <a:pt x="167540" y="1942496"/>
                  <a:pt x="169800" y="1940800"/>
                </a:cubicBezTo>
                <a:cubicBezTo>
                  <a:pt x="182518" y="1932039"/>
                  <a:pt x="195801" y="1924126"/>
                  <a:pt x="208802" y="1916212"/>
                </a:cubicBezTo>
                <a:cubicBezTo>
                  <a:pt x="209084" y="1911973"/>
                  <a:pt x="209649" y="1908017"/>
                  <a:pt x="209932" y="1903777"/>
                </a:cubicBezTo>
                <a:cubicBezTo>
                  <a:pt x="182236" y="1901517"/>
                  <a:pt x="154539" y="1900951"/>
                  <a:pt x="127408" y="1896995"/>
                </a:cubicBezTo>
                <a:cubicBezTo>
                  <a:pt x="88124" y="1891342"/>
                  <a:pt x="58167" y="1911973"/>
                  <a:pt x="43753" y="1941083"/>
                </a:cubicBezTo>
                <a:cubicBezTo>
                  <a:pt x="22840" y="1983193"/>
                  <a:pt x="5318" y="2029824"/>
                  <a:pt x="796" y="2075891"/>
                </a:cubicBezTo>
                <a:cubicBezTo>
                  <a:pt x="-4857" y="2133262"/>
                  <a:pt x="19448" y="2183851"/>
                  <a:pt x="78798" y="2206743"/>
                </a:cubicBezTo>
                <a:cubicBezTo>
                  <a:pt x="99994" y="2214939"/>
                  <a:pt x="123169" y="2218613"/>
                  <a:pt x="145778" y="2221721"/>
                </a:cubicBezTo>
                <a:cubicBezTo>
                  <a:pt x="219541" y="2231330"/>
                  <a:pt x="304891" y="2169155"/>
                  <a:pt x="318740" y="2096239"/>
                </a:cubicBezTo>
                <a:cubicBezTo>
                  <a:pt x="326370" y="2055543"/>
                  <a:pt x="297826" y="1999867"/>
                  <a:pt x="260803" y="1986019"/>
                </a:cubicBezTo>
                <a:close/>
                <a:moveTo>
                  <a:pt x="168670" y="2144567"/>
                </a:moveTo>
                <a:cubicBezTo>
                  <a:pt x="166126" y="2141458"/>
                  <a:pt x="163583" y="2138632"/>
                  <a:pt x="161039" y="2135523"/>
                </a:cubicBezTo>
                <a:cubicBezTo>
                  <a:pt x="169518" y="2129306"/>
                  <a:pt x="177714" y="2122806"/>
                  <a:pt x="186192" y="2116588"/>
                </a:cubicBezTo>
                <a:cubicBezTo>
                  <a:pt x="188453" y="2119132"/>
                  <a:pt x="190997" y="2121675"/>
                  <a:pt x="193258" y="2124501"/>
                </a:cubicBezTo>
                <a:cubicBezTo>
                  <a:pt x="185062" y="2131001"/>
                  <a:pt x="176866" y="2137784"/>
                  <a:pt x="168670" y="2144567"/>
                </a:cubicBezTo>
                <a:close/>
                <a:moveTo>
                  <a:pt x="888778" y="367755"/>
                </a:moveTo>
                <a:cubicBezTo>
                  <a:pt x="953497" y="360124"/>
                  <a:pt x="1010868" y="307558"/>
                  <a:pt x="1023586" y="241708"/>
                </a:cubicBezTo>
                <a:cubicBezTo>
                  <a:pt x="1028956" y="214012"/>
                  <a:pt x="1030369" y="185467"/>
                  <a:pt x="1034608" y="147879"/>
                </a:cubicBezTo>
                <a:cubicBezTo>
                  <a:pt x="1034891" y="123857"/>
                  <a:pt x="1011999" y="78921"/>
                  <a:pt x="983172" y="56594"/>
                </a:cubicBezTo>
                <a:cubicBezTo>
                  <a:pt x="965084" y="42463"/>
                  <a:pt x="946997" y="28615"/>
                  <a:pt x="929192" y="14201"/>
                </a:cubicBezTo>
                <a:cubicBezTo>
                  <a:pt x="906300" y="-4451"/>
                  <a:pt x="891039" y="-5299"/>
                  <a:pt x="868429" y="15049"/>
                </a:cubicBezTo>
                <a:cubicBezTo>
                  <a:pt x="858255" y="24093"/>
                  <a:pt x="849494" y="36246"/>
                  <a:pt x="843559" y="48398"/>
                </a:cubicBezTo>
                <a:cubicBezTo>
                  <a:pt x="819537" y="97291"/>
                  <a:pt x="802014" y="147597"/>
                  <a:pt x="789297" y="201011"/>
                </a:cubicBezTo>
                <a:cubicBezTo>
                  <a:pt x="780818" y="236338"/>
                  <a:pt x="783362" y="267426"/>
                  <a:pt x="795232" y="298797"/>
                </a:cubicBezTo>
                <a:cubicBezTo>
                  <a:pt x="809645" y="336102"/>
                  <a:pt x="859668" y="371146"/>
                  <a:pt x="888778" y="367755"/>
                </a:cubicBezTo>
                <a:close/>
                <a:moveTo>
                  <a:pt x="922126" y="153814"/>
                </a:moveTo>
                <a:cubicBezTo>
                  <a:pt x="935127" y="199315"/>
                  <a:pt x="930888" y="211751"/>
                  <a:pt x="889908" y="253013"/>
                </a:cubicBezTo>
                <a:cubicBezTo>
                  <a:pt x="885952" y="214012"/>
                  <a:pt x="900648" y="184619"/>
                  <a:pt x="922126" y="153814"/>
                </a:cubicBezTo>
                <a:close/>
                <a:moveTo>
                  <a:pt x="1057500" y="2492468"/>
                </a:moveTo>
                <a:cubicBezTo>
                  <a:pt x="1052978" y="2528361"/>
                  <a:pt x="1045913" y="2565949"/>
                  <a:pt x="1013694" y="2590819"/>
                </a:cubicBezTo>
                <a:cubicBezTo>
                  <a:pt x="1002672" y="2599580"/>
                  <a:pt x="991933" y="2608906"/>
                  <a:pt x="981193" y="2617950"/>
                </a:cubicBezTo>
                <a:cubicBezTo>
                  <a:pt x="924105" y="2665995"/>
                  <a:pt x="900365" y="2666560"/>
                  <a:pt x="844689" y="2621059"/>
                </a:cubicBezTo>
                <a:cubicBezTo>
                  <a:pt x="800884" y="2585167"/>
                  <a:pt x="793536" y="2495012"/>
                  <a:pt x="832537" y="2454598"/>
                </a:cubicBezTo>
                <a:cubicBezTo>
                  <a:pt x="841298" y="2445554"/>
                  <a:pt x="855711" y="2442445"/>
                  <a:pt x="868429" y="2435945"/>
                </a:cubicBezTo>
                <a:cubicBezTo>
                  <a:pt x="872668" y="2416727"/>
                  <a:pt x="876343" y="2399770"/>
                  <a:pt x="880864" y="2379704"/>
                </a:cubicBezTo>
                <a:cubicBezTo>
                  <a:pt x="894147" y="2381117"/>
                  <a:pt x="907713" y="2378856"/>
                  <a:pt x="917322" y="2383943"/>
                </a:cubicBezTo>
                <a:cubicBezTo>
                  <a:pt x="946997" y="2399770"/>
                  <a:pt x="977519" y="2409662"/>
                  <a:pt x="1010586" y="2415596"/>
                </a:cubicBezTo>
                <a:cubicBezTo>
                  <a:pt x="1041956" y="2421249"/>
                  <a:pt x="1062587" y="2453750"/>
                  <a:pt x="1057500" y="2492468"/>
                </a:cubicBezTo>
                <a:close/>
                <a:moveTo>
                  <a:pt x="1235549" y="1417394"/>
                </a:moveTo>
                <a:cubicBezTo>
                  <a:pt x="1218309" y="1423611"/>
                  <a:pt x="1198243" y="1426438"/>
                  <a:pt x="1184678" y="1437177"/>
                </a:cubicBezTo>
                <a:cubicBezTo>
                  <a:pt x="1158677" y="1458091"/>
                  <a:pt x="1132111" y="1480700"/>
                  <a:pt x="1114023" y="1508114"/>
                </a:cubicBezTo>
                <a:cubicBezTo>
                  <a:pt x="1086892" y="1549659"/>
                  <a:pt x="1084066" y="1622008"/>
                  <a:pt x="1132393" y="1662705"/>
                </a:cubicBezTo>
                <a:cubicBezTo>
                  <a:pt x="1166307" y="1691250"/>
                  <a:pt x="1201917" y="1681075"/>
                  <a:pt x="1238657" y="1674575"/>
                </a:cubicBezTo>
                <a:cubicBezTo>
                  <a:pt x="1276245" y="1668075"/>
                  <a:pt x="1306203" y="1646596"/>
                  <a:pt x="1325421" y="1617204"/>
                </a:cubicBezTo>
                <a:cubicBezTo>
                  <a:pt x="1344073" y="1588660"/>
                  <a:pt x="1357639" y="1553615"/>
                  <a:pt x="1362161" y="1519984"/>
                </a:cubicBezTo>
                <a:cubicBezTo>
                  <a:pt x="1368378" y="1475048"/>
                  <a:pt x="1299420" y="1424742"/>
                  <a:pt x="1235549" y="1417394"/>
                </a:cubicBezTo>
                <a:close/>
                <a:moveTo>
                  <a:pt x="1203895" y="1598551"/>
                </a:moveTo>
                <a:cubicBezTo>
                  <a:pt x="1214070" y="1531854"/>
                  <a:pt x="1221135" y="1522810"/>
                  <a:pt x="1269745" y="1514897"/>
                </a:cubicBezTo>
                <a:cubicBezTo>
                  <a:pt x="1258723" y="1552202"/>
                  <a:pt x="1242331" y="1581029"/>
                  <a:pt x="1203895" y="1598551"/>
                </a:cubicBezTo>
                <a:close/>
                <a:moveTo>
                  <a:pt x="1411901" y="771615"/>
                </a:moveTo>
                <a:cubicBezTo>
                  <a:pt x="1394662" y="799876"/>
                  <a:pt x="1378835" y="829268"/>
                  <a:pt x="1358487" y="855269"/>
                </a:cubicBezTo>
                <a:cubicBezTo>
                  <a:pt x="1340682" y="878161"/>
                  <a:pt x="1315812" y="892574"/>
                  <a:pt x="1285289" y="893422"/>
                </a:cubicBezTo>
                <a:cubicBezTo>
                  <a:pt x="1271158" y="893705"/>
                  <a:pt x="1256745" y="893422"/>
                  <a:pt x="1242897" y="894835"/>
                </a:cubicBezTo>
                <a:cubicBezTo>
                  <a:pt x="1207569" y="898509"/>
                  <a:pt x="1183830" y="889183"/>
                  <a:pt x="1170547" y="858095"/>
                </a:cubicBezTo>
                <a:cubicBezTo>
                  <a:pt x="1155285" y="821638"/>
                  <a:pt x="1149916" y="784897"/>
                  <a:pt x="1169981" y="745896"/>
                </a:cubicBezTo>
                <a:cubicBezTo>
                  <a:pt x="1195134" y="697286"/>
                  <a:pt x="1227353" y="662807"/>
                  <a:pt x="1287267" y="660829"/>
                </a:cubicBezTo>
                <a:cubicBezTo>
                  <a:pt x="1285572" y="666764"/>
                  <a:pt x="1284159" y="671851"/>
                  <a:pt x="1281615" y="681460"/>
                </a:cubicBezTo>
                <a:cubicBezTo>
                  <a:pt x="1330790" y="666764"/>
                  <a:pt x="1361313" y="703504"/>
                  <a:pt x="1398336" y="721309"/>
                </a:cubicBezTo>
                <a:cubicBezTo>
                  <a:pt x="1416141" y="730352"/>
                  <a:pt x="1424902" y="750418"/>
                  <a:pt x="1411901" y="771615"/>
                </a:cubicBezTo>
                <a:close/>
                <a:moveTo>
                  <a:pt x="428112" y="968881"/>
                </a:moveTo>
                <a:cubicBezTo>
                  <a:pt x="423308" y="987534"/>
                  <a:pt x="419916" y="1006469"/>
                  <a:pt x="415395" y="1025404"/>
                </a:cubicBezTo>
                <a:cubicBezTo>
                  <a:pt x="405220" y="1068362"/>
                  <a:pt x="363110" y="1100298"/>
                  <a:pt x="313370" y="1103689"/>
                </a:cubicBezTo>
                <a:cubicBezTo>
                  <a:pt x="271260" y="1106515"/>
                  <a:pt x="217845" y="1075710"/>
                  <a:pt x="208802" y="1037274"/>
                </a:cubicBezTo>
                <a:cubicBezTo>
                  <a:pt x="200041" y="1000252"/>
                  <a:pt x="207954" y="964077"/>
                  <a:pt x="233107" y="933271"/>
                </a:cubicBezTo>
                <a:cubicBezTo>
                  <a:pt x="243846" y="919988"/>
                  <a:pt x="253455" y="905858"/>
                  <a:pt x="264760" y="890314"/>
                </a:cubicBezTo>
                <a:cubicBezTo>
                  <a:pt x="289630" y="885226"/>
                  <a:pt x="313087" y="880422"/>
                  <a:pt x="331740" y="876748"/>
                </a:cubicBezTo>
                <a:cubicBezTo>
                  <a:pt x="357741" y="890879"/>
                  <a:pt x="380067" y="903879"/>
                  <a:pt x="403525" y="915466"/>
                </a:cubicBezTo>
                <a:cubicBezTo>
                  <a:pt x="430938" y="929032"/>
                  <a:pt x="436026" y="938641"/>
                  <a:pt x="428112" y="968881"/>
                </a:cubicBezTo>
                <a:close/>
                <a:moveTo>
                  <a:pt x="2237143" y="245099"/>
                </a:moveTo>
                <a:cubicBezTo>
                  <a:pt x="2275861" y="329602"/>
                  <a:pt x="2215664" y="417496"/>
                  <a:pt x="2122118" y="414104"/>
                </a:cubicBezTo>
                <a:cubicBezTo>
                  <a:pt x="2095834" y="413256"/>
                  <a:pt x="2080290" y="395169"/>
                  <a:pt x="2070399" y="374255"/>
                </a:cubicBezTo>
                <a:cubicBezTo>
                  <a:pt x="2049768" y="330732"/>
                  <a:pt x="2068420" y="260926"/>
                  <a:pt x="2106008" y="225599"/>
                </a:cubicBezTo>
                <a:cubicBezTo>
                  <a:pt x="2128900" y="204120"/>
                  <a:pt x="2148966" y="179815"/>
                  <a:pt x="2172989" y="154097"/>
                </a:cubicBezTo>
                <a:cubicBezTo>
                  <a:pt x="2209729" y="176706"/>
                  <a:pt x="2237991" y="194228"/>
                  <a:pt x="2270209" y="214012"/>
                </a:cubicBezTo>
                <a:cubicBezTo>
                  <a:pt x="2257774" y="225599"/>
                  <a:pt x="2247317" y="235490"/>
                  <a:pt x="2237143" y="245099"/>
                </a:cubicBezTo>
                <a:close/>
                <a:moveTo>
                  <a:pt x="242150" y="2899436"/>
                </a:moveTo>
                <a:cubicBezTo>
                  <a:pt x="245542" y="2929394"/>
                  <a:pt x="237063" y="2961612"/>
                  <a:pt x="228585" y="2991569"/>
                </a:cubicBezTo>
                <a:cubicBezTo>
                  <a:pt x="218128" y="3029440"/>
                  <a:pt x="180823" y="3034245"/>
                  <a:pt x="152278" y="3047528"/>
                </a:cubicBezTo>
                <a:cubicBezTo>
                  <a:pt x="111016" y="3032831"/>
                  <a:pt x="99146" y="3008244"/>
                  <a:pt x="101125" y="2964156"/>
                </a:cubicBezTo>
                <a:cubicBezTo>
                  <a:pt x="103103" y="2921481"/>
                  <a:pt x="118929" y="2894915"/>
                  <a:pt x="151713" y="2874849"/>
                </a:cubicBezTo>
                <a:cubicBezTo>
                  <a:pt x="149169" y="2862979"/>
                  <a:pt x="147191" y="2852805"/>
                  <a:pt x="144930" y="2842913"/>
                </a:cubicBezTo>
                <a:cubicBezTo>
                  <a:pt x="176583" y="2832174"/>
                  <a:pt x="238194" y="2864392"/>
                  <a:pt x="242150" y="28994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2060574" y="662529"/>
            <a:ext cx="502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Fun Facts About Me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125" name="Google Shape;125;p17"/>
          <p:cNvGrpSpPr/>
          <p:nvPr/>
        </p:nvGrpSpPr>
        <p:grpSpPr>
          <a:xfrm>
            <a:off x="540544" y="3617457"/>
            <a:ext cx="2261475" cy="768216"/>
            <a:chOff x="0" y="-38100"/>
            <a:chExt cx="6030600" cy="2048575"/>
          </a:xfrm>
        </p:grpSpPr>
        <p:sp>
          <p:nvSpPr>
            <p:cNvPr id="126" name="Google Shape;126;p17"/>
            <p:cNvSpPr txBox="1"/>
            <p:nvPr/>
          </p:nvSpPr>
          <p:spPr>
            <a:xfrm>
              <a:off x="0" y="951475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0" y="-38100"/>
              <a:ext cx="603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5044" l="0" r="0" t="5044"/>
          <a:stretch/>
        </p:blipFill>
        <p:spPr>
          <a:xfrm>
            <a:off x="540544" y="1984700"/>
            <a:ext cx="2261422" cy="13571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7"/>
          <p:cNvGrpSpPr/>
          <p:nvPr/>
        </p:nvGrpSpPr>
        <p:grpSpPr>
          <a:xfrm>
            <a:off x="3441289" y="3617457"/>
            <a:ext cx="2261475" cy="768216"/>
            <a:chOff x="0" y="-38100"/>
            <a:chExt cx="6030600" cy="2048575"/>
          </a:xfrm>
        </p:grpSpPr>
        <p:sp>
          <p:nvSpPr>
            <p:cNvPr id="130" name="Google Shape;130;p17"/>
            <p:cNvSpPr txBox="1"/>
            <p:nvPr/>
          </p:nvSpPr>
          <p:spPr>
            <a:xfrm>
              <a:off x="0" y="951475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0" y="-38100"/>
              <a:ext cx="603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b="5003" l="0" r="0" t="5003"/>
          <a:stretch/>
        </p:blipFill>
        <p:spPr>
          <a:xfrm>
            <a:off x="3441289" y="1984700"/>
            <a:ext cx="2261421" cy="13571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17"/>
          <p:cNvGrpSpPr/>
          <p:nvPr/>
        </p:nvGrpSpPr>
        <p:grpSpPr>
          <a:xfrm>
            <a:off x="6342034" y="3617457"/>
            <a:ext cx="2261475" cy="768216"/>
            <a:chOff x="0" y="-38100"/>
            <a:chExt cx="6030600" cy="2048575"/>
          </a:xfrm>
        </p:grpSpPr>
        <p:sp>
          <p:nvSpPr>
            <p:cNvPr id="134" name="Google Shape;134;p17"/>
            <p:cNvSpPr txBox="1"/>
            <p:nvPr/>
          </p:nvSpPr>
          <p:spPr>
            <a:xfrm>
              <a:off x="0" y="951475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0" y="-38100"/>
              <a:ext cx="603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136" name="Google Shape;136;p17"/>
          <p:cNvPicPr preferRelativeResize="0"/>
          <p:nvPr/>
        </p:nvPicPr>
        <p:blipFill rotWithShape="1">
          <a:blip r:embed="rId5">
            <a:alphaModFix/>
          </a:blip>
          <a:srcRect b="5003" l="0" r="0" t="5003"/>
          <a:stretch/>
        </p:blipFill>
        <p:spPr>
          <a:xfrm>
            <a:off x="6342034" y="1984700"/>
            <a:ext cx="2261421" cy="135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/>
          <p:nvPr/>
        </p:nvSpPr>
        <p:spPr>
          <a:xfrm>
            <a:off x="4739866" y="1045924"/>
            <a:ext cx="2059635" cy="385398"/>
          </a:xfrm>
          <a:custGeom>
            <a:rect b="b" l="l" r="r" t="t"/>
            <a:pathLst>
              <a:path extrusionOk="0" h="770795" w="4119269">
                <a:moveTo>
                  <a:pt x="2716871" y="30427"/>
                </a:moveTo>
                <a:cubicBezTo>
                  <a:pt x="2712359" y="65149"/>
                  <a:pt x="2740018" y="77899"/>
                  <a:pt x="2752573" y="103205"/>
                </a:cubicBezTo>
                <a:cubicBezTo>
                  <a:pt x="2708043" y="135376"/>
                  <a:pt x="2654293" y="148127"/>
                  <a:pt x="2608390" y="176179"/>
                </a:cubicBezTo>
                <a:cubicBezTo>
                  <a:pt x="2561899" y="204623"/>
                  <a:pt x="2511680" y="227379"/>
                  <a:pt x="2464011" y="254058"/>
                </a:cubicBezTo>
                <a:cubicBezTo>
                  <a:pt x="2414970" y="281717"/>
                  <a:pt x="2367497" y="311731"/>
                  <a:pt x="2318651" y="339783"/>
                </a:cubicBezTo>
                <a:cubicBezTo>
                  <a:pt x="2271179" y="367050"/>
                  <a:pt x="2222137" y="391571"/>
                  <a:pt x="2175449" y="419819"/>
                </a:cubicBezTo>
                <a:cubicBezTo>
                  <a:pt x="2129154" y="447871"/>
                  <a:pt x="2085016" y="479454"/>
                  <a:pt x="2042448" y="515352"/>
                </a:cubicBezTo>
                <a:cubicBezTo>
                  <a:pt x="2055591" y="512017"/>
                  <a:pt x="2069323" y="510448"/>
                  <a:pt x="2081681" y="505152"/>
                </a:cubicBezTo>
                <a:cubicBezTo>
                  <a:pt x="2106202" y="494951"/>
                  <a:pt x="2129742" y="482004"/>
                  <a:pt x="2154067" y="471411"/>
                </a:cubicBezTo>
                <a:cubicBezTo>
                  <a:pt x="2165641" y="466507"/>
                  <a:pt x="2178196" y="464153"/>
                  <a:pt x="2190358" y="460622"/>
                </a:cubicBezTo>
                <a:cubicBezTo>
                  <a:pt x="2197028" y="458660"/>
                  <a:pt x="2204874" y="458660"/>
                  <a:pt x="2209975" y="454737"/>
                </a:cubicBezTo>
                <a:cubicBezTo>
                  <a:pt x="2243323" y="429823"/>
                  <a:pt x="2285303" y="427273"/>
                  <a:pt x="2321986" y="410403"/>
                </a:cubicBezTo>
                <a:cubicBezTo>
                  <a:pt x="2343761" y="400398"/>
                  <a:pt x="2364947" y="384901"/>
                  <a:pt x="2391429" y="389413"/>
                </a:cubicBezTo>
                <a:cubicBezTo>
                  <a:pt x="2410850" y="366265"/>
                  <a:pt x="2441844" y="370581"/>
                  <a:pt x="2466365" y="358222"/>
                </a:cubicBezTo>
                <a:cubicBezTo>
                  <a:pt x="2506776" y="338017"/>
                  <a:pt x="2550717" y="324678"/>
                  <a:pt x="2594070" y="310554"/>
                </a:cubicBezTo>
                <a:cubicBezTo>
                  <a:pt x="2619376" y="302315"/>
                  <a:pt x="2646250" y="298588"/>
                  <a:pt x="2672341" y="292703"/>
                </a:cubicBezTo>
                <a:cubicBezTo>
                  <a:pt x="2678030" y="291329"/>
                  <a:pt x="2684503" y="290741"/>
                  <a:pt x="2689015" y="287602"/>
                </a:cubicBezTo>
                <a:cubicBezTo>
                  <a:pt x="2733741" y="254842"/>
                  <a:pt x="2788668" y="249546"/>
                  <a:pt x="2839083" y="232675"/>
                </a:cubicBezTo>
                <a:cubicBezTo>
                  <a:pt x="2877532" y="219728"/>
                  <a:pt x="2917550" y="211097"/>
                  <a:pt x="2956391" y="198542"/>
                </a:cubicBezTo>
                <a:cubicBezTo>
                  <a:pt x="3008767" y="181672"/>
                  <a:pt x="3061340" y="166567"/>
                  <a:pt x="3115875" y="158524"/>
                </a:cubicBezTo>
                <a:cubicBezTo>
                  <a:pt x="3133922" y="155778"/>
                  <a:pt x="3150792" y="144989"/>
                  <a:pt x="3168840" y="141458"/>
                </a:cubicBezTo>
                <a:cubicBezTo>
                  <a:pt x="3201796" y="134592"/>
                  <a:pt x="3236517" y="133807"/>
                  <a:pt x="3268493" y="124195"/>
                </a:cubicBezTo>
                <a:cubicBezTo>
                  <a:pt x="3314788" y="110267"/>
                  <a:pt x="3362260" y="101636"/>
                  <a:pt x="3409144" y="90258"/>
                </a:cubicBezTo>
                <a:cubicBezTo>
                  <a:pt x="3438373" y="83196"/>
                  <a:pt x="3468779" y="81430"/>
                  <a:pt x="3498401" y="76134"/>
                </a:cubicBezTo>
                <a:cubicBezTo>
                  <a:pt x="3538223" y="68876"/>
                  <a:pt x="3577848" y="59460"/>
                  <a:pt x="3617866" y="52790"/>
                </a:cubicBezTo>
                <a:cubicBezTo>
                  <a:pt x="3639249" y="49259"/>
                  <a:pt x="3661415" y="49455"/>
                  <a:pt x="3683190" y="48082"/>
                </a:cubicBezTo>
                <a:cubicBezTo>
                  <a:pt x="3691429" y="47690"/>
                  <a:pt x="3702022" y="51025"/>
                  <a:pt x="3707319" y="47101"/>
                </a:cubicBezTo>
                <a:cubicBezTo>
                  <a:pt x="3736940" y="25523"/>
                  <a:pt x="3772642" y="37489"/>
                  <a:pt x="3803048" y="27484"/>
                </a:cubicBezTo>
                <a:cubicBezTo>
                  <a:pt x="3843066" y="14537"/>
                  <a:pt x="3883477" y="14734"/>
                  <a:pt x="3923887" y="12380"/>
                </a:cubicBezTo>
                <a:cubicBezTo>
                  <a:pt x="3944877" y="11203"/>
                  <a:pt x="3964494" y="5710"/>
                  <a:pt x="3984895" y="3356"/>
                </a:cubicBezTo>
                <a:cubicBezTo>
                  <a:pt x="4005493" y="1002"/>
                  <a:pt x="4026483" y="-175"/>
                  <a:pt x="4047080" y="21"/>
                </a:cubicBezTo>
                <a:cubicBezTo>
                  <a:pt x="4062185" y="217"/>
                  <a:pt x="4077290" y="3356"/>
                  <a:pt x="4094160" y="5318"/>
                </a:cubicBezTo>
                <a:cubicBezTo>
                  <a:pt x="4101811" y="21403"/>
                  <a:pt x="4109461" y="37881"/>
                  <a:pt x="4119270" y="58479"/>
                </a:cubicBezTo>
                <a:cubicBezTo>
                  <a:pt x="4093964" y="61618"/>
                  <a:pt x="4072386" y="64560"/>
                  <a:pt x="4050807" y="66718"/>
                </a:cubicBezTo>
                <a:cubicBezTo>
                  <a:pt x="3994115" y="72603"/>
                  <a:pt x="3937423" y="78880"/>
                  <a:pt x="3880534" y="83981"/>
                </a:cubicBezTo>
                <a:cubicBezTo>
                  <a:pt x="3829335" y="88492"/>
                  <a:pt x="3779116" y="100655"/>
                  <a:pt x="3727131" y="100655"/>
                </a:cubicBezTo>
                <a:cubicBezTo>
                  <a:pt x="3707515" y="100655"/>
                  <a:pt x="3688094" y="108109"/>
                  <a:pt x="3668281" y="111640"/>
                </a:cubicBezTo>
                <a:cubicBezTo>
                  <a:pt x="3560978" y="130865"/>
                  <a:pt x="3453675" y="149304"/>
                  <a:pt x="3346567" y="169706"/>
                </a:cubicBezTo>
                <a:cubicBezTo>
                  <a:pt x="3294975" y="179514"/>
                  <a:pt x="3243972" y="192853"/>
                  <a:pt x="3192968" y="205800"/>
                </a:cubicBezTo>
                <a:cubicBezTo>
                  <a:pt x="3091158" y="231498"/>
                  <a:pt x="2989347" y="257392"/>
                  <a:pt x="2887928" y="284463"/>
                </a:cubicBezTo>
                <a:cubicBezTo>
                  <a:pt x="2855168" y="293095"/>
                  <a:pt x="2823389" y="305650"/>
                  <a:pt x="2791218" y="316243"/>
                </a:cubicBezTo>
                <a:cubicBezTo>
                  <a:pt x="2702158" y="345864"/>
                  <a:pt x="2612510" y="373916"/>
                  <a:pt x="2524038" y="405302"/>
                </a:cubicBezTo>
                <a:cubicBezTo>
                  <a:pt x="2439687" y="435120"/>
                  <a:pt x="2356512" y="468468"/>
                  <a:pt x="2272748" y="500247"/>
                </a:cubicBezTo>
                <a:cubicBezTo>
                  <a:pt x="2215860" y="521826"/>
                  <a:pt x="2158775" y="543012"/>
                  <a:pt x="2102279" y="565179"/>
                </a:cubicBezTo>
                <a:cubicBezTo>
                  <a:pt x="2077170" y="574987"/>
                  <a:pt x="2053237" y="587934"/>
                  <a:pt x="2028324" y="597939"/>
                </a:cubicBezTo>
                <a:cubicBezTo>
                  <a:pt x="1980852" y="617359"/>
                  <a:pt x="1933771" y="637761"/>
                  <a:pt x="1885122" y="653650"/>
                </a:cubicBezTo>
                <a:cubicBezTo>
                  <a:pt x="1862563" y="660908"/>
                  <a:pt x="1836276" y="662674"/>
                  <a:pt x="1812736" y="659535"/>
                </a:cubicBezTo>
                <a:cubicBezTo>
                  <a:pt x="1776053" y="654827"/>
                  <a:pt x="1764479" y="614809"/>
                  <a:pt x="1790962" y="588326"/>
                </a:cubicBezTo>
                <a:cubicBezTo>
                  <a:pt x="1809205" y="570279"/>
                  <a:pt x="1829214" y="553213"/>
                  <a:pt x="1850793" y="539873"/>
                </a:cubicBezTo>
                <a:cubicBezTo>
                  <a:pt x="1911408" y="502798"/>
                  <a:pt x="1973790" y="468664"/>
                  <a:pt x="2034601" y="432177"/>
                </a:cubicBezTo>
                <a:cubicBezTo>
                  <a:pt x="2067754" y="412168"/>
                  <a:pt x="2098552" y="388824"/>
                  <a:pt x="2131312" y="368227"/>
                </a:cubicBezTo>
                <a:cubicBezTo>
                  <a:pt x="2170349" y="343706"/>
                  <a:pt x="2210171" y="320754"/>
                  <a:pt x="2249797" y="297018"/>
                </a:cubicBezTo>
                <a:cubicBezTo>
                  <a:pt x="2317474" y="256412"/>
                  <a:pt x="2384956" y="215609"/>
                  <a:pt x="2452437" y="174806"/>
                </a:cubicBezTo>
                <a:cubicBezTo>
                  <a:pt x="2474212" y="161663"/>
                  <a:pt x="2496183" y="149108"/>
                  <a:pt x="2516584" y="131453"/>
                </a:cubicBezTo>
                <a:cubicBezTo>
                  <a:pt x="2488728" y="133022"/>
                  <a:pt x="2460480" y="132826"/>
                  <a:pt x="2432821" y="136357"/>
                </a:cubicBezTo>
                <a:cubicBezTo>
                  <a:pt x="2350627" y="146362"/>
                  <a:pt x="2268433" y="156366"/>
                  <a:pt x="2186435" y="168725"/>
                </a:cubicBezTo>
                <a:cubicBezTo>
                  <a:pt x="2125231" y="177945"/>
                  <a:pt x="2064419" y="190499"/>
                  <a:pt x="2003411" y="201485"/>
                </a:cubicBezTo>
                <a:cubicBezTo>
                  <a:pt x="1941226" y="212862"/>
                  <a:pt x="1878648" y="222867"/>
                  <a:pt x="1816856" y="236010"/>
                </a:cubicBezTo>
                <a:cubicBezTo>
                  <a:pt x="1732504" y="254058"/>
                  <a:pt x="1648348" y="273282"/>
                  <a:pt x="1564585" y="294272"/>
                </a:cubicBezTo>
                <a:cubicBezTo>
                  <a:pt x="1500242" y="310358"/>
                  <a:pt x="1436880" y="330170"/>
                  <a:pt x="1373126" y="347826"/>
                </a:cubicBezTo>
                <a:cubicBezTo>
                  <a:pt x="1348605" y="354691"/>
                  <a:pt x="1323299" y="359203"/>
                  <a:pt x="1298778" y="365873"/>
                </a:cubicBezTo>
                <a:cubicBezTo>
                  <a:pt x="1269746" y="373720"/>
                  <a:pt x="1241105" y="383136"/>
                  <a:pt x="1212269" y="391571"/>
                </a:cubicBezTo>
                <a:cubicBezTo>
                  <a:pt x="1177547" y="401575"/>
                  <a:pt x="1142433" y="410207"/>
                  <a:pt x="1107908" y="420604"/>
                </a:cubicBezTo>
                <a:cubicBezTo>
                  <a:pt x="1035130" y="442378"/>
                  <a:pt x="962548" y="465133"/>
                  <a:pt x="889770" y="486908"/>
                </a:cubicBezTo>
                <a:cubicBezTo>
                  <a:pt x="824642" y="506329"/>
                  <a:pt x="759319" y="524376"/>
                  <a:pt x="694387" y="544385"/>
                </a:cubicBezTo>
                <a:cubicBezTo>
                  <a:pt x="637303" y="561844"/>
                  <a:pt x="580807" y="580872"/>
                  <a:pt x="524114" y="599704"/>
                </a:cubicBezTo>
                <a:cubicBezTo>
                  <a:pt x="468599" y="618144"/>
                  <a:pt x="413084" y="636780"/>
                  <a:pt x="357568" y="655612"/>
                </a:cubicBezTo>
                <a:cubicBezTo>
                  <a:pt x="344425" y="660124"/>
                  <a:pt x="331870" y="666597"/>
                  <a:pt x="318727" y="670717"/>
                </a:cubicBezTo>
                <a:cubicBezTo>
                  <a:pt x="247715" y="692884"/>
                  <a:pt x="178468" y="720347"/>
                  <a:pt x="109417" y="748007"/>
                </a:cubicBezTo>
                <a:cubicBezTo>
                  <a:pt x="81169" y="759384"/>
                  <a:pt x="54686" y="774489"/>
                  <a:pt x="18592" y="769977"/>
                </a:cubicBezTo>
                <a:cubicBezTo>
                  <a:pt x="14472" y="763504"/>
                  <a:pt x="7018" y="754676"/>
                  <a:pt x="2702" y="744279"/>
                </a:cubicBezTo>
                <a:cubicBezTo>
                  <a:pt x="-5341" y="724467"/>
                  <a:pt x="5252" y="704261"/>
                  <a:pt x="25457" y="696022"/>
                </a:cubicBezTo>
                <a:cubicBezTo>
                  <a:pt x="88427" y="670717"/>
                  <a:pt x="152378" y="647569"/>
                  <a:pt x="213385" y="618144"/>
                </a:cubicBezTo>
                <a:cubicBezTo>
                  <a:pt x="243988" y="603431"/>
                  <a:pt x="274982" y="593819"/>
                  <a:pt x="306957" y="584795"/>
                </a:cubicBezTo>
                <a:cubicBezTo>
                  <a:pt x="323239" y="580087"/>
                  <a:pt x="338344" y="571260"/>
                  <a:pt x="354430" y="565375"/>
                </a:cubicBezTo>
                <a:cubicBezTo>
                  <a:pt x="392486" y="551447"/>
                  <a:pt x="430739" y="537912"/>
                  <a:pt x="468991" y="524964"/>
                </a:cubicBezTo>
                <a:cubicBezTo>
                  <a:pt x="523526" y="506525"/>
                  <a:pt x="578060" y="488281"/>
                  <a:pt x="632987" y="471018"/>
                </a:cubicBezTo>
                <a:cubicBezTo>
                  <a:pt x="680459" y="456110"/>
                  <a:pt x="728324" y="442182"/>
                  <a:pt x="776189" y="428450"/>
                </a:cubicBezTo>
                <a:cubicBezTo>
                  <a:pt x="819346" y="416092"/>
                  <a:pt x="862895" y="405106"/>
                  <a:pt x="906052" y="392748"/>
                </a:cubicBezTo>
                <a:cubicBezTo>
                  <a:pt x="936065" y="384116"/>
                  <a:pt x="965490" y="373523"/>
                  <a:pt x="995700" y="365284"/>
                </a:cubicBezTo>
                <a:cubicBezTo>
                  <a:pt x="1045723" y="351553"/>
                  <a:pt x="1096138" y="338998"/>
                  <a:pt x="1146160" y="325462"/>
                </a:cubicBezTo>
                <a:cubicBezTo>
                  <a:pt x="1180097" y="316243"/>
                  <a:pt x="1213838" y="306042"/>
                  <a:pt x="1247775" y="297018"/>
                </a:cubicBezTo>
                <a:cubicBezTo>
                  <a:pt x="1258564" y="294272"/>
                  <a:pt x="1270334" y="295253"/>
                  <a:pt x="1280927" y="292114"/>
                </a:cubicBezTo>
                <a:cubicBezTo>
                  <a:pt x="1291716" y="288975"/>
                  <a:pt x="1303682" y="285248"/>
                  <a:pt x="1311922" y="277990"/>
                </a:cubicBezTo>
                <a:cubicBezTo>
                  <a:pt x="1326046" y="265435"/>
                  <a:pt x="1340954" y="261708"/>
                  <a:pt x="1359590" y="261708"/>
                </a:cubicBezTo>
                <a:cubicBezTo>
                  <a:pt x="1376853" y="261708"/>
                  <a:pt x="1394704" y="258373"/>
                  <a:pt x="1411378" y="253273"/>
                </a:cubicBezTo>
                <a:cubicBezTo>
                  <a:pt x="1437861" y="245034"/>
                  <a:pt x="1464343" y="235814"/>
                  <a:pt x="1489453" y="224044"/>
                </a:cubicBezTo>
                <a:cubicBezTo>
                  <a:pt x="1507500" y="215609"/>
                  <a:pt x="1526528" y="220121"/>
                  <a:pt x="1545557" y="212274"/>
                </a:cubicBezTo>
                <a:cubicBezTo>
                  <a:pt x="1579494" y="198542"/>
                  <a:pt x="1617746" y="195600"/>
                  <a:pt x="1654037" y="187753"/>
                </a:cubicBezTo>
                <a:cubicBezTo>
                  <a:pt x="1675027" y="183241"/>
                  <a:pt x="1694447" y="170687"/>
                  <a:pt x="1717399" y="177945"/>
                </a:cubicBezTo>
                <a:cubicBezTo>
                  <a:pt x="1720538" y="178926"/>
                  <a:pt x="1725442" y="173825"/>
                  <a:pt x="1729758" y="172060"/>
                </a:cubicBezTo>
                <a:cubicBezTo>
                  <a:pt x="1742508" y="166959"/>
                  <a:pt x="1755259" y="157740"/>
                  <a:pt x="1767814" y="157936"/>
                </a:cubicBezTo>
                <a:cubicBezTo>
                  <a:pt x="1802928" y="158524"/>
                  <a:pt x="1835884" y="150089"/>
                  <a:pt x="1868840" y="140281"/>
                </a:cubicBezTo>
                <a:cubicBezTo>
                  <a:pt x="1878452" y="137338"/>
                  <a:pt x="1888849" y="137534"/>
                  <a:pt x="1898657" y="135376"/>
                </a:cubicBezTo>
                <a:cubicBezTo>
                  <a:pt x="1924552" y="129884"/>
                  <a:pt x="1950249" y="124195"/>
                  <a:pt x="1975947" y="118310"/>
                </a:cubicBezTo>
                <a:cubicBezTo>
                  <a:pt x="1982813" y="116741"/>
                  <a:pt x="1989287" y="113210"/>
                  <a:pt x="1996153" y="112817"/>
                </a:cubicBezTo>
                <a:cubicBezTo>
                  <a:pt x="2047156" y="110659"/>
                  <a:pt x="2096394" y="98889"/>
                  <a:pt x="2146221" y="90454"/>
                </a:cubicBezTo>
                <a:cubicBezTo>
                  <a:pt x="2172115" y="86138"/>
                  <a:pt x="2198205" y="85942"/>
                  <a:pt x="2224295" y="79665"/>
                </a:cubicBezTo>
                <a:cubicBezTo>
                  <a:pt x="2241950" y="75349"/>
                  <a:pt x="2263332" y="79469"/>
                  <a:pt x="2283145" y="77115"/>
                </a:cubicBezTo>
                <a:cubicBezTo>
                  <a:pt x="2353177" y="69072"/>
                  <a:pt x="2423405" y="62991"/>
                  <a:pt x="2493044" y="52594"/>
                </a:cubicBezTo>
                <a:cubicBezTo>
                  <a:pt x="2509914" y="50044"/>
                  <a:pt x="2525412" y="40432"/>
                  <a:pt x="2542478" y="50436"/>
                </a:cubicBezTo>
                <a:cubicBezTo>
                  <a:pt x="2586812" y="31800"/>
                  <a:pt x="2633500" y="49259"/>
                  <a:pt x="2678226" y="41020"/>
                </a:cubicBezTo>
                <a:cubicBezTo>
                  <a:pt x="2689211" y="40039"/>
                  <a:pt x="2699804" y="35724"/>
                  <a:pt x="2716871" y="304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0" y="0"/>
            <a:ext cx="9144000" cy="13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" name="Google Shape;143;p18"/>
          <p:cNvGrpSpPr/>
          <p:nvPr/>
        </p:nvGrpSpPr>
        <p:grpSpPr>
          <a:xfrm>
            <a:off x="6368229" y="1915721"/>
            <a:ext cx="2261475" cy="1046297"/>
            <a:chOff x="0" y="0"/>
            <a:chExt cx="6030600" cy="2790125"/>
          </a:xfrm>
        </p:grpSpPr>
        <p:sp>
          <p:nvSpPr>
            <p:cNvPr id="144" name="Google Shape;144;p18"/>
            <p:cNvSpPr txBox="1"/>
            <p:nvPr/>
          </p:nvSpPr>
          <p:spPr>
            <a:xfrm>
              <a:off x="0" y="1731125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0" y="970216"/>
              <a:ext cx="603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2587487" y="0"/>
              <a:ext cx="778673" cy="614335"/>
            </a:xfrm>
            <a:custGeom>
              <a:rect b="b" l="l" r="r" t="t"/>
              <a:pathLst>
                <a:path extrusionOk="0" h="614335" w="778673">
                  <a:moveTo>
                    <a:pt x="778673" y="7753"/>
                  </a:moveTo>
                  <a:cubicBezTo>
                    <a:pt x="778673" y="7768"/>
                    <a:pt x="778673" y="7784"/>
                    <a:pt x="778673" y="7800"/>
                  </a:cubicBezTo>
                  <a:lnTo>
                    <a:pt x="778673" y="492878"/>
                  </a:lnTo>
                  <a:cubicBezTo>
                    <a:pt x="778673" y="492925"/>
                    <a:pt x="778673" y="492956"/>
                    <a:pt x="778673" y="493003"/>
                  </a:cubicBezTo>
                  <a:lnTo>
                    <a:pt x="778673" y="493081"/>
                  </a:lnTo>
                  <a:cubicBezTo>
                    <a:pt x="778673" y="493175"/>
                    <a:pt x="778642" y="493253"/>
                    <a:pt x="778642" y="493346"/>
                  </a:cubicBezTo>
                  <a:cubicBezTo>
                    <a:pt x="778627" y="493768"/>
                    <a:pt x="778595" y="494173"/>
                    <a:pt x="778517" y="494579"/>
                  </a:cubicBezTo>
                  <a:cubicBezTo>
                    <a:pt x="778486" y="494735"/>
                    <a:pt x="778424" y="494891"/>
                    <a:pt x="778393" y="495062"/>
                  </a:cubicBezTo>
                  <a:cubicBezTo>
                    <a:pt x="778299" y="495390"/>
                    <a:pt x="778221" y="495717"/>
                    <a:pt x="778096" y="496029"/>
                  </a:cubicBezTo>
                  <a:cubicBezTo>
                    <a:pt x="778018" y="496185"/>
                    <a:pt x="777924" y="496341"/>
                    <a:pt x="777846" y="496497"/>
                  </a:cubicBezTo>
                  <a:cubicBezTo>
                    <a:pt x="777706" y="496794"/>
                    <a:pt x="777565" y="497090"/>
                    <a:pt x="777378" y="497355"/>
                  </a:cubicBezTo>
                  <a:cubicBezTo>
                    <a:pt x="777300" y="497496"/>
                    <a:pt x="777191" y="497621"/>
                    <a:pt x="777097" y="497745"/>
                  </a:cubicBezTo>
                  <a:cubicBezTo>
                    <a:pt x="776894" y="498011"/>
                    <a:pt x="776676" y="498291"/>
                    <a:pt x="776441" y="498541"/>
                  </a:cubicBezTo>
                  <a:cubicBezTo>
                    <a:pt x="776332" y="498650"/>
                    <a:pt x="776207" y="498744"/>
                    <a:pt x="776098" y="498837"/>
                  </a:cubicBezTo>
                  <a:cubicBezTo>
                    <a:pt x="775833" y="499071"/>
                    <a:pt x="775583" y="499305"/>
                    <a:pt x="775286" y="499508"/>
                  </a:cubicBezTo>
                  <a:cubicBezTo>
                    <a:pt x="775130" y="499617"/>
                    <a:pt x="774959" y="499680"/>
                    <a:pt x="774802" y="499773"/>
                  </a:cubicBezTo>
                  <a:cubicBezTo>
                    <a:pt x="774553" y="499929"/>
                    <a:pt x="774319" y="500085"/>
                    <a:pt x="774053" y="500210"/>
                  </a:cubicBezTo>
                  <a:lnTo>
                    <a:pt x="519704" y="613649"/>
                  </a:lnTo>
                  <a:cubicBezTo>
                    <a:pt x="519688" y="613664"/>
                    <a:pt x="519657" y="613664"/>
                    <a:pt x="519641" y="613680"/>
                  </a:cubicBezTo>
                  <a:cubicBezTo>
                    <a:pt x="519548" y="613711"/>
                    <a:pt x="519469" y="613742"/>
                    <a:pt x="519376" y="613774"/>
                  </a:cubicBezTo>
                  <a:cubicBezTo>
                    <a:pt x="519173" y="613852"/>
                    <a:pt x="518986" y="613930"/>
                    <a:pt x="518783" y="613992"/>
                  </a:cubicBezTo>
                  <a:cubicBezTo>
                    <a:pt x="518705" y="614008"/>
                    <a:pt x="518627" y="614023"/>
                    <a:pt x="518549" y="614054"/>
                  </a:cubicBezTo>
                  <a:cubicBezTo>
                    <a:pt x="518424" y="614086"/>
                    <a:pt x="518283" y="614132"/>
                    <a:pt x="518158" y="614164"/>
                  </a:cubicBezTo>
                  <a:cubicBezTo>
                    <a:pt x="518096" y="614164"/>
                    <a:pt x="518033" y="614179"/>
                    <a:pt x="517987" y="614195"/>
                  </a:cubicBezTo>
                  <a:cubicBezTo>
                    <a:pt x="517909" y="614195"/>
                    <a:pt x="517846" y="614210"/>
                    <a:pt x="517768" y="614226"/>
                  </a:cubicBezTo>
                  <a:cubicBezTo>
                    <a:pt x="517690" y="614242"/>
                    <a:pt x="517612" y="614242"/>
                    <a:pt x="517518" y="614257"/>
                  </a:cubicBezTo>
                  <a:cubicBezTo>
                    <a:pt x="517206" y="614304"/>
                    <a:pt x="516894" y="614320"/>
                    <a:pt x="516582" y="614335"/>
                  </a:cubicBezTo>
                  <a:cubicBezTo>
                    <a:pt x="516551" y="614335"/>
                    <a:pt x="516535" y="614335"/>
                    <a:pt x="516519" y="614335"/>
                  </a:cubicBezTo>
                  <a:cubicBezTo>
                    <a:pt x="516504" y="614335"/>
                    <a:pt x="516488" y="614335"/>
                    <a:pt x="516457" y="614335"/>
                  </a:cubicBezTo>
                  <a:cubicBezTo>
                    <a:pt x="516145" y="614320"/>
                    <a:pt x="515833" y="614304"/>
                    <a:pt x="515520" y="614257"/>
                  </a:cubicBezTo>
                  <a:cubicBezTo>
                    <a:pt x="515427" y="614242"/>
                    <a:pt x="515349" y="614242"/>
                    <a:pt x="515271" y="614226"/>
                  </a:cubicBezTo>
                  <a:cubicBezTo>
                    <a:pt x="515193" y="614210"/>
                    <a:pt x="515130" y="614195"/>
                    <a:pt x="515052" y="614195"/>
                  </a:cubicBezTo>
                  <a:cubicBezTo>
                    <a:pt x="515005" y="614179"/>
                    <a:pt x="514943" y="614164"/>
                    <a:pt x="514880" y="614164"/>
                  </a:cubicBezTo>
                  <a:cubicBezTo>
                    <a:pt x="514756" y="614132"/>
                    <a:pt x="514615" y="614086"/>
                    <a:pt x="514490" y="614054"/>
                  </a:cubicBezTo>
                  <a:cubicBezTo>
                    <a:pt x="514412" y="614023"/>
                    <a:pt x="514334" y="614008"/>
                    <a:pt x="514256" y="613992"/>
                  </a:cubicBezTo>
                  <a:cubicBezTo>
                    <a:pt x="514053" y="613930"/>
                    <a:pt x="513866" y="613852"/>
                    <a:pt x="513663" y="613774"/>
                  </a:cubicBezTo>
                  <a:cubicBezTo>
                    <a:pt x="513569" y="613742"/>
                    <a:pt x="513491" y="613711"/>
                    <a:pt x="513398" y="613680"/>
                  </a:cubicBezTo>
                  <a:cubicBezTo>
                    <a:pt x="513382" y="613664"/>
                    <a:pt x="513351" y="613664"/>
                    <a:pt x="513335" y="613649"/>
                  </a:cubicBezTo>
                  <a:lnTo>
                    <a:pt x="262170" y="501630"/>
                  </a:lnTo>
                  <a:lnTo>
                    <a:pt x="10989" y="613649"/>
                  </a:lnTo>
                  <a:cubicBezTo>
                    <a:pt x="10958" y="613664"/>
                    <a:pt x="10942" y="613680"/>
                    <a:pt x="10911" y="613680"/>
                  </a:cubicBezTo>
                  <a:cubicBezTo>
                    <a:pt x="10833" y="613711"/>
                    <a:pt x="10770" y="613742"/>
                    <a:pt x="10692" y="613774"/>
                  </a:cubicBezTo>
                  <a:cubicBezTo>
                    <a:pt x="10271" y="613930"/>
                    <a:pt x="9849" y="614070"/>
                    <a:pt x="9412" y="614164"/>
                  </a:cubicBezTo>
                  <a:cubicBezTo>
                    <a:pt x="9365" y="614179"/>
                    <a:pt x="9319" y="614179"/>
                    <a:pt x="9287" y="614179"/>
                  </a:cubicBezTo>
                  <a:cubicBezTo>
                    <a:pt x="8804" y="614273"/>
                    <a:pt x="8335" y="614335"/>
                    <a:pt x="7851" y="614335"/>
                  </a:cubicBezTo>
                  <a:cubicBezTo>
                    <a:pt x="7836" y="614335"/>
                    <a:pt x="7820" y="614335"/>
                    <a:pt x="7805" y="614335"/>
                  </a:cubicBezTo>
                  <a:cubicBezTo>
                    <a:pt x="7758" y="614335"/>
                    <a:pt x="7711" y="614320"/>
                    <a:pt x="7680" y="614320"/>
                  </a:cubicBezTo>
                  <a:cubicBezTo>
                    <a:pt x="7258" y="614320"/>
                    <a:pt x="6868" y="614273"/>
                    <a:pt x="6462" y="614195"/>
                  </a:cubicBezTo>
                  <a:cubicBezTo>
                    <a:pt x="6290" y="614164"/>
                    <a:pt x="6119" y="614132"/>
                    <a:pt x="5947" y="614086"/>
                  </a:cubicBezTo>
                  <a:cubicBezTo>
                    <a:pt x="5666" y="614023"/>
                    <a:pt x="5401" y="613930"/>
                    <a:pt x="5120" y="613836"/>
                  </a:cubicBezTo>
                  <a:cubicBezTo>
                    <a:pt x="4964" y="613774"/>
                    <a:pt x="4792" y="613727"/>
                    <a:pt x="4636" y="613649"/>
                  </a:cubicBezTo>
                  <a:cubicBezTo>
                    <a:pt x="4261" y="613493"/>
                    <a:pt x="3902" y="613290"/>
                    <a:pt x="3559" y="613072"/>
                  </a:cubicBezTo>
                  <a:cubicBezTo>
                    <a:pt x="3418" y="612978"/>
                    <a:pt x="3294" y="612869"/>
                    <a:pt x="3153" y="612775"/>
                  </a:cubicBezTo>
                  <a:cubicBezTo>
                    <a:pt x="2935" y="612604"/>
                    <a:pt x="2716" y="612417"/>
                    <a:pt x="2497" y="612229"/>
                  </a:cubicBezTo>
                  <a:cubicBezTo>
                    <a:pt x="2373" y="612105"/>
                    <a:pt x="2248" y="611980"/>
                    <a:pt x="2123" y="611855"/>
                  </a:cubicBezTo>
                  <a:cubicBezTo>
                    <a:pt x="1920" y="611637"/>
                    <a:pt x="1748" y="611418"/>
                    <a:pt x="1577" y="611200"/>
                  </a:cubicBezTo>
                  <a:cubicBezTo>
                    <a:pt x="1483" y="611059"/>
                    <a:pt x="1374" y="610935"/>
                    <a:pt x="1280" y="610779"/>
                  </a:cubicBezTo>
                  <a:cubicBezTo>
                    <a:pt x="1046" y="610451"/>
                    <a:pt x="858" y="610092"/>
                    <a:pt x="687" y="609718"/>
                  </a:cubicBezTo>
                  <a:cubicBezTo>
                    <a:pt x="687" y="609702"/>
                    <a:pt x="671" y="609702"/>
                    <a:pt x="671" y="609687"/>
                  </a:cubicBezTo>
                  <a:cubicBezTo>
                    <a:pt x="484" y="609265"/>
                    <a:pt x="343" y="608813"/>
                    <a:pt x="234" y="608361"/>
                  </a:cubicBezTo>
                  <a:cubicBezTo>
                    <a:pt x="219" y="608298"/>
                    <a:pt x="203" y="608252"/>
                    <a:pt x="187" y="608189"/>
                  </a:cubicBezTo>
                  <a:cubicBezTo>
                    <a:pt x="109" y="607877"/>
                    <a:pt x="94" y="607550"/>
                    <a:pt x="62" y="607206"/>
                  </a:cubicBezTo>
                  <a:cubicBezTo>
                    <a:pt x="47" y="607019"/>
                    <a:pt x="16" y="606832"/>
                    <a:pt x="16" y="606629"/>
                  </a:cubicBezTo>
                  <a:cubicBezTo>
                    <a:pt x="16" y="606598"/>
                    <a:pt x="0" y="606567"/>
                    <a:pt x="0" y="606536"/>
                  </a:cubicBezTo>
                  <a:lnTo>
                    <a:pt x="0" y="121238"/>
                  </a:lnTo>
                  <a:cubicBezTo>
                    <a:pt x="0" y="120973"/>
                    <a:pt x="47" y="120724"/>
                    <a:pt x="78" y="120474"/>
                  </a:cubicBezTo>
                  <a:cubicBezTo>
                    <a:pt x="94" y="120256"/>
                    <a:pt x="109" y="120037"/>
                    <a:pt x="140" y="119819"/>
                  </a:cubicBezTo>
                  <a:cubicBezTo>
                    <a:pt x="203" y="119491"/>
                    <a:pt x="297" y="119195"/>
                    <a:pt x="406" y="118899"/>
                  </a:cubicBezTo>
                  <a:cubicBezTo>
                    <a:pt x="453" y="118711"/>
                    <a:pt x="499" y="118540"/>
                    <a:pt x="562" y="118368"/>
                  </a:cubicBezTo>
                  <a:cubicBezTo>
                    <a:pt x="671" y="118072"/>
                    <a:pt x="827" y="117807"/>
                    <a:pt x="983" y="117526"/>
                  </a:cubicBezTo>
                  <a:cubicBezTo>
                    <a:pt x="1077" y="117354"/>
                    <a:pt x="1155" y="117183"/>
                    <a:pt x="1249" y="117027"/>
                  </a:cubicBezTo>
                  <a:cubicBezTo>
                    <a:pt x="1420" y="116777"/>
                    <a:pt x="1608" y="116559"/>
                    <a:pt x="1795" y="116325"/>
                  </a:cubicBezTo>
                  <a:cubicBezTo>
                    <a:pt x="1920" y="116153"/>
                    <a:pt x="2045" y="115981"/>
                    <a:pt x="2201" y="115841"/>
                  </a:cubicBezTo>
                  <a:cubicBezTo>
                    <a:pt x="2404" y="115623"/>
                    <a:pt x="2638" y="115435"/>
                    <a:pt x="2856" y="115248"/>
                  </a:cubicBezTo>
                  <a:cubicBezTo>
                    <a:pt x="3028" y="115124"/>
                    <a:pt x="3169" y="114968"/>
                    <a:pt x="3340" y="114858"/>
                  </a:cubicBezTo>
                  <a:cubicBezTo>
                    <a:pt x="3637" y="114640"/>
                    <a:pt x="3949" y="114484"/>
                    <a:pt x="4277" y="114312"/>
                  </a:cubicBezTo>
                  <a:cubicBezTo>
                    <a:pt x="4402" y="114250"/>
                    <a:pt x="4495" y="114172"/>
                    <a:pt x="4636" y="114110"/>
                  </a:cubicBezTo>
                  <a:lnTo>
                    <a:pt x="4745" y="114063"/>
                  </a:lnTo>
                  <a:cubicBezTo>
                    <a:pt x="4761" y="114063"/>
                    <a:pt x="4776" y="114047"/>
                    <a:pt x="4792" y="114047"/>
                  </a:cubicBezTo>
                  <a:lnTo>
                    <a:pt x="258985" y="671"/>
                  </a:lnTo>
                  <a:cubicBezTo>
                    <a:pt x="259017" y="655"/>
                    <a:pt x="259064" y="655"/>
                    <a:pt x="259095" y="640"/>
                  </a:cubicBezTo>
                  <a:cubicBezTo>
                    <a:pt x="259126" y="624"/>
                    <a:pt x="259173" y="608"/>
                    <a:pt x="259220" y="593"/>
                  </a:cubicBezTo>
                  <a:cubicBezTo>
                    <a:pt x="259469" y="484"/>
                    <a:pt x="259719" y="421"/>
                    <a:pt x="259984" y="343"/>
                  </a:cubicBezTo>
                  <a:cubicBezTo>
                    <a:pt x="260187" y="281"/>
                    <a:pt x="260390" y="203"/>
                    <a:pt x="260593" y="156"/>
                  </a:cubicBezTo>
                  <a:cubicBezTo>
                    <a:pt x="260609" y="156"/>
                    <a:pt x="260640" y="156"/>
                    <a:pt x="260656" y="156"/>
                  </a:cubicBezTo>
                  <a:cubicBezTo>
                    <a:pt x="260921" y="109"/>
                    <a:pt x="261171" y="94"/>
                    <a:pt x="261436" y="62"/>
                  </a:cubicBezTo>
                  <a:cubicBezTo>
                    <a:pt x="261670" y="47"/>
                    <a:pt x="261904" y="0"/>
                    <a:pt x="262139" y="0"/>
                  </a:cubicBezTo>
                  <a:cubicBezTo>
                    <a:pt x="262154" y="0"/>
                    <a:pt x="262154" y="0"/>
                    <a:pt x="262170" y="0"/>
                  </a:cubicBezTo>
                  <a:lnTo>
                    <a:pt x="262185" y="0"/>
                  </a:lnTo>
                  <a:cubicBezTo>
                    <a:pt x="262435" y="0"/>
                    <a:pt x="262669" y="47"/>
                    <a:pt x="262903" y="62"/>
                  </a:cubicBezTo>
                  <a:cubicBezTo>
                    <a:pt x="263169" y="94"/>
                    <a:pt x="263418" y="109"/>
                    <a:pt x="263653" y="156"/>
                  </a:cubicBezTo>
                  <a:cubicBezTo>
                    <a:pt x="263699" y="156"/>
                    <a:pt x="263731" y="156"/>
                    <a:pt x="263762" y="172"/>
                  </a:cubicBezTo>
                  <a:cubicBezTo>
                    <a:pt x="263965" y="203"/>
                    <a:pt x="264152" y="281"/>
                    <a:pt x="264355" y="343"/>
                  </a:cubicBezTo>
                  <a:cubicBezTo>
                    <a:pt x="264605" y="421"/>
                    <a:pt x="264855" y="484"/>
                    <a:pt x="265089" y="577"/>
                  </a:cubicBezTo>
                  <a:cubicBezTo>
                    <a:pt x="265151" y="608"/>
                    <a:pt x="265198" y="624"/>
                    <a:pt x="265260" y="640"/>
                  </a:cubicBezTo>
                  <a:cubicBezTo>
                    <a:pt x="265292" y="655"/>
                    <a:pt x="265323" y="655"/>
                    <a:pt x="265338" y="671"/>
                  </a:cubicBezTo>
                  <a:lnTo>
                    <a:pt x="516519" y="112690"/>
                  </a:lnTo>
                  <a:lnTo>
                    <a:pt x="767700" y="671"/>
                  </a:lnTo>
                  <a:cubicBezTo>
                    <a:pt x="767716" y="655"/>
                    <a:pt x="767747" y="655"/>
                    <a:pt x="767778" y="640"/>
                  </a:cubicBezTo>
                  <a:cubicBezTo>
                    <a:pt x="767966" y="562"/>
                    <a:pt x="768184" y="515"/>
                    <a:pt x="768372" y="437"/>
                  </a:cubicBezTo>
                  <a:cubicBezTo>
                    <a:pt x="768684" y="343"/>
                    <a:pt x="768980" y="234"/>
                    <a:pt x="769277" y="172"/>
                  </a:cubicBezTo>
                  <a:cubicBezTo>
                    <a:pt x="769339" y="156"/>
                    <a:pt x="769402" y="156"/>
                    <a:pt x="769464" y="140"/>
                  </a:cubicBezTo>
                  <a:cubicBezTo>
                    <a:pt x="769932" y="62"/>
                    <a:pt x="770385" y="0"/>
                    <a:pt x="770853" y="0"/>
                  </a:cubicBezTo>
                  <a:lnTo>
                    <a:pt x="770869" y="0"/>
                  </a:lnTo>
                  <a:cubicBezTo>
                    <a:pt x="770931" y="0"/>
                    <a:pt x="770978" y="16"/>
                    <a:pt x="771041" y="16"/>
                  </a:cubicBezTo>
                  <a:cubicBezTo>
                    <a:pt x="771493" y="31"/>
                    <a:pt x="771946" y="62"/>
                    <a:pt x="772383" y="156"/>
                  </a:cubicBezTo>
                  <a:cubicBezTo>
                    <a:pt x="772524" y="187"/>
                    <a:pt x="772648" y="234"/>
                    <a:pt x="772789" y="265"/>
                  </a:cubicBezTo>
                  <a:cubicBezTo>
                    <a:pt x="773132" y="359"/>
                    <a:pt x="773491" y="452"/>
                    <a:pt x="773819" y="593"/>
                  </a:cubicBezTo>
                  <a:cubicBezTo>
                    <a:pt x="773975" y="640"/>
                    <a:pt x="774100" y="733"/>
                    <a:pt x="774241" y="796"/>
                  </a:cubicBezTo>
                  <a:cubicBezTo>
                    <a:pt x="774553" y="952"/>
                    <a:pt x="774865" y="1108"/>
                    <a:pt x="775161" y="1295"/>
                  </a:cubicBezTo>
                  <a:cubicBezTo>
                    <a:pt x="775286" y="1373"/>
                    <a:pt x="775380" y="1466"/>
                    <a:pt x="775505" y="1544"/>
                  </a:cubicBezTo>
                  <a:cubicBezTo>
                    <a:pt x="775786" y="1763"/>
                    <a:pt x="776082" y="1981"/>
                    <a:pt x="776332" y="2246"/>
                  </a:cubicBezTo>
                  <a:cubicBezTo>
                    <a:pt x="776441" y="2340"/>
                    <a:pt x="776519" y="2449"/>
                    <a:pt x="776613" y="2558"/>
                  </a:cubicBezTo>
                  <a:cubicBezTo>
                    <a:pt x="776847" y="2823"/>
                    <a:pt x="777097" y="3089"/>
                    <a:pt x="777300" y="3385"/>
                  </a:cubicBezTo>
                  <a:cubicBezTo>
                    <a:pt x="777409" y="3541"/>
                    <a:pt x="777472" y="3697"/>
                    <a:pt x="777565" y="3869"/>
                  </a:cubicBezTo>
                  <a:cubicBezTo>
                    <a:pt x="777721" y="4103"/>
                    <a:pt x="777877" y="4337"/>
                    <a:pt x="778002" y="4617"/>
                  </a:cubicBezTo>
                  <a:cubicBezTo>
                    <a:pt x="778018" y="4649"/>
                    <a:pt x="778018" y="4680"/>
                    <a:pt x="778034" y="4727"/>
                  </a:cubicBezTo>
                  <a:cubicBezTo>
                    <a:pt x="778112" y="4883"/>
                    <a:pt x="778143" y="5054"/>
                    <a:pt x="778205" y="5226"/>
                  </a:cubicBezTo>
                  <a:cubicBezTo>
                    <a:pt x="778315" y="5553"/>
                    <a:pt x="778439" y="5881"/>
                    <a:pt x="778502" y="6209"/>
                  </a:cubicBezTo>
                  <a:cubicBezTo>
                    <a:pt x="778517" y="6287"/>
                    <a:pt x="778517" y="6365"/>
                    <a:pt x="778533" y="6443"/>
                  </a:cubicBezTo>
                  <a:cubicBezTo>
                    <a:pt x="778611" y="6879"/>
                    <a:pt x="778673" y="7316"/>
                    <a:pt x="778673" y="7753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2603096" y="19811"/>
              <a:ext cx="747455" cy="574697"/>
            </a:xfrm>
            <a:custGeom>
              <a:rect b="b" l="l" r="r" t="t"/>
              <a:pathLst>
                <a:path extrusionOk="0" h="574697" w="747455">
                  <a:moveTo>
                    <a:pt x="736264" y="401575"/>
                  </a:moveTo>
                  <a:cubicBezTo>
                    <a:pt x="739620" y="402418"/>
                    <a:pt x="743038" y="402979"/>
                    <a:pt x="746456" y="403229"/>
                  </a:cubicBezTo>
                  <a:cubicBezTo>
                    <a:pt x="746800" y="403244"/>
                    <a:pt x="747128" y="403338"/>
                    <a:pt x="747455" y="403400"/>
                  </a:cubicBezTo>
                  <a:lnTo>
                    <a:pt x="747455" y="0"/>
                  </a:lnTo>
                  <a:lnTo>
                    <a:pt x="508715" y="106481"/>
                  </a:lnTo>
                  <a:lnTo>
                    <a:pt x="508715" y="230918"/>
                  </a:lnTo>
                  <a:cubicBezTo>
                    <a:pt x="511119" y="229420"/>
                    <a:pt x="513491" y="228032"/>
                    <a:pt x="515848" y="226768"/>
                  </a:cubicBezTo>
                  <a:cubicBezTo>
                    <a:pt x="519657" y="224740"/>
                    <a:pt x="524371" y="226176"/>
                    <a:pt x="526416" y="229966"/>
                  </a:cubicBezTo>
                  <a:cubicBezTo>
                    <a:pt x="528445" y="233772"/>
                    <a:pt x="527009" y="238499"/>
                    <a:pt x="523216" y="240527"/>
                  </a:cubicBezTo>
                  <a:cubicBezTo>
                    <a:pt x="518564" y="243007"/>
                    <a:pt x="513788" y="246065"/>
                    <a:pt x="508715" y="249793"/>
                  </a:cubicBezTo>
                  <a:lnTo>
                    <a:pt x="508715" y="574697"/>
                  </a:lnTo>
                  <a:lnTo>
                    <a:pt x="747455" y="468216"/>
                  </a:lnTo>
                  <a:lnTo>
                    <a:pt x="747455" y="418641"/>
                  </a:lnTo>
                  <a:cubicBezTo>
                    <a:pt x="746956" y="418750"/>
                    <a:pt x="746425" y="418812"/>
                    <a:pt x="745894" y="418812"/>
                  </a:cubicBezTo>
                  <a:cubicBezTo>
                    <a:pt x="745707" y="418812"/>
                    <a:pt x="745520" y="418797"/>
                    <a:pt x="745317" y="418781"/>
                  </a:cubicBezTo>
                  <a:cubicBezTo>
                    <a:pt x="741009" y="418469"/>
                    <a:pt x="736670" y="417767"/>
                    <a:pt x="732424" y="416691"/>
                  </a:cubicBezTo>
                  <a:cubicBezTo>
                    <a:pt x="728256" y="415630"/>
                    <a:pt x="725728" y="411387"/>
                    <a:pt x="726789" y="407222"/>
                  </a:cubicBezTo>
                  <a:cubicBezTo>
                    <a:pt x="727835" y="403041"/>
                    <a:pt x="732080" y="400514"/>
                    <a:pt x="736264" y="401575"/>
                  </a:cubicBezTo>
                  <a:close/>
                  <a:moveTo>
                    <a:pt x="580282" y="228422"/>
                  </a:moveTo>
                  <a:cubicBezTo>
                    <a:pt x="579330" y="231885"/>
                    <a:pt x="576177" y="234147"/>
                    <a:pt x="572759" y="234147"/>
                  </a:cubicBezTo>
                  <a:cubicBezTo>
                    <a:pt x="572072" y="234147"/>
                    <a:pt x="571370" y="234069"/>
                    <a:pt x="570683" y="233866"/>
                  </a:cubicBezTo>
                  <a:cubicBezTo>
                    <a:pt x="565984" y="232587"/>
                    <a:pt x="561208" y="231885"/>
                    <a:pt x="556494" y="231807"/>
                  </a:cubicBezTo>
                  <a:cubicBezTo>
                    <a:pt x="554418" y="231776"/>
                    <a:pt x="552170" y="231838"/>
                    <a:pt x="550032" y="232025"/>
                  </a:cubicBezTo>
                  <a:cubicBezTo>
                    <a:pt x="545724" y="232447"/>
                    <a:pt x="541947" y="229264"/>
                    <a:pt x="541556" y="224959"/>
                  </a:cubicBezTo>
                  <a:cubicBezTo>
                    <a:pt x="541166" y="220669"/>
                    <a:pt x="544335" y="216878"/>
                    <a:pt x="548627" y="216504"/>
                  </a:cubicBezTo>
                  <a:cubicBezTo>
                    <a:pt x="551328" y="216254"/>
                    <a:pt x="554044" y="216161"/>
                    <a:pt x="556760" y="216208"/>
                  </a:cubicBezTo>
                  <a:cubicBezTo>
                    <a:pt x="562800" y="216317"/>
                    <a:pt x="568872" y="217206"/>
                    <a:pt x="574819" y="218828"/>
                  </a:cubicBezTo>
                  <a:cubicBezTo>
                    <a:pt x="578971" y="219967"/>
                    <a:pt x="581422" y="224257"/>
                    <a:pt x="580282" y="228422"/>
                  </a:cubicBezTo>
                  <a:close/>
                  <a:moveTo>
                    <a:pt x="622942" y="262663"/>
                  </a:moveTo>
                  <a:cubicBezTo>
                    <a:pt x="621459" y="263957"/>
                    <a:pt x="619633" y="264581"/>
                    <a:pt x="617822" y="264581"/>
                  </a:cubicBezTo>
                  <a:cubicBezTo>
                    <a:pt x="615637" y="264581"/>
                    <a:pt x="613467" y="263677"/>
                    <a:pt x="611922" y="261914"/>
                  </a:cubicBezTo>
                  <a:cubicBezTo>
                    <a:pt x="606880" y="256111"/>
                    <a:pt x="601495" y="251025"/>
                    <a:pt x="595923" y="246782"/>
                  </a:cubicBezTo>
                  <a:cubicBezTo>
                    <a:pt x="592489" y="244177"/>
                    <a:pt x="591833" y="239279"/>
                    <a:pt x="594440" y="235863"/>
                  </a:cubicBezTo>
                  <a:cubicBezTo>
                    <a:pt x="597047" y="232431"/>
                    <a:pt x="601948" y="231760"/>
                    <a:pt x="605382" y="234381"/>
                  </a:cubicBezTo>
                  <a:cubicBezTo>
                    <a:pt x="611797" y="239263"/>
                    <a:pt x="617963" y="245082"/>
                    <a:pt x="623691" y="251665"/>
                  </a:cubicBezTo>
                  <a:cubicBezTo>
                    <a:pt x="626532" y="254910"/>
                    <a:pt x="626189" y="259839"/>
                    <a:pt x="622942" y="262663"/>
                  </a:cubicBezTo>
                  <a:close/>
                  <a:moveTo>
                    <a:pt x="646527" y="311473"/>
                  </a:moveTo>
                  <a:cubicBezTo>
                    <a:pt x="643608" y="311473"/>
                    <a:pt x="640799" y="309820"/>
                    <a:pt x="639472" y="307012"/>
                  </a:cubicBezTo>
                  <a:cubicBezTo>
                    <a:pt x="635585" y="298822"/>
                    <a:pt x="632245" y="292301"/>
                    <a:pt x="628951" y="286467"/>
                  </a:cubicBezTo>
                  <a:cubicBezTo>
                    <a:pt x="626844" y="282723"/>
                    <a:pt x="628171" y="277966"/>
                    <a:pt x="631917" y="275844"/>
                  </a:cubicBezTo>
                  <a:cubicBezTo>
                    <a:pt x="635679" y="273723"/>
                    <a:pt x="640424" y="275048"/>
                    <a:pt x="642547" y="278808"/>
                  </a:cubicBezTo>
                  <a:cubicBezTo>
                    <a:pt x="646028" y="284954"/>
                    <a:pt x="649524" y="291802"/>
                    <a:pt x="653583" y="300319"/>
                  </a:cubicBezTo>
                  <a:cubicBezTo>
                    <a:pt x="655424" y="304219"/>
                    <a:pt x="653754" y="308868"/>
                    <a:pt x="649868" y="310709"/>
                  </a:cubicBezTo>
                  <a:cubicBezTo>
                    <a:pt x="648791" y="311223"/>
                    <a:pt x="647651" y="311473"/>
                    <a:pt x="646527" y="311473"/>
                  </a:cubicBezTo>
                  <a:close/>
                  <a:moveTo>
                    <a:pt x="674467" y="360034"/>
                  </a:moveTo>
                  <a:cubicBezTo>
                    <a:pt x="673250" y="360736"/>
                    <a:pt x="671923" y="361064"/>
                    <a:pt x="670612" y="361064"/>
                  </a:cubicBezTo>
                  <a:cubicBezTo>
                    <a:pt x="667896" y="361064"/>
                    <a:pt x="665258" y="359644"/>
                    <a:pt x="663822" y="357117"/>
                  </a:cubicBezTo>
                  <a:cubicBezTo>
                    <a:pt x="660294" y="350940"/>
                    <a:pt x="656782" y="344091"/>
                    <a:pt x="652740" y="335605"/>
                  </a:cubicBezTo>
                  <a:cubicBezTo>
                    <a:pt x="650882" y="331721"/>
                    <a:pt x="652537" y="327057"/>
                    <a:pt x="656423" y="325216"/>
                  </a:cubicBezTo>
                  <a:cubicBezTo>
                    <a:pt x="660326" y="323360"/>
                    <a:pt x="664977" y="325013"/>
                    <a:pt x="666835" y="328913"/>
                  </a:cubicBezTo>
                  <a:cubicBezTo>
                    <a:pt x="670706" y="337040"/>
                    <a:pt x="674062" y="343561"/>
                    <a:pt x="677386" y="349395"/>
                  </a:cubicBezTo>
                  <a:cubicBezTo>
                    <a:pt x="679525" y="353139"/>
                    <a:pt x="678214" y="357897"/>
                    <a:pt x="674467" y="360034"/>
                  </a:cubicBezTo>
                  <a:close/>
                  <a:moveTo>
                    <a:pt x="712179" y="399797"/>
                  </a:moveTo>
                  <a:cubicBezTo>
                    <a:pt x="710649" y="401840"/>
                    <a:pt x="708308" y="402917"/>
                    <a:pt x="705935" y="402917"/>
                  </a:cubicBezTo>
                  <a:cubicBezTo>
                    <a:pt x="704296" y="402917"/>
                    <a:pt x="702657" y="402402"/>
                    <a:pt x="701253" y="401357"/>
                  </a:cubicBezTo>
                  <a:cubicBezTo>
                    <a:pt x="694837" y="396537"/>
                    <a:pt x="688640" y="390749"/>
                    <a:pt x="682834" y="384151"/>
                  </a:cubicBezTo>
                  <a:cubicBezTo>
                    <a:pt x="679993" y="380906"/>
                    <a:pt x="680305" y="375977"/>
                    <a:pt x="683552" y="373137"/>
                  </a:cubicBezTo>
                  <a:cubicBezTo>
                    <a:pt x="686783" y="370298"/>
                    <a:pt x="691715" y="370610"/>
                    <a:pt x="694556" y="373855"/>
                  </a:cubicBezTo>
                  <a:cubicBezTo>
                    <a:pt x="699660" y="379642"/>
                    <a:pt x="705061" y="384712"/>
                    <a:pt x="710634" y="388877"/>
                  </a:cubicBezTo>
                  <a:cubicBezTo>
                    <a:pt x="714068" y="391467"/>
                    <a:pt x="714770" y="396349"/>
                    <a:pt x="712179" y="399797"/>
                  </a:cubicBezTo>
                  <a:close/>
                  <a:moveTo>
                    <a:pt x="254365" y="468216"/>
                  </a:moveTo>
                  <a:lnTo>
                    <a:pt x="493106" y="574697"/>
                  </a:lnTo>
                  <a:lnTo>
                    <a:pt x="493106" y="250557"/>
                  </a:lnTo>
                  <a:cubicBezTo>
                    <a:pt x="491717" y="248108"/>
                    <a:pt x="491748" y="245160"/>
                    <a:pt x="493106" y="242805"/>
                  </a:cubicBezTo>
                  <a:lnTo>
                    <a:pt x="493106" y="106481"/>
                  </a:lnTo>
                  <a:lnTo>
                    <a:pt x="254365" y="0"/>
                  </a:lnTo>
                  <a:lnTo>
                    <a:pt x="254365" y="468216"/>
                  </a:lnTo>
                  <a:close/>
                  <a:moveTo>
                    <a:pt x="348254" y="312503"/>
                  </a:moveTo>
                  <a:cubicBezTo>
                    <a:pt x="341667" y="317307"/>
                    <a:pt x="334674" y="321753"/>
                    <a:pt x="327462" y="325700"/>
                  </a:cubicBezTo>
                  <a:cubicBezTo>
                    <a:pt x="326276" y="326355"/>
                    <a:pt x="324981" y="326667"/>
                    <a:pt x="323716" y="326667"/>
                  </a:cubicBezTo>
                  <a:cubicBezTo>
                    <a:pt x="320953" y="326667"/>
                    <a:pt x="318284" y="325201"/>
                    <a:pt x="316864" y="322627"/>
                  </a:cubicBezTo>
                  <a:cubicBezTo>
                    <a:pt x="314788" y="318852"/>
                    <a:pt x="316161" y="314109"/>
                    <a:pt x="319954" y="312035"/>
                  </a:cubicBezTo>
                  <a:cubicBezTo>
                    <a:pt x="326573" y="308400"/>
                    <a:pt x="333004" y="304313"/>
                    <a:pt x="339044" y="299898"/>
                  </a:cubicBezTo>
                  <a:cubicBezTo>
                    <a:pt x="342525" y="297356"/>
                    <a:pt x="347411" y="298120"/>
                    <a:pt x="349955" y="301599"/>
                  </a:cubicBezTo>
                  <a:cubicBezTo>
                    <a:pt x="352499" y="305077"/>
                    <a:pt x="351735" y="309960"/>
                    <a:pt x="348254" y="312503"/>
                  </a:cubicBezTo>
                  <a:close/>
                  <a:moveTo>
                    <a:pt x="382266" y="326183"/>
                  </a:moveTo>
                  <a:cubicBezTo>
                    <a:pt x="382016" y="326183"/>
                    <a:pt x="381766" y="326168"/>
                    <a:pt x="381532" y="326152"/>
                  </a:cubicBezTo>
                  <a:cubicBezTo>
                    <a:pt x="372947" y="325341"/>
                    <a:pt x="364456" y="322970"/>
                    <a:pt x="356261" y="319086"/>
                  </a:cubicBezTo>
                  <a:cubicBezTo>
                    <a:pt x="352375" y="317245"/>
                    <a:pt x="350720" y="312596"/>
                    <a:pt x="352562" y="308696"/>
                  </a:cubicBezTo>
                  <a:cubicBezTo>
                    <a:pt x="354404" y="304812"/>
                    <a:pt x="359071" y="303143"/>
                    <a:pt x="362957" y="304999"/>
                  </a:cubicBezTo>
                  <a:cubicBezTo>
                    <a:pt x="369498" y="308088"/>
                    <a:pt x="376225" y="309991"/>
                    <a:pt x="382984" y="310615"/>
                  </a:cubicBezTo>
                  <a:cubicBezTo>
                    <a:pt x="387276" y="311021"/>
                    <a:pt x="390429" y="314827"/>
                    <a:pt x="390024" y="319117"/>
                  </a:cubicBezTo>
                  <a:cubicBezTo>
                    <a:pt x="389649" y="323157"/>
                    <a:pt x="386246" y="326183"/>
                    <a:pt x="382266" y="326183"/>
                  </a:cubicBezTo>
                  <a:close/>
                  <a:moveTo>
                    <a:pt x="453459" y="277607"/>
                  </a:moveTo>
                  <a:cubicBezTo>
                    <a:pt x="457814" y="273707"/>
                    <a:pt x="462247" y="269589"/>
                    <a:pt x="466524" y="265611"/>
                  </a:cubicBezTo>
                  <a:lnTo>
                    <a:pt x="470754" y="261680"/>
                  </a:lnTo>
                  <a:cubicBezTo>
                    <a:pt x="473922" y="258747"/>
                    <a:pt x="478855" y="258934"/>
                    <a:pt x="481789" y="262085"/>
                  </a:cubicBezTo>
                  <a:cubicBezTo>
                    <a:pt x="484724" y="265252"/>
                    <a:pt x="484536" y="270181"/>
                    <a:pt x="481368" y="273114"/>
                  </a:cubicBezTo>
                  <a:lnTo>
                    <a:pt x="477153" y="277030"/>
                  </a:lnTo>
                  <a:cubicBezTo>
                    <a:pt x="472814" y="281070"/>
                    <a:pt x="468334" y="285235"/>
                    <a:pt x="463870" y="289228"/>
                  </a:cubicBezTo>
                  <a:cubicBezTo>
                    <a:pt x="462372" y="290570"/>
                    <a:pt x="460514" y="291225"/>
                    <a:pt x="458657" y="291225"/>
                  </a:cubicBezTo>
                  <a:cubicBezTo>
                    <a:pt x="456518" y="291225"/>
                    <a:pt x="454395" y="290351"/>
                    <a:pt x="452850" y="288636"/>
                  </a:cubicBezTo>
                  <a:cubicBezTo>
                    <a:pt x="449978" y="285422"/>
                    <a:pt x="450243" y="280493"/>
                    <a:pt x="453459" y="277607"/>
                  </a:cubicBezTo>
                  <a:close/>
                  <a:moveTo>
                    <a:pt x="440503" y="298713"/>
                  </a:moveTo>
                  <a:cubicBezTo>
                    <a:pt x="442891" y="302301"/>
                    <a:pt x="441924" y="307136"/>
                    <a:pt x="438334" y="309539"/>
                  </a:cubicBezTo>
                  <a:cubicBezTo>
                    <a:pt x="430607" y="314687"/>
                    <a:pt x="423255" y="318540"/>
                    <a:pt x="415872" y="321301"/>
                  </a:cubicBezTo>
                  <a:cubicBezTo>
                    <a:pt x="414982" y="321644"/>
                    <a:pt x="414046" y="321800"/>
                    <a:pt x="413141" y="321800"/>
                  </a:cubicBezTo>
                  <a:cubicBezTo>
                    <a:pt x="409972" y="321800"/>
                    <a:pt x="407006" y="319866"/>
                    <a:pt x="405836" y="316746"/>
                  </a:cubicBezTo>
                  <a:cubicBezTo>
                    <a:pt x="404321" y="312705"/>
                    <a:pt x="406366" y="308213"/>
                    <a:pt x="410393" y="306700"/>
                  </a:cubicBezTo>
                  <a:cubicBezTo>
                    <a:pt x="416653" y="304360"/>
                    <a:pt x="422959" y="301037"/>
                    <a:pt x="429686" y="296560"/>
                  </a:cubicBezTo>
                  <a:cubicBezTo>
                    <a:pt x="433261" y="294158"/>
                    <a:pt x="438115" y="295140"/>
                    <a:pt x="440503" y="298713"/>
                  </a:cubicBezTo>
                  <a:close/>
                  <a:moveTo>
                    <a:pt x="411861" y="218251"/>
                  </a:moveTo>
                  <a:cubicBezTo>
                    <a:pt x="410768" y="226300"/>
                    <a:pt x="408489" y="234584"/>
                    <a:pt x="405102" y="242883"/>
                  </a:cubicBezTo>
                  <a:cubicBezTo>
                    <a:pt x="403869" y="245893"/>
                    <a:pt x="400950" y="247734"/>
                    <a:pt x="397875" y="247734"/>
                  </a:cubicBezTo>
                  <a:cubicBezTo>
                    <a:pt x="396892" y="247734"/>
                    <a:pt x="395893" y="247547"/>
                    <a:pt x="394925" y="247157"/>
                  </a:cubicBezTo>
                  <a:cubicBezTo>
                    <a:pt x="390944" y="245519"/>
                    <a:pt x="389025" y="240964"/>
                    <a:pt x="390664" y="236986"/>
                  </a:cubicBezTo>
                  <a:cubicBezTo>
                    <a:pt x="393551" y="229904"/>
                    <a:pt x="395471" y="222900"/>
                    <a:pt x="396392" y="216161"/>
                  </a:cubicBezTo>
                  <a:cubicBezTo>
                    <a:pt x="396970" y="211887"/>
                    <a:pt x="400887" y="208891"/>
                    <a:pt x="405164" y="209469"/>
                  </a:cubicBezTo>
                  <a:cubicBezTo>
                    <a:pt x="409441" y="210046"/>
                    <a:pt x="412438" y="213977"/>
                    <a:pt x="411861" y="218251"/>
                  </a:cubicBezTo>
                  <a:close/>
                  <a:moveTo>
                    <a:pt x="384342" y="159987"/>
                  </a:moveTo>
                  <a:cubicBezTo>
                    <a:pt x="387557" y="157117"/>
                    <a:pt x="392505" y="157413"/>
                    <a:pt x="395362" y="160627"/>
                  </a:cubicBezTo>
                  <a:cubicBezTo>
                    <a:pt x="401137" y="167116"/>
                    <a:pt x="405758" y="175041"/>
                    <a:pt x="408723" y="183542"/>
                  </a:cubicBezTo>
                  <a:cubicBezTo>
                    <a:pt x="410144" y="187614"/>
                    <a:pt x="408005" y="192060"/>
                    <a:pt x="403931" y="193479"/>
                  </a:cubicBezTo>
                  <a:cubicBezTo>
                    <a:pt x="403088" y="193776"/>
                    <a:pt x="402214" y="193916"/>
                    <a:pt x="401356" y="193916"/>
                  </a:cubicBezTo>
                  <a:cubicBezTo>
                    <a:pt x="398140" y="193916"/>
                    <a:pt x="395112" y="191904"/>
                    <a:pt x="393988" y="188690"/>
                  </a:cubicBezTo>
                  <a:cubicBezTo>
                    <a:pt x="391678" y="182092"/>
                    <a:pt x="388119" y="175977"/>
                    <a:pt x="383702" y="171001"/>
                  </a:cubicBezTo>
                  <a:cubicBezTo>
                    <a:pt x="380830" y="167771"/>
                    <a:pt x="381126" y="162842"/>
                    <a:pt x="384342" y="159987"/>
                  </a:cubicBezTo>
                  <a:close/>
                  <a:moveTo>
                    <a:pt x="386995" y="260993"/>
                  </a:moveTo>
                  <a:cubicBezTo>
                    <a:pt x="390492" y="263505"/>
                    <a:pt x="391303" y="268372"/>
                    <a:pt x="388790" y="271866"/>
                  </a:cubicBezTo>
                  <a:cubicBezTo>
                    <a:pt x="384030" y="278496"/>
                    <a:pt x="378723" y="284892"/>
                    <a:pt x="372994" y="290882"/>
                  </a:cubicBezTo>
                  <a:cubicBezTo>
                    <a:pt x="371464" y="292489"/>
                    <a:pt x="369404" y="293284"/>
                    <a:pt x="367359" y="293284"/>
                  </a:cubicBezTo>
                  <a:cubicBezTo>
                    <a:pt x="365408" y="293284"/>
                    <a:pt x="363473" y="292567"/>
                    <a:pt x="361958" y="291131"/>
                  </a:cubicBezTo>
                  <a:cubicBezTo>
                    <a:pt x="358837" y="288152"/>
                    <a:pt x="358727" y="283207"/>
                    <a:pt x="361709" y="280103"/>
                  </a:cubicBezTo>
                  <a:cubicBezTo>
                    <a:pt x="366922" y="274643"/>
                    <a:pt x="371777" y="268809"/>
                    <a:pt x="376100" y="262772"/>
                  </a:cubicBezTo>
                  <a:cubicBezTo>
                    <a:pt x="378613" y="259277"/>
                    <a:pt x="383499" y="258482"/>
                    <a:pt x="386995" y="260993"/>
                  </a:cubicBezTo>
                  <a:close/>
                  <a:moveTo>
                    <a:pt x="336781" y="145511"/>
                  </a:moveTo>
                  <a:cubicBezTo>
                    <a:pt x="343025" y="143171"/>
                    <a:pt x="349409" y="141986"/>
                    <a:pt x="355762" y="141986"/>
                  </a:cubicBezTo>
                  <a:cubicBezTo>
                    <a:pt x="358478" y="141970"/>
                    <a:pt x="361334" y="142220"/>
                    <a:pt x="364066" y="142672"/>
                  </a:cubicBezTo>
                  <a:cubicBezTo>
                    <a:pt x="368311" y="143390"/>
                    <a:pt x="371168" y="147414"/>
                    <a:pt x="370450" y="151673"/>
                  </a:cubicBezTo>
                  <a:cubicBezTo>
                    <a:pt x="369732" y="155916"/>
                    <a:pt x="365705" y="158786"/>
                    <a:pt x="361459" y="158053"/>
                  </a:cubicBezTo>
                  <a:cubicBezTo>
                    <a:pt x="359586" y="157741"/>
                    <a:pt x="357682" y="157585"/>
                    <a:pt x="355777" y="157585"/>
                  </a:cubicBezTo>
                  <a:lnTo>
                    <a:pt x="355762" y="157585"/>
                  </a:lnTo>
                  <a:cubicBezTo>
                    <a:pt x="351297" y="157585"/>
                    <a:pt x="346755" y="158427"/>
                    <a:pt x="342260" y="160112"/>
                  </a:cubicBezTo>
                  <a:cubicBezTo>
                    <a:pt x="341355" y="160455"/>
                    <a:pt x="340434" y="160627"/>
                    <a:pt x="339513" y="160627"/>
                  </a:cubicBezTo>
                  <a:cubicBezTo>
                    <a:pt x="336360" y="160627"/>
                    <a:pt x="333394" y="158693"/>
                    <a:pt x="332208" y="155557"/>
                  </a:cubicBezTo>
                  <a:cubicBezTo>
                    <a:pt x="330694" y="151532"/>
                    <a:pt x="332738" y="147024"/>
                    <a:pt x="336781" y="145511"/>
                  </a:cubicBezTo>
                  <a:close/>
                  <a:moveTo>
                    <a:pt x="326276" y="270821"/>
                  </a:moveTo>
                  <a:cubicBezTo>
                    <a:pt x="330319" y="277170"/>
                    <a:pt x="334892" y="282989"/>
                    <a:pt x="339872" y="288105"/>
                  </a:cubicBezTo>
                  <a:cubicBezTo>
                    <a:pt x="342884" y="291194"/>
                    <a:pt x="342822" y="296123"/>
                    <a:pt x="339731" y="299134"/>
                  </a:cubicBezTo>
                  <a:cubicBezTo>
                    <a:pt x="338217" y="300616"/>
                    <a:pt x="336250" y="301349"/>
                    <a:pt x="334284" y="301349"/>
                  </a:cubicBezTo>
                  <a:cubicBezTo>
                    <a:pt x="332254" y="301349"/>
                    <a:pt x="330225" y="300553"/>
                    <a:pt x="328696" y="298994"/>
                  </a:cubicBezTo>
                  <a:cubicBezTo>
                    <a:pt x="322951" y="293113"/>
                    <a:pt x="317707" y="286436"/>
                    <a:pt x="313102" y="279182"/>
                  </a:cubicBezTo>
                  <a:cubicBezTo>
                    <a:pt x="310792" y="275548"/>
                    <a:pt x="311869" y="270727"/>
                    <a:pt x="315506" y="268419"/>
                  </a:cubicBezTo>
                  <a:cubicBezTo>
                    <a:pt x="319143" y="266110"/>
                    <a:pt x="323966" y="267186"/>
                    <a:pt x="326276" y="270821"/>
                  </a:cubicBezTo>
                  <a:close/>
                  <a:moveTo>
                    <a:pt x="296307" y="190094"/>
                  </a:moveTo>
                  <a:cubicBezTo>
                    <a:pt x="296931" y="187926"/>
                    <a:pt x="297665" y="185773"/>
                    <a:pt x="298476" y="183698"/>
                  </a:cubicBezTo>
                  <a:cubicBezTo>
                    <a:pt x="300849" y="177599"/>
                    <a:pt x="304189" y="171827"/>
                    <a:pt x="308388" y="166539"/>
                  </a:cubicBezTo>
                  <a:cubicBezTo>
                    <a:pt x="311073" y="163170"/>
                    <a:pt x="315974" y="162592"/>
                    <a:pt x="319361" y="165276"/>
                  </a:cubicBezTo>
                  <a:cubicBezTo>
                    <a:pt x="322733" y="167943"/>
                    <a:pt x="323295" y="172857"/>
                    <a:pt x="320626" y="176226"/>
                  </a:cubicBezTo>
                  <a:cubicBezTo>
                    <a:pt x="317395" y="180298"/>
                    <a:pt x="314835" y="184728"/>
                    <a:pt x="313024" y="189361"/>
                  </a:cubicBezTo>
                  <a:cubicBezTo>
                    <a:pt x="312384" y="191015"/>
                    <a:pt x="311791" y="192730"/>
                    <a:pt x="311291" y="194462"/>
                  </a:cubicBezTo>
                  <a:cubicBezTo>
                    <a:pt x="310292" y="197863"/>
                    <a:pt x="307186" y="200078"/>
                    <a:pt x="303799" y="200078"/>
                  </a:cubicBezTo>
                  <a:cubicBezTo>
                    <a:pt x="303081" y="200078"/>
                    <a:pt x="302347" y="199984"/>
                    <a:pt x="301614" y="199766"/>
                  </a:cubicBezTo>
                  <a:cubicBezTo>
                    <a:pt x="297477" y="198565"/>
                    <a:pt x="295089" y="194228"/>
                    <a:pt x="296307" y="190094"/>
                  </a:cubicBezTo>
                  <a:close/>
                  <a:moveTo>
                    <a:pt x="300521" y="215740"/>
                  </a:moveTo>
                  <a:cubicBezTo>
                    <a:pt x="304814" y="215287"/>
                    <a:pt x="308638" y="218407"/>
                    <a:pt x="309091" y="222681"/>
                  </a:cubicBezTo>
                  <a:cubicBezTo>
                    <a:pt x="309809" y="229639"/>
                    <a:pt x="311385" y="236861"/>
                    <a:pt x="313758" y="244130"/>
                  </a:cubicBezTo>
                  <a:cubicBezTo>
                    <a:pt x="315084" y="248218"/>
                    <a:pt x="312852" y="252632"/>
                    <a:pt x="308747" y="253958"/>
                  </a:cubicBezTo>
                  <a:cubicBezTo>
                    <a:pt x="307951" y="254223"/>
                    <a:pt x="307139" y="254348"/>
                    <a:pt x="306328" y="254348"/>
                  </a:cubicBezTo>
                  <a:cubicBezTo>
                    <a:pt x="303050" y="254348"/>
                    <a:pt x="299991" y="252258"/>
                    <a:pt x="298913" y="248966"/>
                  </a:cubicBezTo>
                  <a:cubicBezTo>
                    <a:pt x="296197" y="240652"/>
                    <a:pt x="294402" y="232353"/>
                    <a:pt x="293560" y="224304"/>
                  </a:cubicBezTo>
                  <a:cubicBezTo>
                    <a:pt x="293123" y="220014"/>
                    <a:pt x="296229" y="216176"/>
                    <a:pt x="300521" y="215740"/>
                  </a:cubicBezTo>
                  <a:close/>
                  <a:moveTo>
                    <a:pt x="270552" y="330270"/>
                  </a:moveTo>
                  <a:cubicBezTo>
                    <a:pt x="277888" y="328742"/>
                    <a:pt x="285224" y="326729"/>
                    <a:pt x="292373" y="324265"/>
                  </a:cubicBezTo>
                  <a:cubicBezTo>
                    <a:pt x="296447" y="322845"/>
                    <a:pt x="300880" y="325013"/>
                    <a:pt x="302301" y="329085"/>
                  </a:cubicBezTo>
                  <a:cubicBezTo>
                    <a:pt x="303705" y="333156"/>
                    <a:pt x="301536" y="337586"/>
                    <a:pt x="297462" y="339006"/>
                  </a:cubicBezTo>
                  <a:cubicBezTo>
                    <a:pt x="289689" y="341689"/>
                    <a:pt x="281712" y="343889"/>
                    <a:pt x="273720" y="345542"/>
                  </a:cubicBezTo>
                  <a:cubicBezTo>
                    <a:pt x="273190" y="345651"/>
                    <a:pt x="272659" y="345698"/>
                    <a:pt x="272128" y="345698"/>
                  </a:cubicBezTo>
                  <a:cubicBezTo>
                    <a:pt x="268507" y="345698"/>
                    <a:pt x="265260" y="343171"/>
                    <a:pt x="264496" y="339490"/>
                  </a:cubicBezTo>
                  <a:cubicBezTo>
                    <a:pt x="263621" y="335262"/>
                    <a:pt x="266337" y="331144"/>
                    <a:pt x="270552" y="330270"/>
                  </a:cubicBezTo>
                  <a:close/>
                  <a:moveTo>
                    <a:pt x="0" y="365353"/>
                  </a:moveTo>
                  <a:cubicBezTo>
                    <a:pt x="2622" y="366976"/>
                    <a:pt x="4152" y="370064"/>
                    <a:pt x="3606" y="373278"/>
                  </a:cubicBezTo>
                  <a:cubicBezTo>
                    <a:pt x="3044" y="376585"/>
                    <a:pt x="2856" y="379908"/>
                    <a:pt x="3044" y="383199"/>
                  </a:cubicBezTo>
                  <a:cubicBezTo>
                    <a:pt x="3200" y="385882"/>
                    <a:pt x="1982" y="388316"/>
                    <a:pt x="0" y="389844"/>
                  </a:cubicBezTo>
                  <a:lnTo>
                    <a:pt x="0" y="574697"/>
                  </a:lnTo>
                  <a:lnTo>
                    <a:pt x="238756" y="468216"/>
                  </a:lnTo>
                  <a:lnTo>
                    <a:pt x="238756" y="349380"/>
                  </a:lnTo>
                  <a:cubicBezTo>
                    <a:pt x="237960" y="349380"/>
                    <a:pt x="237180" y="349411"/>
                    <a:pt x="236384" y="349411"/>
                  </a:cubicBezTo>
                  <a:cubicBezTo>
                    <a:pt x="229968" y="349411"/>
                    <a:pt x="223522" y="349052"/>
                    <a:pt x="217216" y="348366"/>
                  </a:cubicBezTo>
                  <a:lnTo>
                    <a:pt x="216388" y="348272"/>
                  </a:lnTo>
                  <a:cubicBezTo>
                    <a:pt x="212111" y="347788"/>
                    <a:pt x="209021" y="343920"/>
                    <a:pt x="209505" y="339646"/>
                  </a:cubicBezTo>
                  <a:cubicBezTo>
                    <a:pt x="209989" y="335371"/>
                    <a:pt x="213844" y="332283"/>
                    <a:pt x="218137" y="332766"/>
                  </a:cubicBezTo>
                  <a:lnTo>
                    <a:pt x="218948" y="332860"/>
                  </a:lnTo>
                  <a:cubicBezTo>
                    <a:pt x="225442" y="333577"/>
                    <a:pt x="232122" y="333874"/>
                    <a:pt x="238756" y="333765"/>
                  </a:cubicBezTo>
                  <a:lnTo>
                    <a:pt x="238756" y="0"/>
                  </a:lnTo>
                  <a:lnTo>
                    <a:pt x="0" y="106481"/>
                  </a:lnTo>
                  <a:lnTo>
                    <a:pt x="0" y="365353"/>
                  </a:lnTo>
                  <a:close/>
                  <a:moveTo>
                    <a:pt x="155981" y="326324"/>
                  </a:moveTo>
                  <a:cubicBezTo>
                    <a:pt x="157168" y="322190"/>
                    <a:pt x="161491" y="319788"/>
                    <a:pt x="165643" y="320973"/>
                  </a:cubicBezTo>
                  <a:cubicBezTo>
                    <a:pt x="172839" y="323048"/>
                    <a:pt x="180550" y="325216"/>
                    <a:pt x="188183" y="327119"/>
                  </a:cubicBezTo>
                  <a:cubicBezTo>
                    <a:pt x="192366" y="328149"/>
                    <a:pt x="194910" y="332376"/>
                    <a:pt x="193880" y="336557"/>
                  </a:cubicBezTo>
                  <a:cubicBezTo>
                    <a:pt x="192990" y="340114"/>
                    <a:pt x="189806" y="342485"/>
                    <a:pt x="186310" y="342485"/>
                  </a:cubicBezTo>
                  <a:cubicBezTo>
                    <a:pt x="185685" y="342485"/>
                    <a:pt x="185045" y="342407"/>
                    <a:pt x="184421" y="342251"/>
                  </a:cubicBezTo>
                  <a:cubicBezTo>
                    <a:pt x="176554" y="340301"/>
                    <a:pt x="168671" y="338086"/>
                    <a:pt x="161320" y="335980"/>
                  </a:cubicBezTo>
                  <a:cubicBezTo>
                    <a:pt x="157183" y="334779"/>
                    <a:pt x="154795" y="330458"/>
                    <a:pt x="155981" y="326324"/>
                  </a:cubicBezTo>
                  <a:close/>
                  <a:moveTo>
                    <a:pt x="102286" y="313813"/>
                  </a:moveTo>
                  <a:cubicBezTo>
                    <a:pt x="103004" y="309570"/>
                    <a:pt x="107000" y="306684"/>
                    <a:pt x="111261" y="307386"/>
                  </a:cubicBezTo>
                  <a:cubicBezTo>
                    <a:pt x="118488" y="308587"/>
                    <a:pt x="125981" y="310163"/>
                    <a:pt x="134207" y="312237"/>
                  </a:cubicBezTo>
                  <a:lnTo>
                    <a:pt x="134972" y="312440"/>
                  </a:lnTo>
                  <a:cubicBezTo>
                    <a:pt x="139139" y="313501"/>
                    <a:pt x="141699" y="317760"/>
                    <a:pt x="140638" y="321940"/>
                  </a:cubicBezTo>
                  <a:cubicBezTo>
                    <a:pt x="139732" y="325466"/>
                    <a:pt x="136579" y="327821"/>
                    <a:pt x="133114" y="327821"/>
                  </a:cubicBezTo>
                  <a:cubicBezTo>
                    <a:pt x="132474" y="327821"/>
                    <a:pt x="131834" y="327728"/>
                    <a:pt x="131179" y="327572"/>
                  </a:cubicBezTo>
                  <a:lnTo>
                    <a:pt x="130398" y="327369"/>
                  </a:lnTo>
                  <a:cubicBezTo>
                    <a:pt x="122594" y="325403"/>
                    <a:pt x="115507" y="323906"/>
                    <a:pt x="108717" y="322783"/>
                  </a:cubicBezTo>
                  <a:cubicBezTo>
                    <a:pt x="104471" y="322081"/>
                    <a:pt x="101584" y="318072"/>
                    <a:pt x="102286" y="313813"/>
                  </a:cubicBezTo>
                  <a:close/>
                  <a:moveTo>
                    <a:pt x="53414" y="307823"/>
                  </a:moveTo>
                  <a:cubicBezTo>
                    <a:pt x="61266" y="306029"/>
                    <a:pt x="69679" y="305015"/>
                    <a:pt x="78436" y="304812"/>
                  </a:cubicBezTo>
                  <a:cubicBezTo>
                    <a:pt x="82744" y="304687"/>
                    <a:pt x="86318" y="308135"/>
                    <a:pt x="86412" y="312440"/>
                  </a:cubicBezTo>
                  <a:cubicBezTo>
                    <a:pt x="86505" y="316746"/>
                    <a:pt x="83087" y="320318"/>
                    <a:pt x="78779" y="320412"/>
                  </a:cubicBezTo>
                  <a:cubicBezTo>
                    <a:pt x="71084" y="320583"/>
                    <a:pt x="63732" y="321472"/>
                    <a:pt x="56926" y="323032"/>
                  </a:cubicBezTo>
                  <a:cubicBezTo>
                    <a:pt x="56333" y="323173"/>
                    <a:pt x="55740" y="323235"/>
                    <a:pt x="55162" y="323235"/>
                  </a:cubicBezTo>
                  <a:cubicBezTo>
                    <a:pt x="51604" y="323235"/>
                    <a:pt x="48404" y="320786"/>
                    <a:pt x="47561" y="317182"/>
                  </a:cubicBezTo>
                  <a:cubicBezTo>
                    <a:pt x="46593" y="312986"/>
                    <a:pt x="49215" y="308790"/>
                    <a:pt x="53414" y="307823"/>
                  </a:cubicBezTo>
                  <a:close/>
                  <a:moveTo>
                    <a:pt x="2919" y="338834"/>
                  </a:moveTo>
                  <a:cubicBezTo>
                    <a:pt x="8257" y="332173"/>
                    <a:pt x="14657" y="326277"/>
                    <a:pt x="21978" y="321301"/>
                  </a:cubicBezTo>
                  <a:cubicBezTo>
                    <a:pt x="25536" y="318883"/>
                    <a:pt x="30391" y="319819"/>
                    <a:pt x="32810" y="323375"/>
                  </a:cubicBezTo>
                  <a:cubicBezTo>
                    <a:pt x="35230" y="326932"/>
                    <a:pt x="34309" y="331783"/>
                    <a:pt x="30750" y="334201"/>
                  </a:cubicBezTo>
                  <a:cubicBezTo>
                    <a:pt x="24725" y="338288"/>
                    <a:pt x="19480" y="343124"/>
                    <a:pt x="15125" y="348568"/>
                  </a:cubicBezTo>
                  <a:cubicBezTo>
                    <a:pt x="13580" y="350503"/>
                    <a:pt x="11317" y="351501"/>
                    <a:pt x="9022" y="351501"/>
                  </a:cubicBezTo>
                  <a:cubicBezTo>
                    <a:pt x="7305" y="351501"/>
                    <a:pt x="5588" y="350940"/>
                    <a:pt x="4152" y="349801"/>
                  </a:cubicBezTo>
                  <a:cubicBezTo>
                    <a:pt x="780" y="347102"/>
                    <a:pt x="234" y="342204"/>
                    <a:pt x="2919" y="338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2587487" y="0"/>
              <a:ext cx="778673" cy="614335"/>
            </a:xfrm>
            <a:custGeom>
              <a:rect b="b" l="l" r="r" t="t"/>
              <a:pathLst>
                <a:path extrusionOk="0" h="614335" w="778673">
                  <a:moveTo>
                    <a:pt x="698443" y="403962"/>
                  </a:moveTo>
                  <a:cubicBezTo>
                    <a:pt x="695602" y="400717"/>
                    <a:pt x="695914" y="395788"/>
                    <a:pt x="699161" y="392949"/>
                  </a:cubicBezTo>
                  <a:cubicBezTo>
                    <a:pt x="702392" y="390110"/>
                    <a:pt x="707324" y="390422"/>
                    <a:pt x="710165" y="393666"/>
                  </a:cubicBezTo>
                  <a:cubicBezTo>
                    <a:pt x="715269" y="399454"/>
                    <a:pt x="720670" y="404523"/>
                    <a:pt x="726243" y="408688"/>
                  </a:cubicBezTo>
                  <a:cubicBezTo>
                    <a:pt x="729677" y="411278"/>
                    <a:pt x="730379" y="416161"/>
                    <a:pt x="727788" y="419608"/>
                  </a:cubicBezTo>
                  <a:cubicBezTo>
                    <a:pt x="726258" y="421652"/>
                    <a:pt x="723917" y="422728"/>
                    <a:pt x="721544" y="422728"/>
                  </a:cubicBezTo>
                  <a:cubicBezTo>
                    <a:pt x="719905" y="422728"/>
                    <a:pt x="718266" y="422213"/>
                    <a:pt x="716862" y="421168"/>
                  </a:cubicBezTo>
                  <a:cubicBezTo>
                    <a:pt x="710446" y="416348"/>
                    <a:pt x="704250" y="410560"/>
                    <a:pt x="698443" y="403962"/>
                  </a:cubicBezTo>
                  <a:close/>
                  <a:moveTo>
                    <a:pt x="668349" y="355417"/>
                  </a:moveTo>
                  <a:cubicBezTo>
                    <a:pt x="672391" y="363903"/>
                    <a:pt x="675903" y="370751"/>
                    <a:pt x="679431" y="376928"/>
                  </a:cubicBezTo>
                  <a:cubicBezTo>
                    <a:pt x="680867" y="379455"/>
                    <a:pt x="683505" y="380875"/>
                    <a:pt x="686221" y="380875"/>
                  </a:cubicBezTo>
                  <a:cubicBezTo>
                    <a:pt x="687532" y="380875"/>
                    <a:pt x="688859" y="380547"/>
                    <a:pt x="690077" y="379845"/>
                  </a:cubicBezTo>
                  <a:cubicBezTo>
                    <a:pt x="693823" y="377708"/>
                    <a:pt x="695134" y="372950"/>
                    <a:pt x="692995" y="369206"/>
                  </a:cubicBezTo>
                  <a:cubicBezTo>
                    <a:pt x="689671" y="363372"/>
                    <a:pt x="686315" y="356852"/>
                    <a:pt x="682444" y="348724"/>
                  </a:cubicBezTo>
                  <a:cubicBezTo>
                    <a:pt x="680586" y="344825"/>
                    <a:pt x="675935" y="343171"/>
                    <a:pt x="672032" y="345027"/>
                  </a:cubicBezTo>
                  <a:cubicBezTo>
                    <a:pt x="668146" y="346868"/>
                    <a:pt x="666491" y="351532"/>
                    <a:pt x="668349" y="355417"/>
                  </a:cubicBezTo>
                  <a:close/>
                  <a:moveTo>
                    <a:pt x="655081" y="326823"/>
                  </a:moveTo>
                  <a:cubicBezTo>
                    <a:pt x="656408" y="329631"/>
                    <a:pt x="659217" y="331284"/>
                    <a:pt x="662136" y="331284"/>
                  </a:cubicBezTo>
                  <a:cubicBezTo>
                    <a:pt x="663260" y="331284"/>
                    <a:pt x="664400" y="331035"/>
                    <a:pt x="665477" y="330520"/>
                  </a:cubicBezTo>
                  <a:cubicBezTo>
                    <a:pt x="669363" y="328679"/>
                    <a:pt x="671033" y="324031"/>
                    <a:pt x="669192" y="320131"/>
                  </a:cubicBezTo>
                  <a:cubicBezTo>
                    <a:pt x="665133" y="311613"/>
                    <a:pt x="661637" y="304765"/>
                    <a:pt x="658156" y="298619"/>
                  </a:cubicBezTo>
                  <a:cubicBezTo>
                    <a:pt x="656033" y="294860"/>
                    <a:pt x="651288" y="293534"/>
                    <a:pt x="647526" y="295655"/>
                  </a:cubicBezTo>
                  <a:cubicBezTo>
                    <a:pt x="643780" y="297777"/>
                    <a:pt x="642453" y="302535"/>
                    <a:pt x="644560" y="306278"/>
                  </a:cubicBezTo>
                  <a:cubicBezTo>
                    <a:pt x="647854" y="312113"/>
                    <a:pt x="651194" y="318633"/>
                    <a:pt x="655081" y="326823"/>
                  </a:cubicBezTo>
                  <a:close/>
                  <a:moveTo>
                    <a:pt x="611532" y="266594"/>
                  </a:moveTo>
                  <a:cubicBezTo>
                    <a:pt x="617104" y="270837"/>
                    <a:pt x="622489" y="275922"/>
                    <a:pt x="627531" y="281725"/>
                  </a:cubicBezTo>
                  <a:cubicBezTo>
                    <a:pt x="629076" y="283488"/>
                    <a:pt x="631246" y="284393"/>
                    <a:pt x="633431" y="284393"/>
                  </a:cubicBezTo>
                  <a:cubicBezTo>
                    <a:pt x="635242" y="284393"/>
                    <a:pt x="637068" y="283769"/>
                    <a:pt x="638551" y="282474"/>
                  </a:cubicBezTo>
                  <a:cubicBezTo>
                    <a:pt x="641798" y="279650"/>
                    <a:pt x="642141" y="274721"/>
                    <a:pt x="639300" y="271476"/>
                  </a:cubicBezTo>
                  <a:cubicBezTo>
                    <a:pt x="633572" y="264893"/>
                    <a:pt x="627406" y="259075"/>
                    <a:pt x="620991" y="254192"/>
                  </a:cubicBezTo>
                  <a:cubicBezTo>
                    <a:pt x="617557" y="251571"/>
                    <a:pt x="612656" y="252242"/>
                    <a:pt x="610049" y="255674"/>
                  </a:cubicBezTo>
                  <a:cubicBezTo>
                    <a:pt x="607442" y="259090"/>
                    <a:pt x="608098" y="263989"/>
                    <a:pt x="611532" y="266594"/>
                  </a:cubicBezTo>
                  <a:close/>
                  <a:moveTo>
                    <a:pt x="565641" y="251837"/>
                  </a:moveTo>
                  <a:cubicBezTo>
                    <a:pt x="567780" y="251649"/>
                    <a:pt x="570027" y="251587"/>
                    <a:pt x="572103" y="251618"/>
                  </a:cubicBezTo>
                  <a:cubicBezTo>
                    <a:pt x="576817" y="251696"/>
                    <a:pt x="581594" y="252398"/>
                    <a:pt x="586292" y="253677"/>
                  </a:cubicBezTo>
                  <a:cubicBezTo>
                    <a:pt x="586979" y="253880"/>
                    <a:pt x="587681" y="253958"/>
                    <a:pt x="588368" y="253958"/>
                  </a:cubicBezTo>
                  <a:cubicBezTo>
                    <a:pt x="591786" y="253958"/>
                    <a:pt x="594939" y="251696"/>
                    <a:pt x="595891" y="248233"/>
                  </a:cubicBezTo>
                  <a:cubicBezTo>
                    <a:pt x="597031" y="244068"/>
                    <a:pt x="594580" y="239778"/>
                    <a:pt x="590428" y="238639"/>
                  </a:cubicBezTo>
                  <a:cubicBezTo>
                    <a:pt x="584481" y="237017"/>
                    <a:pt x="578409" y="236128"/>
                    <a:pt x="572369" y="236019"/>
                  </a:cubicBezTo>
                  <a:cubicBezTo>
                    <a:pt x="569653" y="235972"/>
                    <a:pt x="566937" y="236066"/>
                    <a:pt x="564236" y="236315"/>
                  </a:cubicBezTo>
                  <a:cubicBezTo>
                    <a:pt x="559944" y="236690"/>
                    <a:pt x="556775" y="240480"/>
                    <a:pt x="557165" y="244770"/>
                  </a:cubicBezTo>
                  <a:cubicBezTo>
                    <a:pt x="557556" y="249075"/>
                    <a:pt x="561333" y="252258"/>
                    <a:pt x="565641" y="251837"/>
                  </a:cubicBezTo>
                  <a:close/>
                  <a:moveTo>
                    <a:pt x="474266" y="311036"/>
                  </a:moveTo>
                  <a:cubicBezTo>
                    <a:pt x="476123" y="311036"/>
                    <a:pt x="477981" y="310381"/>
                    <a:pt x="479479" y="309040"/>
                  </a:cubicBezTo>
                  <a:cubicBezTo>
                    <a:pt x="483943" y="305046"/>
                    <a:pt x="488423" y="300881"/>
                    <a:pt x="492762" y="296841"/>
                  </a:cubicBezTo>
                  <a:lnTo>
                    <a:pt x="496977" y="292925"/>
                  </a:lnTo>
                  <a:cubicBezTo>
                    <a:pt x="500145" y="289993"/>
                    <a:pt x="500333" y="285063"/>
                    <a:pt x="497398" y="281897"/>
                  </a:cubicBezTo>
                  <a:cubicBezTo>
                    <a:pt x="494464" y="278746"/>
                    <a:pt x="489531" y="278558"/>
                    <a:pt x="486363" y="281491"/>
                  </a:cubicBezTo>
                  <a:lnTo>
                    <a:pt x="482133" y="285422"/>
                  </a:lnTo>
                  <a:cubicBezTo>
                    <a:pt x="477856" y="289400"/>
                    <a:pt x="473423" y="293518"/>
                    <a:pt x="469068" y="297418"/>
                  </a:cubicBezTo>
                  <a:cubicBezTo>
                    <a:pt x="465852" y="300304"/>
                    <a:pt x="465587" y="305233"/>
                    <a:pt x="468459" y="308447"/>
                  </a:cubicBezTo>
                  <a:cubicBezTo>
                    <a:pt x="470004" y="310163"/>
                    <a:pt x="472127" y="311036"/>
                    <a:pt x="474266" y="311036"/>
                  </a:cubicBezTo>
                  <a:close/>
                  <a:moveTo>
                    <a:pt x="421445" y="336557"/>
                  </a:moveTo>
                  <a:cubicBezTo>
                    <a:pt x="422615" y="339677"/>
                    <a:pt x="425581" y="341611"/>
                    <a:pt x="428750" y="341611"/>
                  </a:cubicBezTo>
                  <a:cubicBezTo>
                    <a:pt x="429655" y="341611"/>
                    <a:pt x="430591" y="341455"/>
                    <a:pt x="431481" y="341112"/>
                  </a:cubicBezTo>
                  <a:cubicBezTo>
                    <a:pt x="438864" y="338351"/>
                    <a:pt x="446216" y="334498"/>
                    <a:pt x="453943" y="329350"/>
                  </a:cubicBezTo>
                  <a:cubicBezTo>
                    <a:pt x="457533" y="326948"/>
                    <a:pt x="458500" y="322112"/>
                    <a:pt x="456112" y="318524"/>
                  </a:cubicBezTo>
                  <a:cubicBezTo>
                    <a:pt x="453724" y="314952"/>
                    <a:pt x="448870" y="313969"/>
                    <a:pt x="445295" y="316371"/>
                  </a:cubicBezTo>
                  <a:cubicBezTo>
                    <a:pt x="438568" y="320848"/>
                    <a:pt x="432262" y="324171"/>
                    <a:pt x="426002" y="326511"/>
                  </a:cubicBezTo>
                  <a:cubicBezTo>
                    <a:pt x="421975" y="328024"/>
                    <a:pt x="419931" y="332517"/>
                    <a:pt x="421445" y="336557"/>
                  </a:cubicBezTo>
                  <a:close/>
                  <a:moveTo>
                    <a:pt x="412001" y="235972"/>
                  </a:moveTo>
                  <a:cubicBezTo>
                    <a:pt x="411080" y="242711"/>
                    <a:pt x="409160" y="249715"/>
                    <a:pt x="406273" y="256797"/>
                  </a:cubicBezTo>
                  <a:cubicBezTo>
                    <a:pt x="404634" y="260775"/>
                    <a:pt x="406554" y="265330"/>
                    <a:pt x="410534" y="266968"/>
                  </a:cubicBezTo>
                  <a:cubicBezTo>
                    <a:pt x="411502" y="267358"/>
                    <a:pt x="412501" y="267545"/>
                    <a:pt x="413484" y="267545"/>
                  </a:cubicBezTo>
                  <a:cubicBezTo>
                    <a:pt x="416559" y="267545"/>
                    <a:pt x="419478" y="265704"/>
                    <a:pt x="420711" y="262694"/>
                  </a:cubicBezTo>
                  <a:cubicBezTo>
                    <a:pt x="424098" y="254395"/>
                    <a:pt x="426377" y="246112"/>
                    <a:pt x="427470" y="238062"/>
                  </a:cubicBezTo>
                  <a:cubicBezTo>
                    <a:pt x="428047" y="233788"/>
                    <a:pt x="425050" y="229857"/>
                    <a:pt x="420773" y="229280"/>
                  </a:cubicBezTo>
                  <a:cubicBezTo>
                    <a:pt x="416496" y="228703"/>
                    <a:pt x="412579" y="231698"/>
                    <a:pt x="412001" y="235972"/>
                  </a:cubicBezTo>
                  <a:close/>
                  <a:moveTo>
                    <a:pt x="409597" y="208501"/>
                  </a:moveTo>
                  <a:cubicBezTo>
                    <a:pt x="410721" y="211715"/>
                    <a:pt x="413749" y="213727"/>
                    <a:pt x="416965" y="213727"/>
                  </a:cubicBezTo>
                  <a:cubicBezTo>
                    <a:pt x="417823" y="213727"/>
                    <a:pt x="418697" y="213587"/>
                    <a:pt x="419540" y="213290"/>
                  </a:cubicBezTo>
                  <a:cubicBezTo>
                    <a:pt x="423614" y="211871"/>
                    <a:pt x="425753" y="207425"/>
                    <a:pt x="424332" y="203354"/>
                  </a:cubicBezTo>
                  <a:cubicBezTo>
                    <a:pt x="421367" y="194852"/>
                    <a:pt x="416746" y="186928"/>
                    <a:pt x="410971" y="180438"/>
                  </a:cubicBezTo>
                  <a:cubicBezTo>
                    <a:pt x="408114" y="177225"/>
                    <a:pt x="403166" y="176928"/>
                    <a:pt x="399951" y="179799"/>
                  </a:cubicBezTo>
                  <a:cubicBezTo>
                    <a:pt x="396735" y="182653"/>
                    <a:pt x="396439" y="187583"/>
                    <a:pt x="399311" y="190812"/>
                  </a:cubicBezTo>
                  <a:cubicBezTo>
                    <a:pt x="403728" y="195788"/>
                    <a:pt x="407287" y="201903"/>
                    <a:pt x="409597" y="208501"/>
                  </a:cubicBezTo>
                  <a:close/>
                  <a:moveTo>
                    <a:pt x="398593" y="330426"/>
                  </a:moveTo>
                  <a:cubicBezTo>
                    <a:pt x="391834" y="329802"/>
                    <a:pt x="385107" y="327899"/>
                    <a:pt x="378567" y="324811"/>
                  </a:cubicBezTo>
                  <a:cubicBezTo>
                    <a:pt x="374680" y="322954"/>
                    <a:pt x="370013" y="324623"/>
                    <a:pt x="368171" y="328508"/>
                  </a:cubicBezTo>
                  <a:cubicBezTo>
                    <a:pt x="366329" y="332407"/>
                    <a:pt x="367984" y="337056"/>
                    <a:pt x="371870" y="338897"/>
                  </a:cubicBezTo>
                  <a:cubicBezTo>
                    <a:pt x="380065" y="342781"/>
                    <a:pt x="388556" y="345152"/>
                    <a:pt x="397141" y="345963"/>
                  </a:cubicBezTo>
                  <a:cubicBezTo>
                    <a:pt x="397375" y="345979"/>
                    <a:pt x="397625" y="345995"/>
                    <a:pt x="397875" y="345995"/>
                  </a:cubicBezTo>
                  <a:cubicBezTo>
                    <a:pt x="401855" y="345995"/>
                    <a:pt x="405258" y="342968"/>
                    <a:pt x="405633" y="338928"/>
                  </a:cubicBezTo>
                  <a:cubicBezTo>
                    <a:pt x="406038" y="334638"/>
                    <a:pt x="402885" y="330832"/>
                    <a:pt x="398593" y="330426"/>
                  </a:cubicBezTo>
                  <a:close/>
                  <a:moveTo>
                    <a:pt x="377568" y="310943"/>
                  </a:moveTo>
                  <a:cubicBezTo>
                    <a:pt x="379082" y="312378"/>
                    <a:pt x="381017" y="313095"/>
                    <a:pt x="382968" y="313095"/>
                  </a:cubicBezTo>
                  <a:cubicBezTo>
                    <a:pt x="385013" y="313095"/>
                    <a:pt x="387073" y="312300"/>
                    <a:pt x="388603" y="310693"/>
                  </a:cubicBezTo>
                  <a:cubicBezTo>
                    <a:pt x="394332" y="304703"/>
                    <a:pt x="399639" y="298307"/>
                    <a:pt x="404399" y="291677"/>
                  </a:cubicBezTo>
                  <a:cubicBezTo>
                    <a:pt x="406913" y="288183"/>
                    <a:pt x="406101" y="283316"/>
                    <a:pt x="402604" y="280805"/>
                  </a:cubicBezTo>
                  <a:cubicBezTo>
                    <a:pt x="399108" y="278293"/>
                    <a:pt x="394222" y="279089"/>
                    <a:pt x="391709" y="282583"/>
                  </a:cubicBezTo>
                  <a:cubicBezTo>
                    <a:pt x="387386" y="288620"/>
                    <a:pt x="382531" y="294454"/>
                    <a:pt x="377318" y="299914"/>
                  </a:cubicBezTo>
                  <a:cubicBezTo>
                    <a:pt x="374336" y="303018"/>
                    <a:pt x="374446" y="307963"/>
                    <a:pt x="377568" y="310943"/>
                  </a:cubicBezTo>
                  <a:close/>
                  <a:moveTo>
                    <a:pt x="355122" y="180438"/>
                  </a:moveTo>
                  <a:cubicBezTo>
                    <a:pt x="356043" y="180438"/>
                    <a:pt x="356964" y="180267"/>
                    <a:pt x="357869" y="179923"/>
                  </a:cubicBezTo>
                  <a:cubicBezTo>
                    <a:pt x="362364" y="178239"/>
                    <a:pt x="366907" y="177396"/>
                    <a:pt x="371371" y="177396"/>
                  </a:cubicBezTo>
                  <a:lnTo>
                    <a:pt x="371386" y="177396"/>
                  </a:lnTo>
                  <a:cubicBezTo>
                    <a:pt x="373291" y="177396"/>
                    <a:pt x="375195" y="177552"/>
                    <a:pt x="377068" y="177864"/>
                  </a:cubicBezTo>
                  <a:cubicBezTo>
                    <a:pt x="381314" y="178597"/>
                    <a:pt x="385341" y="175727"/>
                    <a:pt x="386059" y="171484"/>
                  </a:cubicBezTo>
                  <a:cubicBezTo>
                    <a:pt x="386777" y="167225"/>
                    <a:pt x="383920" y="163201"/>
                    <a:pt x="379675" y="162483"/>
                  </a:cubicBezTo>
                  <a:cubicBezTo>
                    <a:pt x="376943" y="162031"/>
                    <a:pt x="374087" y="161781"/>
                    <a:pt x="371371" y="161797"/>
                  </a:cubicBezTo>
                  <a:cubicBezTo>
                    <a:pt x="365018" y="161797"/>
                    <a:pt x="358634" y="162982"/>
                    <a:pt x="352390" y="165322"/>
                  </a:cubicBezTo>
                  <a:cubicBezTo>
                    <a:pt x="348347" y="166835"/>
                    <a:pt x="346303" y="171344"/>
                    <a:pt x="347817" y="175368"/>
                  </a:cubicBezTo>
                  <a:cubicBezTo>
                    <a:pt x="349003" y="178504"/>
                    <a:pt x="351969" y="180438"/>
                    <a:pt x="355122" y="180438"/>
                  </a:cubicBezTo>
                  <a:close/>
                  <a:moveTo>
                    <a:pt x="354653" y="319710"/>
                  </a:moveTo>
                  <a:cubicBezTo>
                    <a:pt x="348613" y="324124"/>
                    <a:pt x="342182" y="328211"/>
                    <a:pt x="335564" y="331846"/>
                  </a:cubicBezTo>
                  <a:cubicBezTo>
                    <a:pt x="331771" y="333921"/>
                    <a:pt x="330397" y="338663"/>
                    <a:pt x="332473" y="342438"/>
                  </a:cubicBezTo>
                  <a:cubicBezTo>
                    <a:pt x="333893" y="345012"/>
                    <a:pt x="336563" y="346478"/>
                    <a:pt x="339325" y="346478"/>
                  </a:cubicBezTo>
                  <a:cubicBezTo>
                    <a:pt x="340590" y="346478"/>
                    <a:pt x="341885" y="346166"/>
                    <a:pt x="343071" y="345511"/>
                  </a:cubicBezTo>
                  <a:cubicBezTo>
                    <a:pt x="350283" y="341564"/>
                    <a:pt x="357276" y="337118"/>
                    <a:pt x="363863" y="332314"/>
                  </a:cubicBezTo>
                  <a:cubicBezTo>
                    <a:pt x="367344" y="329771"/>
                    <a:pt x="368108" y="324889"/>
                    <a:pt x="365564" y="321410"/>
                  </a:cubicBezTo>
                  <a:cubicBezTo>
                    <a:pt x="363020" y="317931"/>
                    <a:pt x="358134" y="317167"/>
                    <a:pt x="354653" y="319710"/>
                  </a:cubicBezTo>
                  <a:close/>
                  <a:moveTo>
                    <a:pt x="331115" y="288230"/>
                  </a:moveTo>
                  <a:cubicBezTo>
                    <a:pt x="327478" y="290539"/>
                    <a:pt x="326401" y="295359"/>
                    <a:pt x="328711" y="298994"/>
                  </a:cubicBezTo>
                  <a:cubicBezTo>
                    <a:pt x="333316" y="306247"/>
                    <a:pt x="338560" y="312924"/>
                    <a:pt x="344305" y="318805"/>
                  </a:cubicBezTo>
                  <a:cubicBezTo>
                    <a:pt x="345834" y="320365"/>
                    <a:pt x="347863" y="321160"/>
                    <a:pt x="349893" y="321160"/>
                  </a:cubicBezTo>
                  <a:cubicBezTo>
                    <a:pt x="351859" y="321160"/>
                    <a:pt x="353826" y="320427"/>
                    <a:pt x="355340" y="318945"/>
                  </a:cubicBezTo>
                  <a:cubicBezTo>
                    <a:pt x="358431" y="315934"/>
                    <a:pt x="358493" y="311005"/>
                    <a:pt x="355481" y="307916"/>
                  </a:cubicBezTo>
                  <a:cubicBezTo>
                    <a:pt x="350501" y="302800"/>
                    <a:pt x="345928" y="296981"/>
                    <a:pt x="341885" y="290632"/>
                  </a:cubicBezTo>
                  <a:cubicBezTo>
                    <a:pt x="339575" y="286998"/>
                    <a:pt x="334752" y="285921"/>
                    <a:pt x="331115" y="288230"/>
                  </a:cubicBezTo>
                  <a:close/>
                  <a:moveTo>
                    <a:pt x="317223" y="219577"/>
                  </a:moveTo>
                  <a:cubicBezTo>
                    <a:pt x="317957" y="219795"/>
                    <a:pt x="318690" y="219889"/>
                    <a:pt x="319408" y="219889"/>
                  </a:cubicBezTo>
                  <a:cubicBezTo>
                    <a:pt x="322795" y="219889"/>
                    <a:pt x="325902" y="217674"/>
                    <a:pt x="326901" y="214273"/>
                  </a:cubicBezTo>
                  <a:cubicBezTo>
                    <a:pt x="327400" y="212542"/>
                    <a:pt x="327993" y="210826"/>
                    <a:pt x="328633" y="209172"/>
                  </a:cubicBezTo>
                  <a:cubicBezTo>
                    <a:pt x="330444" y="204539"/>
                    <a:pt x="333004" y="200109"/>
                    <a:pt x="336235" y="196038"/>
                  </a:cubicBezTo>
                  <a:cubicBezTo>
                    <a:pt x="338904" y="192668"/>
                    <a:pt x="338342" y="187754"/>
                    <a:pt x="334970" y="185087"/>
                  </a:cubicBezTo>
                  <a:cubicBezTo>
                    <a:pt x="331583" y="182404"/>
                    <a:pt x="326682" y="182981"/>
                    <a:pt x="323997" y="186350"/>
                  </a:cubicBezTo>
                  <a:cubicBezTo>
                    <a:pt x="319798" y="191639"/>
                    <a:pt x="316458" y="197410"/>
                    <a:pt x="314085" y="203510"/>
                  </a:cubicBezTo>
                  <a:cubicBezTo>
                    <a:pt x="313274" y="205584"/>
                    <a:pt x="312540" y="207737"/>
                    <a:pt x="311916" y="209905"/>
                  </a:cubicBezTo>
                  <a:cubicBezTo>
                    <a:pt x="310698" y="214039"/>
                    <a:pt x="313087" y="218376"/>
                    <a:pt x="317223" y="219577"/>
                  </a:cubicBezTo>
                  <a:close/>
                  <a:moveTo>
                    <a:pt x="314523" y="268778"/>
                  </a:moveTo>
                  <a:cubicBezTo>
                    <a:pt x="315600" y="272069"/>
                    <a:pt x="318659" y="274159"/>
                    <a:pt x="321937" y="274159"/>
                  </a:cubicBezTo>
                  <a:cubicBezTo>
                    <a:pt x="322749" y="274159"/>
                    <a:pt x="323560" y="274035"/>
                    <a:pt x="324356" y="273769"/>
                  </a:cubicBezTo>
                  <a:cubicBezTo>
                    <a:pt x="328461" y="272443"/>
                    <a:pt x="330694" y="268029"/>
                    <a:pt x="329367" y="263942"/>
                  </a:cubicBezTo>
                  <a:cubicBezTo>
                    <a:pt x="326994" y="256672"/>
                    <a:pt x="325418" y="249450"/>
                    <a:pt x="324700" y="242493"/>
                  </a:cubicBezTo>
                  <a:cubicBezTo>
                    <a:pt x="324247" y="238218"/>
                    <a:pt x="320423" y="235098"/>
                    <a:pt x="316130" y="235551"/>
                  </a:cubicBezTo>
                  <a:cubicBezTo>
                    <a:pt x="311838" y="235988"/>
                    <a:pt x="308732" y="239825"/>
                    <a:pt x="309169" y="244115"/>
                  </a:cubicBezTo>
                  <a:cubicBezTo>
                    <a:pt x="310012" y="252164"/>
                    <a:pt x="311807" y="260463"/>
                    <a:pt x="314523" y="268778"/>
                  </a:cubicBezTo>
                  <a:close/>
                  <a:moveTo>
                    <a:pt x="287737" y="365509"/>
                  </a:moveTo>
                  <a:cubicBezTo>
                    <a:pt x="288268" y="365509"/>
                    <a:pt x="288799" y="365463"/>
                    <a:pt x="289330" y="365353"/>
                  </a:cubicBezTo>
                  <a:cubicBezTo>
                    <a:pt x="297321" y="363700"/>
                    <a:pt x="305298" y="361500"/>
                    <a:pt x="313071" y="358817"/>
                  </a:cubicBezTo>
                  <a:cubicBezTo>
                    <a:pt x="317145" y="357398"/>
                    <a:pt x="319315" y="352967"/>
                    <a:pt x="317910" y="348896"/>
                  </a:cubicBezTo>
                  <a:cubicBezTo>
                    <a:pt x="316489" y="344825"/>
                    <a:pt x="312056" y="342656"/>
                    <a:pt x="307982" y="344076"/>
                  </a:cubicBezTo>
                  <a:cubicBezTo>
                    <a:pt x="300833" y="346540"/>
                    <a:pt x="293497" y="348553"/>
                    <a:pt x="286161" y="350082"/>
                  </a:cubicBezTo>
                  <a:cubicBezTo>
                    <a:pt x="281946" y="350955"/>
                    <a:pt x="279230" y="355073"/>
                    <a:pt x="280105" y="359301"/>
                  </a:cubicBezTo>
                  <a:cubicBezTo>
                    <a:pt x="280869" y="362982"/>
                    <a:pt x="284116" y="365509"/>
                    <a:pt x="287737" y="365509"/>
                  </a:cubicBezTo>
                  <a:close/>
                  <a:moveTo>
                    <a:pt x="176929" y="355791"/>
                  </a:moveTo>
                  <a:cubicBezTo>
                    <a:pt x="184281" y="357897"/>
                    <a:pt x="192163" y="360112"/>
                    <a:pt x="200030" y="362062"/>
                  </a:cubicBezTo>
                  <a:cubicBezTo>
                    <a:pt x="200654" y="362218"/>
                    <a:pt x="201294" y="362296"/>
                    <a:pt x="201919" y="362296"/>
                  </a:cubicBezTo>
                  <a:cubicBezTo>
                    <a:pt x="205415" y="362296"/>
                    <a:pt x="208599" y="359925"/>
                    <a:pt x="209489" y="356368"/>
                  </a:cubicBezTo>
                  <a:cubicBezTo>
                    <a:pt x="210519" y="352187"/>
                    <a:pt x="207975" y="347960"/>
                    <a:pt x="203792" y="346930"/>
                  </a:cubicBezTo>
                  <a:cubicBezTo>
                    <a:pt x="196159" y="345027"/>
                    <a:pt x="188448" y="342859"/>
                    <a:pt x="181252" y="340784"/>
                  </a:cubicBezTo>
                  <a:cubicBezTo>
                    <a:pt x="177100" y="339599"/>
                    <a:pt x="172777" y="342001"/>
                    <a:pt x="171590" y="346135"/>
                  </a:cubicBezTo>
                  <a:cubicBezTo>
                    <a:pt x="170404" y="350269"/>
                    <a:pt x="172792" y="354590"/>
                    <a:pt x="176929" y="355791"/>
                  </a:cubicBezTo>
                  <a:close/>
                  <a:moveTo>
                    <a:pt x="124326" y="342594"/>
                  </a:moveTo>
                  <a:cubicBezTo>
                    <a:pt x="131116" y="343717"/>
                    <a:pt x="138203" y="345215"/>
                    <a:pt x="146007" y="347180"/>
                  </a:cubicBezTo>
                  <a:lnTo>
                    <a:pt x="146788" y="347383"/>
                  </a:lnTo>
                  <a:cubicBezTo>
                    <a:pt x="147443" y="347539"/>
                    <a:pt x="148083" y="347632"/>
                    <a:pt x="148723" y="347632"/>
                  </a:cubicBezTo>
                  <a:cubicBezTo>
                    <a:pt x="152188" y="347632"/>
                    <a:pt x="155341" y="345277"/>
                    <a:pt x="156247" y="341751"/>
                  </a:cubicBezTo>
                  <a:cubicBezTo>
                    <a:pt x="157308" y="337571"/>
                    <a:pt x="154748" y="333312"/>
                    <a:pt x="150581" y="332251"/>
                  </a:cubicBezTo>
                  <a:lnTo>
                    <a:pt x="149816" y="332049"/>
                  </a:lnTo>
                  <a:cubicBezTo>
                    <a:pt x="141590" y="329974"/>
                    <a:pt x="134097" y="328398"/>
                    <a:pt x="126870" y="327197"/>
                  </a:cubicBezTo>
                  <a:cubicBezTo>
                    <a:pt x="122609" y="326495"/>
                    <a:pt x="118613" y="329381"/>
                    <a:pt x="117895" y="333624"/>
                  </a:cubicBezTo>
                  <a:cubicBezTo>
                    <a:pt x="117193" y="337883"/>
                    <a:pt x="120080" y="341892"/>
                    <a:pt x="124326" y="342594"/>
                  </a:cubicBezTo>
                  <a:close/>
                  <a:moveTo>
                    <a:pt x="70771" y="343046"/>
                  </a:moveTo>
                  <a:cubicBezTo>
                    <a:pt x="71349" y="343046"/>
                    <a:pt x="71942" y="342984"/>
                    <a:pt x="72535" y="342843"/>
                  </a:cubicBezTo>
                  <a:cubicBezTo>
                    <a:pt x="79341" y="341283"/>
                    <a:pt x="86693" y="340394"/>
                    <a:pt x="94388" y="340223"/>
                  </a:cubicBezTo>
                  <a:cubicBezTo>
                    <a:pt x="98696" y="340129"/>
                    <a:pt x="102114" y="336557"/>
                    <a:pt x="102021" y="332251"/>
                  </a:cubicBezTo>
                  <a:cubicBezTo>
                    <a:pt x="101927" y="327946"/>
                    <a:pt x="98353" y="324499"/>
                    <a:pt x="94045" y="324623"/>
                  </a:cubicBezTo>
                  <a:cubicBezTo>
                    <a:pt x="85288" y="324826"/>
                    <a:pt x="76875" y="325840"/>
                    <a:pt x="69023" y="327634"/>
                  </a:cubicBezTo>
                  <a:cubicBezTo>
                    <a:pt x="64824" y="328601"/>
                    <a:pt x="62202" y="332797"/>
                    <a:pt x="63170" y="336994"/>
                  </a:cubicBezTo>
                  <a:cubicBezTo>
                    <a:pt x="64013" y="340597"/>
                    <a:pt x="67213" y="343046"/>
                    <a:pt x="70771" y="343046"/>
                  </a:cubicBezTo>
                  <a:close/>
                  <a:moveTo>
                    <a:pt x="19761" y="369612"/>
                  </a:moveTo>
                  <a:cubicBezTo>
                    <a:pt x="21197" y="370751"/>
                    <a:pt x="22914" y="371312"/>
                    <a:pt x="24631" y="371312"/>
                  </a:cubicBezTo>
                  <a:cubicBezTo>
                    <a:pt x="26926" y="371312"/>
                    <a:pt x="29189" y="370314"/>
                    <a:pt x="30734" y="368380"/>
                  </a:cubicBezTo>
                  <a:cubicBezTo>
                    <a:pt x="35089" y="362935"/>
                    <a:pt x="40334" y="358100"/>
                    <a:pt x="46359" y="354013"/>
                  </a:cubicBezTo>
                  <a:cubicBezTo>
                    <a:pt x="49918" y="351595"/>
                    <a:pt x="50839" y="346743"/>
                    <a:pt x="48419" y="343187"/>
                  </a:cubicBezTo>
                  <a:cubicBezTo>
                    <a:pt x="46000" y="339630"/>
                    <a:pt x="41145" y="338694"/>
                    <a:pt x="37587" y="341112"/>
                  </a:cubicBezTo>
                  <a:cubicBezTo>
                    <a:pt x="30266" y="346088"/>
                    <a:pt x="23866" y="351985"/>
                    <a:pt x="18528" y="358646"/>
                  </a:cubicBezTo>
                  <a:cubicBezTo>
                    <a:pt x="15843" y="362015"/>
                    <a:pt x="16390" y="366913"/>
                    <a:pt x="19761" y="369612"/>
                  </a:cubicBezTo>
                  <a:close/>
                  <a:moveTo>
                    <a:pt x="778673" y="7753"/>
                  </a:moveTo>
                  <a:cubicBezTo>
                    <a:pt x="778673" y="7768"/>
                    <a:pt x="778673" y="7784"/>
                    <a:pt x="778673" y="7800"/>
                  </a:cubicBezTo>
                  <a:lnTo>
                    <a:pt x="778673" y="492878"/>
                  </a:lnTo>
                  <a:cubicBezTo>
                    <a:pt x="778673" y="492925"/>
                    <a:pt x="778673" y="492956"/>
                    <a:pt x="778673" y="493003"/>
                  </a:cubicBezTo>
                  <a:lnTo>
                    <a:pt x="778673" y="493081"/>
                  </a:lnTo>
                  <a:cubicBezTo>
                    <a:pt x="778673" y="493175"/>
                    <a:pt x="778642" y="493253"/>
                    <a:pt x="778642" y="493346"/>
                  </a:cubicBezTo>
                  <a:cubicBezTo>
                    <a:pt x="778627" y="493768"/>
                    <a:pt x="778595" y="494173"/>
                    <a:pt x="778517" y="494579"/>
                  </a:cubicBezTo>
                  <a:cubicBezTo>
                    <a:pt x="778486" y="494735"/>
                    <a:pt x="778424" y="494891"/>
                    <a:pt x="778393" y="495062"/>
                  </a:cubicBezTo>
                  <a:cubicBezTo>
                    <a:pt x="778299" y="495390"/>
                    <a:pt x="778221" y="495717"/>
                    <a:pt x="778096" y="496029"/>
                  </a:cubicBezTo>
                  <a:cubicBezTo>
                    <a:pt x="778018" y="496185"/>
                    <a:pt x="777924" y="496341"/>
                    <a:pt x="777846" y="496497"/>
                  </a:cubicBezTo>
                  <a:cubicBezTo>
                    <a:pt x="777706" y="496794"/>
                    <a:pt x="777565" y="497090"/>
                    <a:pt x="777378" y="497355"/>
                  </a:cubicBezTo>
                  <a:cubicBezTo>
                    <a:pt x="777300" y="497496"/>
                    <a:pt x="777191" y="497621"/>
                    <a:pt x="777097" y="497745"/>
                  </a:cubicBezTo>
                  <a:cubicBezTo>
                    <a:pt x="776894" y="498011"/>
                    <a:pt x="776676" y="498291"/>
                    <a:pt x="776441" y="498541"/>
                  </a:cubicBezTo>
                  <a:cubicBezTo>
                    <a:pt x="776332" y="498650"/>
                    <a:pt x="776207" y="498744"/>
                    <a:pt x="776098" y="498837"/>
                  </a:cubicBezTo>
                  <a:cubicBezTo>
                    <a:pt x="775833" y="499071"/>
                    <a:pt x="775583" y="499305"/>
                    <a:pt x="775286" y="499508"/>
                  </a:cubicBezTo>
                  <a:cubicBezTo>
                    <a:pt x="775130" y="499617"/>
                    <a:pt x="774959" y="499680"/>
                    <a:pt x="774802" y="499773"/>
                  </a:cubicBezTo>
                  <a:cubicBezTo>
                    <a:pt x="774553" y="499929"/>
                    <a:pt x="774319" y="500085"/>
                    <a:pt x="774053" y="500210"/>
                  </a:cubicBezTo>
                  <a:lnTo>
                    <a:pt x="519704" y="613649"/>
                  </a:lnTo>
                  <a:cubicBezTo>
                    <a:pt x="519688" y="613664"/>
                    <a:pt x="519657" y="613664"/>
                    <a:pt x="519641" y="613680"/>
                  </a:cubicBezTo>
                  <a:cubicBezTo>
                    <a:pt x="519548" y="613711"/>
                    <a:pt x="519469" y="613742"/>
                    <a:pt x="519376" y="613774"/>
                  </a:cubicBezTo>
                  <a:cubicBezTo>
                    <a:pt x="519173" y="613852"/>
                    <a:pt x="518986" y="613930"/>
                    <a:pt x="518783" y="613992"/>
                  </a:cubicBezTo>
                  <a:cubicBezTo>
                    <a:pt x="518705" y="614008"/>
                    <a:pt x="518627" y="614023"/>
                    <a:pt x="518549" y="614054"/>
                  </a:cubicBezTo>
                  <a:cubicBezTo>
                    <a:pt x="518424" y="614086"/>
                    <a:pt x="518283" y="614132"/>
                    <a:pt x="518158" y="614164"/>
                  </a:cubicBezTo>
                  <a:cubicBezTo>
                    <a:pt x="518096" y="614164"/>
                    <a:pt x="518033" y="614179"/>
                    <a:pt x="517987" y="614195"/>
                  </a:cubicBezTo>
                  <a:cubicBezTo>
                    <a:pt x="517909" y="614195"/>
                    <a:pt x="517846" y="614210"/>
                    <a:pt x="517768" y="614226"/>
                  </a:cubicBezTo>
                  <a:cubicBezTo>
                    <a:pt x="517690" y="614242"/>
                    <a:pt x="517612" y="614242"/>
                    <a:pt x="517518" y="614257"/>
                  </a:cubicBezTo>
                  <a:cubicBezTo>
                    <a:pt x="517206" y="614304"/>
                    <a:pt x="516894" y="614320"/>
                    <a:pt x="516582" y="614335"/>
                  </a:cubicBezTo>
                  <a:cubicBezTo>
                    <a:pt x="516551" y="614335"/>
                    <a:pt x="516535" y="614335"/>
                    <a:pt x="516519" y="614335"/>
                  </a:cubicBezTo>
                  <a:cubicBezTo>
                    <a:pt x="516504" y="614335"/>
                    <a:pt x="516488" y="614335"/>
                    <a:pt x="516457" y="614335"/>
                  </a:cubicBezTo>
                  <a:cubicBezTo>
                    <a:pt x="516145" y="614320"/>
                    <a:pt x="515833" y="614304"/>
                    <a:pt x="515520" y="614257"/>
                  </a:cubicBezTo>
                  <a:cubicBezTo>
                    <a:pt x="515427" y="614242"/>
                    <a:pt x="515349" y="614242"/>
                    <a:pt x="515271" y="614226"/>
                  </a:cubicBezTo>
                  <a:cubicBezTo>
                    <a:pt x="515193" y="614210"/>
                    <a:pt x="515130" y="614195"/>
                    <a:pt x="515052" y="614195"/>
                  </a:cubicBezTo>
                  <a:cubicBezTo>
                    <a:pt x="515005" y="614179"/>
                    <a:pt x="514943" y="614164"/>
                    <a:pt x="514880" y="614164"/>
                  </a:cubicBezTo>
                  <a:cubicBezTo>
                    <a:pt x="514756" y="614132"/>
                    <a:pt x="514615" y="614086"/>
                    <a:pt x="514490" y="614054"/>
                  </a:cubicBezTo>
                  <a:cubicBezTo>
                    <a:pt x="514412" y="614023"/>
                    <a:pt x="514334" y="614008"/>
                    <a:pt x="514256" y="613992"/>
                  </a:cubicBezTo>
                  <a:cubicBezTo>
                    <a:pt x="514053" y="613930"/>
                    <a:pt x="513866" y="613852"/>
                    <a:pt x="513663" y="613774"/>
                  </a:cubicBezTo>
                  <a:cubicBezTo>
                    <a:pt x="513569" y="613742"/>
                    <a:pt x="513491" y="613711"/>
                    <a:pt x="513398" y="613680"/>
                  </a:cubicBezTo>
                  <a:cubicBezTo>
                    <a:pt x="513382" y="613664"/>
                    <a:pt x="513351" y="613664"/>
                    <a:pt x="513335" y="613649"/>
                  </a:cubicBezTo>
                  <a:lnTo>
                    <a:pt x="262170" y="501630"/>
                  </a:lnTo>
                  <a:lnTo>
                    <a:pt x="10989" y="613649"/>
                  </a:lnTo>
                  <a:cubicBezTo>
                    <a:pt x="10958" y="613664"/>
                    <a:pt x="10942" y="613680"/>
                    <a:pt x="10911" y="613680"/>
                  </a:cubicBezTo>
                  <a:cubicBezTo>
                    <a:pt x="10833" y="613711"/>
                    <a:pt x="10770" y="613742"/>
                    <a:pt x="10692" y="613774"/>
                  </a:cubicBezTo>
                  <a:cubicBezTo>
                    <a:pt x="10271" y="613930"/>
                    <a:pt x="9849" y="614070"/>
                    <a:pt x="9412" y="614164"/>
                  </a:cubicBezTo>
                  <a:cubicBezTo>
                    <a:pt x="9365" y="614179"/>
                    <a:pt x="9319" y="614179"/>
                    <a:pt x="9287" y="614179"/>
                  </a:cubicBezTo>
                  <a:cubicBezTo>
                    <a:pt x="8804" y="614273"/>
                    <a:pt x="8335" y="614335"/>
                    <a:pt x="7851" y="614335"/>
                  </a:cubicBezTo>
                  <a:cubicBezTo>
                    <a:pt x="7836" y="614335"/>
                    <a:pt x="7820" y="614335"/>
                    <a:pt x="7805" y="614335"/>
                  </a:cubicBezTo>
                  <a:cubicBezTo>
                    <a:pt x="7758" y="614335"/>
                    <a:pt x="7711" y="614320"/>
                    <a:pt x="7680" y="614320"/>
                  </a:cubicBezTo>
                  <a:cubicBezTo>
                    <a:pt x="7258" y="614320"/>
                    <a:pt x="6868" y="614273"/>
                    <a:pt x="6462" y="614195"/>
                  </a:cubicBezTo>
                  <a:cubicBezTo>
                    <a:pt x="6290" y="614164"/>
                    <a:pt x="6119" y="614132"/>
                    <a:pt x="5947" y="614086"/>
                  </a:cubicBezTo>
                  <a:cubicBezTo>
                    <a:pt x="5666" y="614023"/>
                    <a:pt x="5401" y="613930"/>
                    <a:pt x="5120" y="613836"/>
                  </a:cubicBezTo>
                  <a:cubicBezTo>
                    <a:pt x="4964" y="613774"/>
                    <a:pt x="4792" y="613727"/>
                    <a:pt x="4636" y="613649"/>
                  </a:cubicBezTo>
                  <a:cubicBezTo>
                    <a:pt x="4261" y="613493"/>
                    <a:pt x="3902" y="613290"/>
                    <a:pt x="3559" y="613072"/>
                  </a:cubicBezTo>
                  <a:cubicBezTo>
                    <a:pt x="3418" y="612978"/>
                    <a:pt x="3294" y="612869"/>
                    <a:pt x="3153" y="612775"/>
                  </a:cubicBezTo>
                  <a:cubicBezTo>
                    <a:pt x="2935" y="612604"/>
                    <a:pt x="2716" y="612417"/>
                    <a:pt x="2497" y="612229"/>
                  </a:cubicBezTo>
                  <a:cubicBezTo>
                    <a:pt x="2373" y="612105"/>
                    <a:pt x="2248" y="611980"/>
                    <a:pt x="2123" y="611855"/>
                  </a:cubicBezTo>
                  <a:cubicBezTo>
                    <a:pt x="1920" y="611637"/>
                    <a:pt x="1748" y="611418"/>
                    <a:pt x="1577" y="611200"/>
                  </a:cubicBezTo>
                  <a:cubicBezTo>
                    <a:pt x="1483" y="611059"/>
                    <a:pt x="1374" y="610935"/>
                    <a:pt x="1280" y="610779"/>
                  </a:cubicBezTo>
                  <a:cubicBezTo>
                    <a:pt x="1046" y="610451"/>
                    <a:pt x="858" y="610092"/>
                    <a:pt x="687" y="609718"/>
                  </a:cubicBezTo>
                  <a:cubicBezTo>
                    <a:pt x="687" y="609702"/>
                    <a:pt x="671" y="609702"/>
                    <a:pt x="671" y="609687"/>
                  </a:cubicBezTo>
                  <a:cubicBezTo>
                    <a:pt x="484" y="609265"/>
                    <a:pt x="343" y="608813"/>
                    <a:pt x="234" y="608361"/>
                  </a:cubicBezTo>
                  <a:cubicBezTo>
                    <a:pt x="219" y="608298"/>
                    <a:pt x="203" y="608252"/>
                    <a:pt x="187" y="608189"/>
                  </a:cubicBezTo>
                  <a:cubicBezTo>
                    <a:pt x="109" y="607877"/>
                    <a:pt x="94" y="607550"/>
                    <a:pt x="62" y="607206"/>
                  </a:cubicBezTo>
                  <a:cubicBezTo>
                    <a:pt x="47" y="607019"/>
                    <a:pt x="16" y="606832"/>
                    <a:pt x="16" y="606629"/>
                  </a:cubicBezTo>
                  <a:cubicBezTo>
                    <a:pt x="16" y="606598"/>
                    <a:pt x="0" y="606567"/>
                    <a:pt x="0" y="606536"/>
                  </a:cubicBezTo>
                  <a:lnTo>
                    <a:pt x="0" y="121238"/>
                  </a:lnTo>
                  <a:cubicBezTo>
                    <a:pt x="0" y="120973"/>
                    <a:pt x="47" y="120724"/>
                    <a:pt x="78" y="120474"/>
                  </a:cubicBezTo>
                  <a:cubicBezTo>
                    <a:pt x="94" y="120256"/>
                    <a:pt x="109" y="120037"/>
                    <a:pt x="140" y="119819"/>
                  </a:cubicBezTo>
                  <a:cubicBezTo>
                    <a:pt x="203" y="119491"/>
                    <a:pt x="297" y="119195"/>
                    <a:pt x="406" y="118899"/>
                  </a:cubicBezTo>
                  <a:cubicBezTo>
                    <a:pt x="453" y="118711"/>
                    <a:pt x="499" y="118540"/>
                    <a:pt x="562" y="118368"/>
                  </a:cubicBezTo>
                  <a:cubicBezTo>
                    <a:pt x="671" y="118072"/>
                    <a:pt x="827" y="117807"/>
                    <a:pt x="983" y="117526"/>
                  </a:cubicBezTo>
                  <a:cubicBezTo>
                    <a:pt x="1077" y="117354"/>
                    <a:pt x="1155" y="117183"/>
                    <a:pt x="1249" y="117027"/>
                  </a:cubicBezTo>
                  <a:cubicBezTo>
                    <a:pt x="1420" y="116777"/>
                    <a:pt x="1608" y="116559"/>
                    <a:pt x="1795" y="116325"/>
                  </a:cubicBezTo>
                  <a:cubicBezTo>
                    <a:pt x="1920" y="116153"/>
                    <a:pt x="2045" y="115981"/>
                    <a:pt x="2201" y="115841"/>
                  </a:cubicBezTo>
                  <a:cubicBezTo>
                    <a:pt x="2404" y="115623"/>
                    <a:pt x="2638" y="115435"/>
                    <a:pt x="2856" y="115248"/>
                  </a:cubicBezTo>
                  <a:cubicBezTo>
                    <a:pt x="3028" y="115124"/>
                    <a:pt x="3169" y="114968"/>
                    <a:pt x="3340" y="114858"/>
                  </a:cubicBezTo>
                  <a:cubicBezTo>
                    <a:pt x="3637" y="114640"/>
                    <a:pt x="3949" y="114484"/>
                    <a:pt x="4277" y="114312"/>
                  </a:cubicBezTo>
                  <a:cubicBezTo>
                    <a:pt x="4402" y="114250"/>
                    <a:pt x="4495" y="114172"/>
                    <a:pt x="4636" y="114110"/>
                  </a:cubicBezTo>
                  <a:lnTo>
                    <a:pt x="4745" y="114063"/>
                  </a:lnTo>
                  <a:cubicBezTo>
                    <a:pt x="4761" y="114063"/>
                    <a:pt x="4776" y="114047"/>
                    <a:pt x="4792" y="114047"/>
                  </a:cubicBezTo>
                  <a:lnTo>
                    <a:pt x="258985" y="671"/>
                  </a:lnTo>
                  <a:cubicBezTo>
                    <a:pt x="259017" y="655"/>
                    <a:pt x="259064" y="655"/>
                    <a:pt x="259095" y="640"/>
                  </a:cubicBezTo>
                  <a:cubicBezTo>
                    <a:pt x="259126" y="624"/>
                    <a:pt x="259173" y="608"/>
                    <a:pt x="259220" y="593"/>
                  </a:cubicBezTo>
                  <a:cubicBezTo>
                    <a:pt x="259469" y="484"/>
                    <a:pt x="259719" y="421"/>
                    <a:pt x="259984" y="343"/>
                  </a:cubicBezTo>
                  <a:cubicBezTo>
                    <a:pt x="260187" y="281"/>
                    <a:pt x="260390" y="203"/>
                    <a:pt x="260593" y="156"/>
                  </a:cubicBezTo>
                  <a:cubicBezTo>
                    <a:pt x="260609" y="156"/>
                    <a:pt x="260640" y="156"/>
                    <a:pt x="260656" y="156"/>
                  </a:cubicBezTo>
                  <a:cubicBezTo>
                    <a:pt x="260921" y="109"/>
                    <a:pt x="261171" y="94"/>
                    <a:pt x="261436" y="62"/>
                  </a:cubicBezTo>
                  <a:cubicBezTo>
                    <a:pt x="261670" y="47"/>
                    <a:pt x="261904" y="0"/>
                    <a:pt x="262139" y="0"/>
                  </a:cubicBezTo>
                  <a:cubicBezTo>
                    <a:pt x="262154" y="0"/>
                    <a:pt x="262154" y="0"/>
                    <a:pt x="262170" y="0"/>
                  </a:cubicBezTo>
                  <a:lnTo>
                    <a:pt x="262185" y="0"/>
                  </a:lnTo>
                  <a:cubicBezTo>
                    <a:pt x="262435" y="0"/>
                    <a:pt x="262669" y="47"/>
                    <a:pt x="262903" y="62"/>
                  </a:cubicBezTo>
                  <a:cubicBezTo>
                    <a:pt x="263169" y="94"/>
                    <a:pt x="263418" y="109"/>
                    <a:pt x="263653" y="156"/>
                  </a:cubicBezTo>
                  <a:cubicBezTo>
                    <a:pt x="263699" y="156"/>
                    <a:pt x="263731" y="156"/>
                    <a:pt x="263762" y="172"/>
                  </a:cubicBezTo>
                  <a:cubicBezTo>
                    <a:pt x="263965" y="203"/>
                    <a:pt x="264152" y="281"/>
                    <a:pt x="264355" y="343"/>
                  </a:cubicBezTo>
                  <a:cubicBezTo>
                    <a:pt x="264605" y="421"/>
                    <a:pt x="264855" y="484"/>
                    <a:pt x="265089" y="577"/>
                  </a:cubicBezTo>
                  <a:cubicBezTo>
                    <a:pt x="265151" y="608"/>
                    <a:pt x="265198" y="624"/>
                    <a:pt x="265260" y="640"/>
                  </a:cubicBezTo>
                  <a:cubicBezTo>
                    <a:pt x="265292" y="655"/>
                    <a:pt x="265323" y="655"/>
                    <a:pt x="265338" y="671"/>
                  </a:cubicBezTo>
                  <a:lnTo>
                    <a:pt x="516519" y="112690"/>
                  </a:lnTo>
                  <a:lnTo>
                    <a:pt x="767700" y="671"/>
                  </a:lnTo>
                  <a:cubicBezTo>
                    <a:pt x="767716" y="655"/>
                    <a:pt x="767747" y="655"/>
                    <a:pt x="767778" y="640"/>
                  </a:cubicBezTo>
                  <a:cubicBezTo>
                    <a:pt x="767966" y="562"/>
                    <a:pt x="768184" y="515"/>
                    <a:pt x="768372" y="437"/>
                  </a:cubicBezTo>
                  <a:cubicBezTo>
                    <a:pt x="768684" y="343"/>
                    <a:pt x="768980" y="234"/>
                    <a:pt x="769277" y="172"/>
                  </a:cubicBezTo>
                  <a:cubicBezTo>
                    <a:pt x="769339" y="156"/>
                    <a:pt x="769402" y="156"/>
                    <a:pt x="769464" y="140"/>
                  </a:cubicBezTo>
                  <a:cubicBezTo>
                    <a:pt x="769932" y="62"/>
                    <a:pt x="770385" y="0"/>
                    <a:pt x="770853" y="0"/>
                  </a:cubicBezTo>
                  <a:lnTo>
                    <a:pt x="770869" y="0"/>
                  </a:lnTo>
                  <a:cubicBezTo>
                    <a:pt x="770931" y="0"/>
                    <a:pt x="770978" y="16"/>
                    <a:pt x="771041" y="16"/>
                  </a:cubicBezTo>
                  <a:cubicBezTo>
                    <a:pt x="771493" y="31"/>
                    <a:pt x="771946" y="62"/>
                    <a:pt x="772383" y="156"/>
                  </a:cubicBezTo>
                  <a:cubicBezTo>
                    <a:pt x="772524" y="187"/>
                    <a:pt x="772648" y="234"/>
                    <a:pt x="772789" y="265"/>
                  </a:cubicBezTo>
                  <a:cubicBezTo>
                    <a:pt x="773132" y="359"/>
                    <a:pt x="773491" y="452"/>
                    <a:pt x="773819" y="593"/>
                  </a:cubicBezTo>
                  <a:cubicBezTo>
                    <a:pt x="773975" y="640"/>
                    <a:pt x="774100" y="733"/>
                    <a:pt x="774241" y="796"/>
                  </a:cubicBezTo>
                  <a:cubicBezTo>
                    <a:pt x="774553" y="952"/>
                    <a:pt x="774865" y="1108"/>
                    <a:pt x="775161" y="1295"/>
                  </a:cubicBezTo>
                  <a:cubicBezTo>
                    <a:pt x="775286" y="1373"/>
                    <a:pt x="775380" y="1466"/>
                    <a:pt x="775505" y="1544"/>
                  </a:cubicBezTo>
                  <a:cubicBezTo>
                    <a:pt x="775786" y="1763"/>
                    <a:pt x="776082" y="1981"/>
                    <a:pt x="776332" y="2246"/>
                  </a:cubicBezTo>
                  <a:cubicBezTo>
                    <a:pt x="776441" y="2340"/>
                    <a:pt x="776519" y="2449"/>
                    <a:pt x="776613" y="2558"/>
                  </a:cubicBezTo>
                  <a:cubicBezTo>
                    <a:pt x="776847" y="2823"/>
                    <a:pt x="777097" y="3089"/>
                    <a:pt x="777300" y="3385"/>
                  </a:cubicBezTo>
                  <a:cubicBezTo>
                    <a:pt x="777409" y="3541"/>
                    <a:pt x="777472" y="3697"/>
                    <a:pt x="777565" y="3869"/>
                  </a:cubicBezTo>
                  <a:cubicBezTo>
                    <a:pt x="777721" y="4103"/>
                    <a:pt x="777877" y="4337"/>
                    <a:pt x="778002" y="4617"/>
                  </a:cubicBezTo>
                  <a:cubicBezTo>
                    <a:pt x="778018" y="4649"/>
                    <a:pt x="778018" y="4680"/>
                    <a:pt x="778034" y="4727"/>
                  </a:cubicBezTo>
                  <a:cubicBezTo>
                    <a:pt x="778112" y="4883"/>
                    <a:pt x="778143" y="5054"/>
                    <a:pt x="778205" y="5226"/>
                  </a:cubicBezTo>
                  <a:cubicBezTo>
                    <a:pt x="778315" y="5553"/>
                    <a:pt x="778439" y="5881"/>
                    <a:pt x="778502" y="6209"/>
                  </a:cubicBezTo>
                  <a:cubicBezTo>
                    <a:pt x="778517" y="6287"/>
                    <a:pt x="778517" y="6365"/>
                    <a:pt x="778533" y="6443"/>
                  </a:cubicBezTo>
                  <a:cubicBezTo>
                    <a:pt x="778611" y="6879"/>
                    <a:pt x="778673" y="7316"/>
                    <a:pt x="778673" y="7753"/>
                  </a:cubicBezTo>
                  <a:close/>
                  <a:moveTo>
                    <a:pt x="254365" y="19811"/>
                  </a:moveTo>
                  <a:lnTo>
                    <a:pt x="15609" y="126293"/>
                  </a:lnTo>
                  <a:lnTo>
                    <a:pt x="15609" y="385165"/>
                  </a:lnTo>
                  <a:cubicBezTo>
                    <a:pt x="18231" y="386787"/>
                    <a:pt x="19761" y="389876"/>
                    <a:pt x="19215" y="393089"/>
                  </a:cubicBezTo>
                  <a:cubicBezTo>
                    <a:pt x="18653" y="396396"/>
                    <a:pt x="18466" y="399719"/>
                    <a:pt x="18653" y="403010"/>
                  </a:cubicBezTo>
                  <a:cubicBezTo>
                    <a:pt x="18809" y="405693"/>
                    <a:pt x="17591" y="408127"/>
                    <a:pt x="15609" y="409656"/>
                  </a:cubicBezTo>
                  <a:lnTo>
                    <a:pt x="15609" y="594508"/>
                  </a:lnTo>
                  <a:lnTo>
                    <a:pt x="254365" y="488027"/>
                  </a:lnTo>
                  <a:lnTo>
                    <a:pt x="254365" y="369191"/>
                  </a:lnTo>
                  <a:cubicBezTo>
                    <a:pt x="253569" y="369191"/>
                    <a:pt x="252789" y="369222"/>
                    <a:pt x="251993" y="369222"/>
                  </a:cubicBezTo>
                  <a:cubicBezTo>
                    <a:pt x="245577" y="369222"/>
                    <a:pt x="239131" y="368863"/>
                    <a:pt x="232825" y="368177"/>
                  </a:cubicBezTo>
                  <a:lnTo>
                    <a:pt x="231997" y="368083"/>
                  </a:lnTo>
                  <a:cubicBezTo>
                    <a:pt x="227721" y="367600"/>
                    <a:pt x="224630" y="363731"/>
                    <a:pt x="225114" y="359457"/>
                  </a:cubicBezTo>
                  <a:cubicBezTo>
                    <a:pt x="225598" y="355183"/>
                    <a:pt x="229453" y="352094"/>
                    <a:pt x="233746" y="352577"/>
                  </a:cubicBezTo>
                  <a:lnTo>
                    <a:pt x="234557" y="352671"/>
                  </a:lnTo>
                  <a:cubicBezTo>
                    <a:pt x="241051" y="353389"/>
                    <a:pt x="247731" y="353685"/>
                    <a:pt x="254365" y="353576"/>
                  </a:cubicBezTo>
                  <a:lnTo>
                    <a:pt x="254365" y="19811"/>
                  </a:lnTo>
                  <a:close/>
                  <a:moveTo>
                    <a:pt x="508715" y="126293"/>
                  </a:moveTo>
                  <a:lnTo>
                    <a:pt x="269974" y="19811"/>
                  </a:lnTo>
                  <a:lnTo>
                    <a:pt x="269974" y="488027"/>
                  </a:lnTo>
                  <a:lnTo>
                    <a:pt x="508715" y="594508"/>
                  </a:lnTo>
                  <a:lnTo>
                    <a:pt x="508715" y="270369"/>
                  </a:lnTo>
                  <a:cubicBezTo>
                    <a:pt x="507326" y="267920"/>
                    <a:pt x="507357" y="264971"/>
                    <a:pt x="508715" y="262616"/>
                  </a:cubicBezTo>
                  <a:lnTo>
                    <a:pt x="508715" y="126293"/>
                  </a:lnTo>
                  <a:close/>
                  <a:moveTo>
                    <a:pt x="763064" y="19811"/>
                  </a:moveTo>
                  <a:lnTo>
                    <a:pt x="524324" y="126293"/>
                  </a:lnTo>
                  <a:lnTo>
                    <a:pt x="524324" y="250729"/>
                  </a:lnTo>
                  <a:cubicBezTo>
                    <a:pt x="526728" y="249231"/>
                    <a:pt x="529100" y="247843"/>
                    <a:pt x="531457" y="246580"/>
                  </a:cubicBezTo>
                  <a:cubicBezTo>
                    <a:pt x="535266" y="244552"/>
                    <a:pt x="539980" y="245987"/>
                    <a:pt x="542025" y="249777"/>
                  </a:cubicBezTo>
                  <a:cubicBezTo>
                    <a:pt x="544054" y="253584"/>
                    <a:pt x="542618" y="258310"/>
                    <a:pt x="538825" y="260338"/>
                  </a:cubicBezTo>
                  <a:cubicBezTo>
                    <a:pt x="534173" y="262819"/>
                    <a:pt x="529397" y="265876"/>
                    <a:pt x="524324" y="269604"/>
                  </a:cubicBezTo>
                  <a:lnTo>
                    <a:pt x="524324" y="594508"/>
                  </a:lnTo>
                  <a:lnTo>
                    <a:pt x="763064" y="488027"/>
                  </a:lnTo>
                  <a:lnTo>
                    <a:pt x="763064" y="438452"/>
                  </a:lnTo>
                  <a:cubicBezTo>
                    <a:pt x="762565" y="438561"/>
                    <a:pt x="762034" y="438624"/>
                    <a:pt x="761504" y="438624"/>
                  </a:cubicBezTo>
                  <a:cubicBezTo>
                    <a:pt x="761316" y="438624"/>
                    <a:pt x="761129" y="438608"/>
                    <a:pt x="760926" y="438592"/>
                  </a:cubicBezTo>
                  <a:cubicBezTo>
                    <a:pt x="756618" y="438280"/>
                    <a:pt x="752279" y="437579"/>
                    <a:pt x="748033" y="436502"/>
                  </a:cubicBezTo>
                  <a:cubicBezTo>
                    <a:pt x="743865" y="435441"/>
                    <a:pt x="741337" y="431198"/>
                    <a:pt x="742398" y="427033"/>
                  </a:cubicBezTo>
                  <a:cubicBezTo>
                    <a:pt x="743444" y="422853"/>
                    <a:pt x="747690" y="420326"/>
                    <a:pt x="751873" y="421386"/>
                  </a:cubicBezTo>
                  <a:cubicBezTo>
                    <a:pt x="755229" y="422229"/>
                    <a:pt x="758647" y="422790"/>
                    <a:pt x="762065" y="423040"/>
                  </a:cubicBezTo>
                  <a:cubicBezTo>
                    <a:pt x="762409" y="423056"/>
                    <a:pt x="762737" y="423149"/>
                    <a:pt x="763064" y="423211"/>
                  </a:cubicBezTo>
                  <a:lnTo>
                    <a:pt x="763064" y="1981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3149100" y="363107"/>
              <a:ext cx="164176" cy="212978"/>
            </a:xfrm>
            <a:custGeom>
              <a:rect b="b" l="l" r="r" t="t"/>
              <a:pathLst>
                <a:path extrusionOk="0" h="212978" w="164176">
                  <a:moveTo>
                    <a:pt x="164176" y="82037"/>
                  </a:moveTo>
                  <a:cubicBezTo>
                    <a:pt x="164176" y="141518"/>
                    <a:pt x="105439" y="195757"/>
                    <a:pt x="87333" y="211060"/>
                  </a:cubicBezTo>
                  <a:cubicBezTo>
                    <a:pt x="84305" y="213618"/>
                    <a:pt x="79872" y="213618"/>
                    <a:pt x="76843" y="211060"/>
                  </a:cubicBezTo>
                  <a:cubicBezTo>
                    <a:pt x="58737" y="195757"/>
                    <a:pt x="0" y="141518"/>
                    <a:pt x="0" y="82037"/>
                  </a:cubicBezTo>
                  <a:cubicBezTo>
                    <a:pt x="0" y="36721"/>
                    <a:pt x="36759" y="0"/>
                    <a:pt x="82088" y="0"/>
                  </a:cubicBezTo>
                  <a:cubicBezTo>
                    <a:pt x="127417" y="0"/>
                    <a:pt x="164176" y="36737"/>
                    <a:pt x="164176" y="82037"/>
                  </a:cubicBezTo>
                  <a:close/>
                </a:path>
              </a:pathLst>
            </a:custGeom>
            <a:solidFill>
              <a:srgbClr val="FFC53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3141296" y="355307"/>
              <a:ext cx="179785" cy="228593"/>
            </a:xfrm>
            <a:custGeom>
              <a:rect b="b" l="l" r="r" t="t"/>
              <a:pathLst>
                <a:path extrusionOk="0" h="228593" w="179785">
                  <a:moveTo>
                    <a:pt x="89893" y="0"/>
                  </a:moveTo>
                  <a:cubicBezTo>
                    <a:pt x="40318" y="0"/>
                    <a:pt x="0" y="40293"/>
                    <a:pt x="0" y="89837"/>
                  </a:cubicBezTo>
                  <a:cubicBezTo>
                    <a:pt x="0" y="152640"/>
                    <a:pt x="60938" y="209032"/>
                    <a:pt x="79606" y="224818"/>
                  </a:cubicBezTo>
                  <a:cubicBezTo>
                    <a:pt x="82588" y="227330"/>
                    <a:pt x="86240" y="228593"/>
                    <a:pt x="89893" y="228593"/>
                  </a:cubicBezTo>
                  <a:cubicBezTo>
                    <a:pt x="93545" y="228593"/>
                    <a:pt x="97198" y="227330"/>
                    <a:pt x="100179" y="224818"/>
                  </a:cubicBezTo>
                  <a:cubicBezTo>
                    <a:pt x="118847" y="209032"/>
                    <a:pt x="179785" y="152640"/>
                    <a:pt x="179785" y="89837"/>
                  </a:cubicBezTo>
                  <a:cubicBezTo>
                    <a:pt x="179785" y="40309"/>
                    <a:pt x="139451" y="0"/>
                    <a:pt x="89893" y="0"/>
                  </a:cubicBezTo>
                  <a:close/>
                  <a:moveTo>
                    <a:pt x="90095" y="212900"/>
                  </a:moveTo>
                  <a:cubicBezTo>
                    <a:pt x="89971" y="213010"/>
                    <a:pt x="89799" y="213010"/>
                    <a:pt x="89690" y="212900"/>
                  </a:cubicBezTo>
                  <a:cubicBezTo>
                    <a:pt x="80246" y="204914"/>
                    <a:pt x="61952" y="188222"/>
                    <a:pt x="45719" y="166274"/>
                  </a:cubicBezTo>
                  <a:cubicBezTo>
                    <a:pt x="25739" y="139271"/>
                    <a:pt x="15609" y="113564"/>
                    <a:pt x="15609" y="89837"/>
                  </a:cubicBezTo>
                  <a:cubicBezTo>
                    <a:pt x="15609" y="48904"/>
                    <a:pt x="48934" y="15599"/>
                    <a:pt x="89893" y="15599"/>
                  </a:cubicBezTo>
                  <a:cubicBezTo>
                    <a:pt x="130851" y="15599"/>
                    <a:pt x="164176" y="48904"/>
                    <a:pt x="164176" y="89837"/>
                  </a:cubicBezTo>
                  <a:cubicBezTo>
                    <a:pt x="164176" y="145932"/>
                    <a:pt x="107468" y="198221"/>
                    <a:pt x="90095" y="212900"/>
                  </a:cubicBezTo>
                  <a:close/>
                  <a:moveTo>
                    <a:pt x="89893" y="50183"/>
                  </a:moveTo>
                  <a:cubicBezTo>
                    <a:pt x="67775" y="50183"/>
                    <a:pt x="49777" y="68169"/>
                    <a:pt x="49777" y="90274"/>
                  </a:cubicBezTo>
                  <a:cubicBezTo>
                    <a:pt x="49777" y="112378"/>
                    <a:pt x="67775" y="130364"/>
                    <a:pt x="89893" y="130364"/>
                  </a:cubicBezTo>
                  <a:cubicBezTo>
                    <a:pt x="112011" y="130364"/>
                    <a:pt x="130008" y="112378"/>
                    <a:pt x="130008" y="90274"/>
                  </a:cubicBezTo>
                  <a:cubicBezTo>
                    <a:pt x="130008" y="68169"/>
                    <a:pt x="112011" y="50183"/>
                    <a:pt x="89893" y="50183"/>
                  </a:cubicBezTo>
                  <a:close/>
                  <a:moveTo>
                    <a:pt x="89893" y="114749"/>
                  </a:moveTo>
                  <a:cubicBezTo>
                    <a:pt x="76375" y="114749"/>
                    <a:pt x="65386" y="103767"/>
                    <a:pt x="65386" y="90258"/>
                  </a:cubicBezTo>
                  <a:cubicBezTo>
                    <a:pt x="65386" y="76749"/>
                    <a:pt x="76375" y="65767"/>
                    <a:pt x="89893" y="65767"/>
                  </a:cubicBezTo>
                  <a:cubicBezTo>
                    <a:pt x="103410" y="65767"/>
                    <a:pt x="114399" y="76749"/>
                    <a:pt x="114399" y="90258"/>
                  </a:cubicBezTo>
                  <a:cubicBezTo>
                    <a:pt x="114399" y="103767"/>
                    <a:pt x="103394" y="114749"/>
                    <a:pt x="89893" y="114749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8"/>
          <p:cNvGrpSpPr/>
          <p:nvPr/>
        </p:nvGrpSpPr>
        <p:grpSpPr>
          <a:xfrm>
            <a:off x="6368229" y="3451033"/>
            <a:ext cx="2261475" cy="1051253"/>
            <a:chOff x="0" y="0"/>
            <a:chExt cx="6030600" cy="2803341"/>
          </a:xfrm>
        </p:grpSpPr>
        <p:sp>
          <p:nvSpPr>
            <p:cNvPr id="152" name="Google Shape;152;p18"/>
            <p:cNvSpPr/>
            <p:nvPr/>
          </p:nvSpPr>
          <p:spPr>
            <a:xfrm>
              <a:off x="2659418" y="7091"/>
              <a:ext cx="694556" cy="393145"/>
            </a:xfrm>
            <a:custGeom>
              <a:rect b="b" l="l" r="r" t="t"/>
              <a:pathLst>
                <a:path extrusionOk="0" h="393145" w="694556">
                  <a:moveTo>
                    <a:pt x="694557" y="11276"/>
                  </a:moveTo>
                  <a:lnTo>
                    <a:pt x="694557" y="381869"/>
                  </a:lnTo>
                  <a:cubicBezTo>
                    <a:pt x="694557" y="385344"/>
                    <a:pt x="693037" y="388422"/>
                    <a:pt x="690638" y="390507"/>
                  </a:cubicBezTo>
                  <a:cubicBezTo>
                    <a:pt x="688735" y="392153"/>
                    <a:pt x="686265" y="393146"/>
                    <a:pt x="683567" y="393146"/>
                  </a:cubicBezTo>
                  <a:lnTo>
                    <a:pt x="10990" y="393146"/>
                  </a:lnTo>
                  <a:cubicBezTo>
                    <a:pt x="8292" y="393146"/>
                    <a:pt x="5821" y="392153"/>
                    <a:pt x="3905" y="390507"/>
                  </a:cubicBezTo>
                  <a:cubicBezTo>
                    <a:pt x="1519" y="388422"/>
                    <a:pt x="0" y="385330"/>
                    <a:pt x="0" y="381869"/>
                  </a:cubicBezTo>
                  <a:lnTo>
                    <a:pt x="0" y="11276"/>
                  </a:lnTo>
                  <a:cubicBezTo>
                    <a:pt x="0" y="7801"/>
                    <a:pt x="1519" y="4723"/>
                    <a:pt x="3905" y="2638"/>
                  </a:cubicBezTo>
                  <a:cubicBezTo>
                    <a:pt x="5821" y="993"/>
                    <a:pt x="8292" y="0"/>
                    <a:pt x="10990" y="0"/>
                  </a:cubicBezTo>
                  <a:lnTo>
                    <a:pt x="683567" y="0"/>
                  </a:lnTo>
                  <a:cubicBezTo>
                    <a:pt x="686265" y="0"/>
                    <a:pt x="688735" y="993"/>
                    <a:pt x="690638" y="2638"/>
                  </a:cubicBezTo>
                  <a:cubicBezTo>
                    <a:pt x="693037" y="4723"/>
                    <a:pt x="694557" y="7815"/>
                    <a:pt x="694557" y="112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2652319" y="0"/>
              <a:ext cx="708741" cy="407329"/>
            </a:xfrm>
            <a:custGeom>
              <a:rect b="b" l="l" r="r" t="t"/>
              <a:pathLst>
                <a:path extrusionOk="0" h="407329" w="708741">
                  <a:moveTo>
                    <a:pt x="702380" y="4369"/>
                  </a:moveTo>
                  <a:cubicBezTo>
                    <a:pt x="701968" y="4014"/>
                    <a:pt x="701557" y="3688"/>
                    <a:pt x="701117" y="3376"/>
                  </a:cubicBezTo>
                  <a:cubicBezTo>
                    <a:pt x="698092" y="1191"/>
                    <a:pt x="694429" y="0"/>
                    <a:pt x="690666" y="0"/>
                  </a:cubicBezTo>
                  <a:lnTo>
                    <a:pt x="18089" y="0"/>
                  </a:lnTo>
                  <a:cubicBezTo>
                    <a:pt x="13801" y="0"/>
                    <a:pt x="9641" y="1546"/>
                    <a:pt x="6375" y="4354"/>
                  </a:cubicBezTo>
                  <a:cubicBezTo>
                    <a:pt x="6375" y="4354"/>
                    <a:pt x="6361" y="4369"/>
                    <a:pt x="6361" y="4369"/>
                  </a:cubicBezTo>
                  <a:cubicBezTo>
                    <a:pt x="6347" y="4383"/>
                    <a:pt x="6333" y="4383"/>
                    <a:pt x="6333" y="4397"/>
                  </a:cubicBezTo>
                  <a:cubicBezTo>
                    <a:pt x="2300" y="7900"/>
                    <a:pt x="0" y="13007"/>
                    <a:pt x="0" y="18368"/>
                  </a:cubicBezTo>
                  <a:lnTo>
                    <a:pt x="0" y="388961"/>
                  </a:lnTo>
                  <a:cubicBezTo>
                    <a:pt x="0" y="394039"/>
                    <a:pt x="2087" y="398876"/>
                    <a:pt x="5765" y="402379"/>
                  </a:cubicBezTo>
                  <a:cubicBezTo>
                    <a:pt x="5949" y="402592"/>
                    <a:pt x="6162" y="402791"/>
                    <a:pt x="6375" y="402975"/>
                  </a:cubicBezTo>
                  <a:cubicBezTo>
                    <a:pt x="9641" y="405783"/>
                    <a:pt x="13801" y="407329"/>
                    <a:pt x="18089" y="407329"/>
                  </a:cubicBezTo>
                  <a:lnTo>
                    <a:pt x="690666" y="407329"/>
                  </a:lnTo>
                  <a:cubicBezTo>
                    <a:pt x="691206" y="407329"/>
                    <a:pt x="691745" y="407301"/>
                    <a:pt x="692271" y="407258"/>
                  </a:cubicBezTo>
                  <a:cubicBezTo>
                    <a:pt x="695991" y="406918"/>
                    <a:pt x="699540" y="405429"/>
                    <a:pt x="702380" y="402961"/>
                  </a:cubicBezTo>
                  <a:cubicBezTo>
                    <a:pt x="702380" y="402961"/>
                    <a:pt x="702380" y="402961"/>
                    <a:pt x="702380" y="402961"/>
                  </a:cubicBezTo>
                  <a:cubicBezTo>
                    <a:pt x="702380" y="402961"/>
                    <a:pt x="702380" y="402961"/>
                    <a:pt x="702380" y="402961"/>
                  </a:cubicBezTo>
                  <a:cubicBezTo>
                    <a:pt x="706427" y="399443"/>
                    <a:pt x="708741" y="394351"/>
                    <a:pt x="708741" y="388961"/>
                  </a:cubicBezTo>
                  <a:lnTo>
                    <a:pt x="708741" y="18368"/>
                  </a:lnTo>
                  <a:cubicBezTo>
                    <a:pt x="708755" y="12992"/>
                    <a:pt x="706441" y="7886"/>
                    <a:pt x="702380" y="4369"/>
                  </a:cubicBezTo>
                  <a:close/>
                  <a:moveTo>
                    <a:pt x="678470" y="14184"/>
                  </a:moveTo>
                  <a:lnTo>
                    <a:pt x="360178" y="229125"/>
                  </a:lnTo>
                  <a:cubicBezTo>
                    <a:pt x="356657" y="231507"/>
                    <a:pt x="352099" y="231507"/>
                    <a:pt x="348578" y="229125"/>
                  </a:cubicBezTo>
                  <a:lnTo>
                    <a:pt x="302077" y="197722"/>
                  </a:lnTo>
                  <a:cubicBezTo>
                    <a:pt x="302077" y="197722"/>
                    <a:pt x="302077" y="197722"/>
                    <a:pt x="302077" y="197722"/>
                  </a:cubicBezTo>
                  <a:lnTo>
                    <a:pt x="30272" y="14184"/>
                  </a:lnTo>
                  <a:lnTo>
                    <a:pt x="678470" y="14184"/>
                  </a:lnTo>
                  <a:close/>
                  <a:moveTo>
                    <a:pt x="14199" y="386876"/>
                  </a:moveTo>
                  <a:lnTo>
                    <a:pt x="14199" y="20453"/>
                  </a:lnTo>
                  <a:lnTo>
                    <a:pt x="285521" y="203665"/>
                  </a:lnTo>
                  <a:lnTo>
                    <a:pt x="14199" y="386876"/>
                  </a:lnTo>
                  <a:close/>
                  <a:moveTo>
                    <a:pt x="30272" y="393146"/>
                  </a:moveTo>
                  <a:lnTo>
                    <a:pt x="298201" y="212232"/>
                  </a:lnTo>
                  <a:lnTo>
                    <a:pt x="340626" y="240883"/>
                  </a:lnTo>
                  <a:cubicBezTo>
                    <a:pt x="344801" y="243705"/>
                    <a:pt x="349586" y="245110"/>
                    <a:pt x="354385" y="245110"/>
                  </a:cubicBezTo>
                  <a:cubicBezTo>
                    <a:pt x="359170" y="245110"/>
                    <a:pt x="363955" y="243691"/>
                    <a:pt x="368129" y="240883"/>
                  </a:cubicBezTo>
                  <a:lnTo>
                    <a:pt x="410555" y="212232"/>
                  </a:lnTo>
                  <a:lnTo>
                    <a:pt x="678470" y="393160"/>
                  </a:lnTo>
                  <a:lnTo>
                    <a:pt x="30272" y="393160"/>
                  </a:lnTo>
                  <a:close/>
                  <a:moveTo>
                    <a:pt x="694557" y="386891"/>
                  </a:moveTo>
                  <a:lnTo>
                    <a:pt x="423234" y="203665"/>
                  </a:lnTo>
                  <a:lnTo>
                    <a:pt x="694557" y="20439"/>
                  </a:lnTo>
                  <a:lnTo>
                    <a:pt x="694557" y="38689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0" y="1744341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0" y="983432"/>
              <a:ext cx="603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56" name="Google Shape;156;p18"/>
          <p:cNvGrpSpPr/>
          <p:nvPr/>
        </p:nvGrpSpPr>
        <p:grpSpPr>
          <a:xfrm>
            <a:off x="3441289" y="3412119"/>
            <a:ext cx="2261475" cy="1090167"/>
            <a:chOff x="0" y="0"/>
            <a:chExt cx="6030600" cy="2907112"/>
          </a:xfrm>
        </p:grpSpPr>
        <p:sp>
          <p:nvSpPr>
            <p:cNvPr id="157" name="Google Shape;157;p18"/>
            <p:cNvSpPr/>
            <p:nvPr/>
          </p:nvSpPr>
          <p:spPr>
            <a:xfrm>
              <a:off x="2758495" y="0"/>
              <a:ext cx="495793" cy="614985"/>
            </a:xfrm>
            <a:custGeom>
              <a:rect b="b" l="l" r="r" t="t"/>
              <a:pathLst>
                <a:path extrusionOk="0" h="614985" w="495793">
                  <a:moveTo>
                    <a:pt x="473990" y="241067"/>
                  </a:moveTo>
                  <a:lnTo>
                    <a:pt x="406977" y="241067"/>
                  </a:lnTo>
                  <a:lnTo>
                    <a:pt x="406977" y="159147"/>
                  </a:lnTo>
                  <a:cubicBezTo>
                    <a:pt x="406977" y="71389"/>
                    <a:pt x="335618" y="0"/>
                    <a:pt x="247897" y="0"/>
                  </a:cubicBezTo>
                  <a:cubicBezTo>
                    <a:pt x="160176" y="0"/>
                    <a:pt x="88817" y="71389"/>
                    <a:pt x="88817" y="159147"/>
                  </a:cubicBezTo>
                  <a:lnTo>
                    <a:pt x="88817" y="241067"/>
                  </a:lnTo>
                  <a:lnTo>
                    <a:pt x="21804" y="241067"/>
                  </a:lnTo>
                  <a:cubicBezTo>
                    <a:pt x="9788" y="241067"/>
                    <a:pt x="0" y="250859"/>
                    <a:pt x="0" y="262881"/>
                  </a:cubicBezTo>
                  <a:lnTo>
                    <a:pt x="0" y="593172"/>
                  </a:lnTo>
                  <a:cubicBezTo>
                    <a:pt x="0" y="605206"/>
                    <a:pt x="9788" y="614986"/>
                    <a:pt x="21804" y="614986"/>
                  </a:cubicBezTo>
                  <a:lnTo>
                    <a:pt x="473990" y="614986"/>
                  </a:lnTo>
                  <a:cubicBezTo>
                    <a:pt x="486006" y="614986"/>
                    <a:pt x="495794" y="605206"/>
                    <a:pt x="495794" y="593172"/>
                  </a:cubicBezTo>
                  <a:lnTo>
                    <a:pt x="495794" y="262881"/>
                  </a:lnTo>
                  <a:cubicBezTo>
                    <a:pt x="495794" y="250859"/>
                    <a:pt x="486006" y="241067"/>
                    <a:pt x="473990" y="241067"/>
                  </a:cubicBezTo>
                  <a:close/>
                  <a:moveTo>
                    <a:pt x="247897" y="64972"/>
                  </a:moveTo>
                  <a:cubicBezTo>
                    <a:pt x="300837" y="64972"/>
                    <a:pt x="343916" y="108069"/>
                    <a:pt x="343916" y="161032"/>
                  </a:cubicBezTo>
                  <a:lnTo>
                    <a:pt x="343916" y="241067"/>
                  </a:lnTo>
                  <a:lnTo>
                    <a:pt x="151878" y="241067"/>
                  </a:lnTo>
                  <a:lnTo>
                    <a:pt x="151878" y="161032"/>
                  </a:lnTo>
                  <a:cubicBezTo>
                    <a:pt x="151878" y="108069"/>
                    <a:pt x="194956" y="64972"/>
                    <a:pt x="247897" y="64972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2770806" y="12316"/>
              <a:ext cx="471170" cy="590351"/>
            </a:xfrm>
            <a:custGeom>
              <a:rect b="b" l="l" r="r" t="t"/>
              <a:pathLst>
                <a:path extrusionOk="0" h="590351" w="471170">
                  <a:moveTo>
                    <a:pt x="269085" y="362821"/>
                  </a:moveTo>
                  <a:cubicBezTo>
                    <a:pt x="278627" y="372021"/>
                    <a:pt x="283884" y="384375"/>
                    <a:pt x="283884" y="397628"/>
                  </a:cubicBezTo>
                  <a:cubicBezTo>
                    <a:pt x="283884" y="416128"/>
                    <a:pt x="273567" y="432732"/>
                    <a:pt x="256971" y="440947"/>
                  </a:cubicBezTo>
                  <a:cubicBezTo>
                    <a:pt x="254878" y="441982"/>
                    <a:pt x="253548" y="444125"/>
                    <a:pt x="253548" y="446465"/>
                  </a:cubicBezTo>
                  <a:lnTo>
                    <a:pt x="253548" y="482110"/>
                  </a:lnTo>
                  <a:lnTo>
                    <a:pt x="217622" y="482110"/>
                  </a:lnTo>
                  <a:lnTo>
                    <a:pt x="217622" y="446465"/>
                  </a:lnTo>
                  <a:cubicBezTo>
                    <a:pt x="217622" y="444125"/>
                    <a:pt x="216293" y="441982"/>
                    <a:pt x="214200" y="440947"/>
                  </a:cubicBezTo>
                  <a:cubicBezTo>
                    <a:pt x="196458" y="432165"/>
                    <a:pt x="185956" y="413714"/>
                    <a:pt x="187422" y="393921"/>
                  </a:cubicBezTo>
                  <a:cubicBezTo>
                    <a:pt x="189219" y="369829"/>
                    <a:pt x="209546" y="350257"/>
                    <a:pt x="233726" y="349346"/>
                  </a:cubicBezTo>
                  <a:cubicBezTo>
                    <a:pt x="247010" y="348853"/>
                    <a:pt x="259556" y="353632"/>
                    <a:pt x="269085" y="362821"/>
                  </a:cubicBezTo>
                  <a:close/>
                  <a:moveTo>
                    <a:pt x="471170" y="250564"/>
                  </a:moveTo>
                  <a:lnTo>
                    <a:pt x="471170" y="580855"/>
                  </a:lnTo>
                  <a:cubicBezTo>
                    <a:pt x="471170" y="586102"/>
                    <a:pt x="466910" y="590352"/>
                    <a:pt x="461678" y="590352"/>
                  </a:cubicBezTo>
                  <a:lnTo>
                    <a:pt x="9492" y="590352"/>
                  </a:lnTo>
                  <a:cubicBezTo>
                    <a:pt x="4260" y="590352"/>
                    <a:pt x="0" y="586102"/>
                    <a:pt x="0" y="580855"/>
                  </a:cubicBezTo>
                  <a:lnTo>
                    <a:pt x="0" y="250564"/>
                  </a:lnTo>
                  <a:cubicBezTo>
                    <a:pt x="0" y="245329"/>
                    <a:pt x="4260" y="241067"/>
                    <a:pt x="9492" y="241067"/>
                  </a:cubicBezTo>
                  <a:lnTo>
                    <a:pt x="82661" y="241067"/>
                  </a:lnTo>
                  <a:lnTo>
                    <a:pt x="133410" y="241067"/>
                  </a:lnTo>
                  <a:lnTo>
                    <a:pt x="337760" y="241067"/>
                  </a:lnTo>
                  <a:lnTo>
                    <a:pt x="388509" y="241067"/>
                  </a:lnTo>
                  <a:lnTo>
                    <a:pt x="461678" y="241067"/>
                  </a:lnTo>
                  <a:cubicBezTo>
                    <a:pt x="466910" y="241067"/>
                    <a:pt x="471170" y="245329"/>
                    <a:pt x="471170" y="250564"/>
                  </a:cubicBezTo>
                  <a:close/>
                  <a:moveTo>
                    <a:pt x="296196" y="397628"/>
                  </a:moveTo>
                  <a:cubicBezTo>
                    <a:pt x="296196" y="381000"/>
                    <a:pt x="289597" y="365493"/>
                    <a:pt x="277630" y="353952"/>
                  </a:cubicBezTo>
                  <a:cubicBezTo>
                    <a:pt x="265663" y="342424"/>
                    <a:pt x="249904" y="336401"/>
                    <a:pt x="233258" y="337041"/>
                  </a:cubicBezTo>
                  <a:cubicBezTo>
                    <a:pt x="202417" y="338199"/>
                    <a:pt x="177437" y="362254"/>
                    <a:pt x="175147" y="393009"/>
                  </a:cubicBezTo>
                  <a:cubicBezTo>
                    <a:pt x="173399" y="416522"/>
                    <a:pt x="185144" y="438533"/>
                    <a:pt x="205311" y="450148"/>
                  </a:cubicBezTo>
                  <a:lnTo>
                    <a:pt x="205311" y="485017"/>
                  </a:lnTo>
                  <a:cubicBezTo>
                    <a:pt x="205311" y="490215"/>
                    <a:pt x="209533" y="494427"/>
                    <a:pt x="214717" y="494427"/>
                  </a:cubicBezTo>
                  <a:lnTo>
                    <a:pt x="256453" y="494427"/>
                  </a:lnTo>
                  <a:cubicBezTo>
                    <a:pt x="261637" y="494427"/>
                    <a:pt x="265860" y="490215"/>
                    <a:pt x="265860" y="485017"/>
                  </a:cubicBezTo>
                  <a:lnTo>
                    <a:pt x="265860" y="450148"/>
                  </a:lnTo>
                  <a:cubicBezTo>
                    <a:pt x="284672" y="439333"/>
                    <a:pt x="296196" y="419552"/>
                    <a:pt x="296196" y="397628"/>
                  </a:cubicBezTo>
                  <a:close/>
                  <a:moveTo>
                    <a:pt x="127254" y="148715"/>
                  </a:moveTo>
                  <a:cubicBezTo>
                    <a:pt x="127254" y="88953"/>
                    <a:pt x="175849" y="40338"/>
                    <a:pt x="235585" y="40338"/>
                  </a:cubicBezTo>
                  <a:cubicBezTo>
                    <a:pt x="295322" y="40338"/>
                    <a:pt x="343916" y="88953"/>
                    <a:pt x="343916" y="148715"/>
                  </a:cubicBezTo>
                  <a:lnTo>
                    <a:pt x="343916" y="228750"/>
                  </a:lnTo>
                  <a:lnTo>
                    <a:pt x="382353" y="228750"/>
                  </a:lnTo>
                  <a:lnTo>
                    <a:pt x="382353" y="146830"/>
                  </a:lnTo>
                  <a:cubicBezTo>
                    <a:pt x="382353" y="65871"/>
                    <a:pt x="316510" y="0"/>
                    <a:pt x="235585" y="0"/>
                  </a:cubicBezTo>
                  <a:cubicBezTo>
                    <a:pt x="154660" y="0"/>
                    <a:pt x="88817" y="65871"/>
                    <a:pt x="88817" y="146830"/>
                  </a:cubicBezTo>
                  <a:lnTo>
                    <a:pt x="88817" y="228750"/>
                  </a:lnTo>
                  <a:lnTo>
                    <a:pt x="127254" y="228750"/>
                  </a:lnTo>
                  <a:lnTo>
                    <a:pt x="127254" y="1487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2758495" y="0"/>
              <a:ext cx="495793" cy="614985"/>
            </a:xfrm>
            <a:custGeom>
              <a:rect b="b" l="l" r="r" t="t"/>
              <a:pathLst>
                <a:path extrusionOk="0" h="614985" w="495793">
                  <a:moveTo>
                    <a:pt x="473990" y="241067"/>
                  </a:moveTo>
                  <a:lnTo>
                    <a:pt x="406977" y="241067"/>
                  </a:lnTo>
                  <a:lnTo>
                    <a:pt x="406977" y="159147"/>
                  </a:lnTo>
                  <a:cubicBezTo>
                    <a:pt x="406977" y="71389"/>
                    <a:pt x="335618" y="0"/>
                    <a:pt x="247897" y="0"/>
                  </a:cubicBezTo>
                  <a:cubicBezTo>
                    <a:pt x="160176" y="0"/>
                    <a:pt x="88817" y="71389"/>
                    <a:pt x="88817" y="159147"/>
                  </a:cubicBezTo>
                  <a:lnTo>
                    <a:pt x="88817" y="241067"/>
                  </a:lnTo>
                  <a:lnTo>
                    <a:pt x="21804" y="241067"/>
                  </a:lnTo>
                  <a:cubicBezTo>
                    <a:pt x="9788" y="241067"/>
                    <a:pt x="0" y="250859"/>
                    <a:pt x="0" y="262881"/>
                  </a:cubicBezTo>
                  <a:lnTo>
                    <a:pt x="0" y="593172"/>
                  </a:lnTo>
                  <a:cubicBezTo>
                    <a:pt x="0" y="605206"/>
                    <a:pt x="9788" y="614986"/>
                    <a:pt x="21804" y="614986"/>
                  </a:cubicBezTo>
                  <a:lnTo>
                    <a:pt x="473990" y="614986"/>
                  </a:lnTo>
                  <a:cubicBezTo>
                    <a:pt x="486006" y="614986"/>
                    <a:pt x="495794" y="605206"/>
                    <a:pt x="495794" y="593172"/>
                  </a:cubicBezTo>
                  <a:lnTo>
                    <a:pt x="495794" y="262881"/>
                  </a:lnTo>
                  <a:cubicBezTo>
                    <a:pt x="495794" y="250859"/>
                    <a:pt x="486006" y="241067"/>
                    <a:pt x="473990" y="241067"/>
                  </a:cubicBezTo>
                  <a:close/>
                  <a:moveTo>
                    <a:pt x="101129" y="159147"/>
                  </a:moveTo>
                  <a:cubicBezTo>
                    <a:pt x="101129" y="78188"/>
                    <a:pt x="166972" y="12317"/>
                    <a:pt x="247897" y="12317"/>
                  </a:cubicBezTo>
                  <a:cubicBezTo>
                    <a:pt x="328822" y="12317"/>
                    <a:pt x="394665" y="78188"/>
                    <a:pt x="394665" y="159147"/>
                  </a:cubicBezTo>
                  <a:lnTo>
                    <a:pt x="394665" y="241067"/>
                  </a:lnTo>
                  <a:lnTo>
                    <a:pt x="356228" y="241067"/>
                  </a:lnTo>
                  <a:lnTo>
                    <a:pt x="356228" y="161032"/>
                  </a:lnTo>
                  <a:cubicBezTo>
                    <a:pt x="356228" y="101270"/>
                    <a:pt x="307633" y="52655"/>
                    <a:pt x="247897" y="52655"/>
                  </a:cubicBezTo>
                  <a:cubicBezTo>
                    <a:pt x="188160" y="52655"/>
                    <a:pt x="139566" y="101270"/>
                    <a:pt x="139566" y="161032"/>
                  </a:cubicBezTo>
                  <a:lnTo>
                    <a:pt x="139566" y="241067"/>
                  </a:lnTo>
                  <a:lnTo>
                    <a:pt x="101129" y="241067"/>
                  </a:lnTo>
                  <a:lnTo>
                    <a:pt x="101129" y="159147"/>
                  </a:lnTo>
                  <a:close/>
                  <a:moveTo>
                    <a:pt x="343916" y="161032"/>
                  </a:moveTo>
                  <a:lnTo>
                    <a:pt x="343916" y="241067"/>
                  </a:lnTo>
                  <a:lnTo>
                    <a:pt x="151878" y="241067"/>
                  </a:lnTo>
                  <a:lnTo>
                    <a:pt x="151878" y="161032"/>
                  </a:lnTo>
                  <a:cubicBezTo>
                    <a:pt x="151878" y="108069"/>
                    <a:pt x="194956" y="64972"/>
                    <a:pt x="247897" y="64972"/>
                  </a:cubicBezTo>
                  <a:cubicBezTo>
                    <a:pt x="300837" y="64972"/>
                    <a:pt x="343916" y="108069"/>
                    <a:pt x="343916" y="161032"/>
                  </a:cubicBezTo>
                  <a:close/>
                  <a:moveTo>
                    <a:pt x="483482" y="593172"/>
                  </a:moveTo>
                  <a:cubicBezTo>
                    <a:pt x="483482" y="598419"/>
                    <a:pt x="479222" y="602669"/>
                    <a:pt x="473990" y="602669"/>
                  </a:cubicBezTo>
                  <a:lnTo>
                    <a:pt x="21804" y="602669"/>
                  </a:lnTo>
                  <a:cubicBezTo>
                    <a:pt x="16572" y="602669"/>
                    <a:pt x="12312" y="598419"/>
                    <a:pt x="12312" y="593172"/>
                  </a:cubicBezTo>
                  <a:lnTo>
                    <a:pt x="12312" y="262881"/>
                  </a:lnTo>
                  <a:cubicBezTo>
                    <a:pt x="12312" y="257646"/>
                    <a:pt x="16572" y="253384"/>
                    <a:pt x="21804" y="253384"/>
                  </a:cubicBezTo>
                  <a:lnTo>
                    <a:pt x="94973" y="253384"/>
                  </a:lnTo>
                  <a:lnTo>
                    <a:pt x="145722" y="253384"/>
                  </a:lnTo>
                  <a:lnTo>
                    <a:pt x="350072" y="253384"/>
                  </a:lnTo>
                  <a:lnTo>
                    <a:pt x="400821" y="253384"/>
                  </a:lnTo>
                  <a:lnTo>
                    <a:pt x="473990" y="253384"/>
                  </a:lnTo>
                  <a:cubicBezTo>
                    <a:pt x="479222" y="253384"/>
                    <a:pt x="483482" y="257646"/>
                    <a:pt x="483482" y="262881"/>
                  </a:cubicBezTo>
                  <a:lnTo>
                    <a:pt x="483482" y="593172"/>
                  </a:lnTo>
                  <a:close/>
                  <a:moveTo>
                    <a:pt x="245570" y="349358"/>
                  </a:moveTo>
                  <a:cubicBezTo>
                    <a:pt x="214729" y="350516"/>
                    <a:pt x="189748" y="374571"/>
                    <a:pt x="187459" y="405326"/>
                  </a:cubicBezTo>
                  <a:cubicBezTo>
                    <a:pt x="185710" y="428839"/>
                    <a:pt x="197456" y="450850"/>
                    <a:pt x="217622" y="462465"/>
                  </a:cubicBezTo>
                  <a:lnTo>
                    <a:pt x="217622" y="497334"/>
                  </a:lnTo>
                  <a:cubicBezTo>
                    <a:pt x="217622" y="502532"/>
                    <a:pt x="221845" y="506744"/>
                    <a:pt x="227028" y="506744"/>
                  </a:cubicBezTo>
                  <a:lnTo>
                    <a:pt x="268765" y="506744"/>
                  </a:lnTo>
                  <a:cubicBezTo>
                    <a:pt x="273948" y="506744"/>
                    <a:pt x="278171" y="502532"/>
                    <a:pt x="278171" y="497334"/>
                  </a:cubicBezTo>
                  <a:lnTo>
                    <a:pt x="278171" y="462465"/>
                  </a:lnTo>
                  <a:cubicBezTo>
                    <a:pt x="296984" y="451650"/>
                    <a:pt x="308508" y="431869"/>
                    <a:pt x="308508" y="409945"/>
                  </a:cubicBezTo>
                  <a:cubicBezTo>
                    <a:pt x="308508" y="393317"/>
                    <a:pt x="301908" y="377810"/>
                    <a:pt x="289941" y="366269"/>
                  </a:cubicBezTo>
                  <a:cubicBezTo>
                    <a:pt x="277974" y="354741"/>
                    <a:pt x="262215" y="348718"/>
                    <a:pt x="245570" y="349358"/>
                  </a:cubicBezTo>
                  <a:close/>
                  <a:moveTo>
                    <a:pt x="269282" y="453264"/>
                  </a:moveTo>
                  <a:cubicBezTo>
                    <a:pt x="267189" y="454299"/>
                    <a:pt x="265860" y="456442"/>
                    <a:pt x="265860" y="458782"/>
                  </a:cubicBezTo>
                  <a:lnTo>
                    <a:pt x="265860" y="494427"/>
                  </a:lnTo>
                  <a:lnTo>
                    <a:pt x="229934" y="494427"/>
                  </a:lnTo>
                  <a:lnTo>
                    <a:pt x="229934" y="458782"/>
                  </a:lnTo>
                  <a:cubicBezTo>
                    <a:pt x="229934" y="456442"/>
                    <a:pt x="228604" y="454299"/>
                    <a:pt x="226511" y="453264"/>
                  </a:cubicBezTo>
                  <a:cubicBezTo>
                    <a:pt x="208770" y="444482"/>
                    <a:pt x="198268" y="426031"/>
                    <a:pt x="199733" y="406238"/>
                  </a:cubicBezTo>
                  <a:cubicBezTo>
                    <a:pt x="201531" y="382146"/>
                    <a:pt x="221858" y="362574"/>
                    <a:pt x="246038" y="361663"/>
                  </a:cubicBezTo>
                  <a:cubicBezTo>
                    <a:pt x="259322" y="361170"/>
                    <a:pt x="271868" y="365949"/>
                    <a:pt x="281397" y="375137"/>
                  </a:cubicBezTo>
                  <a:cubicBezTo>
                    <a:pt x="290939" y="384338"/>
                    <a:pt x="296196" y="396692"/>
                    <a:pt x="296196" y="409945"/>
                  </a:cubicBezTo>
                  <a:cubicBezTo>
                    <a:pt x="296196" y="428445"/>
                    <a:pt x="285879" y="445048"/>
                    <a:pt x="269282" y="453264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8"/>
            <p:cNvSpPr txBox="1"/>
            <p:nvPr/>
          </p:nvSpPr>
          <p:spPr>
            <a:xfrm>
              <a:off x="0" y="1848112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0" y="1087203"/>
              <a:ext cx="603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62" name="Google Shape;162;p18"/>
          <p:cNvGrpSpPr/>
          <p:nvPr/>
        </p:nvGrpSpPr>
        <p:grpSpPr>
          <a:xfrm>
            <a:off x="514350" y="3411110"/>
            <a:ext cx="2261475" cy="1091176"/>
            <a:chOff x="0" y="-3"/>
            <a:chExt cx="6030600" cy="2909802"/>
          </a:xfrm>
        </p:grpSpPr>
        <p:sp>
          <p:nvSpPr>
            <p:cNvPr id="163" name="Google Shape;163;p18"/>
            <p:cNvSpPr/>
            <p:nvPr/>
          </p:nvSpPr>
          <p:spPr>
            <a:xfrm>
              <a:off x="2669620" y="-3"/>
              <a:ext cx="674323" cy="619427"/>
            </a:xfrm>
            <a:custGeom>
              <a:rect b="b" l="l" r="r" t="t"/>
              <a:pathLst>
                <a:path extrusionOk="0" h="619427" w="674323">
                  <a:moveTo>
                    <a:pt x="673569" y="297707"/>
                  </a:moveTo>
                  <a:cubicBezTo>
                    <a:pt x="671827" y="302367"/>
                    <a:pt x="667492" y="305379"/>
                    <a:pt x="662509" y="305379"/>
                  </a:cubicBezTo>
                  <a:lnTo>
                    <a:pt x="599427" y="305379"/>
                  </a:lnTo>
                  <a:lnTo>
                    <a:pt x="599427" y="607635"/>
                  </a:lnTo>
                  <a:cubicBezTo>
                    <a:pt x="599427" y="614132"/>
                    <a:pt x="594133" y="619427"/>
                    <a:pt x="587623" y="619427"/>
                  </a:cubicBezTo>
                  <a:lnTo>
                    <a:pt x="419904" y="619427"/>
                  </a:lnTo>
                  <a:cubicBezTo>
                    <a:pt x="416176" y="619427"/>
                    <a:pt x="413151" y="616401"/>
                    <a:pt x="413151" y="612673"/>
                  </a:cubicBezTo>
                  <a:lnTo>
                    <a:pt x="413151" y="430904"/>
                  </a:lnTo>
                  <a:lnTo>
                    <a:pt x="265595" y="430904"/>
                  </a:lnTo>
                  <a:lnTo>
                    <a:pt x="265595" y="612673"/>
                  </a:lnTo>
                  <a:cubicBezTo>
                    <a:pt x="265595" y="616401"/>
                    <a:pt x="262570" y="619427"/>
                    <a:pt x="258842" y="619427"/>
                  </a:cubicBezTo>
                  <a:lnTo>
                    <a:pt x="91109" y="619427"/>
                  </a:lnTo>
                  <a:cubicBezTo>
                    <a:pt x="84613" y="619427"/>
                    <a:pt x="79319" y="614132"/>
                    <a:pt x="79319" y="607635"/>
                  </a:cubicBezTo>
                  <a:lnTo>
                    <a:pt x="79319" y="305379"/>
                  </a:lnTo>
                  <a:lnTo>
                    <a:pt x="11821" y="305379"/>
                  </a:lnTo>
                  <a:cubicBezTo>
                    <a:pt x="6838" y="305379"/>
                    <a:pt x="2502" y="302367"/>
                    <a:pt x="760" y="297707"/>
                  </a:cubicBezTo>
                  <a:cubicBezTo>
                    <a:pt x="-982" y="293047"/>
                    <a:pt x="328" y="287928"/>
                    <a:pt x="4096" y="284659"/>
                  </a:cubicBezTo>
                  <a:lnTo>
                    <a:pt x="329433" y="2867"/>
                  </a:lnTo>
                  <a:cubicBezTo>
                    <a:pt x="333849" y="-956"/>
                    <a:pt x="340480" y="-956"/>
                    <a:pt x="344883" y="2867"/>
                  </a:cubicBezTo>
                  <a:lnTo>
                    <a:pt x="459933" y="102511"/>
                  </a:lnTo>
                  <a:lnTo>
                    <a:pt x="459933" y="55451"/>
                  </a:lnTo>
                  <a:cubicBezTo>
                    <a:pt x="459933" y="48941"/>
                    <a:pt x="465227" y="43646"/>
                    <a:pt x="471723" y="43646"/>
                  </a:cubicBezTo>
                  <a:lnTo>
                    <a:pt x="552483" y="43646"/>
                  </a:lnTo>
                  <a:cubicBezTo>
                    <a:pt x="558992" y="43646"/>
                    <a:pt x="564273" y="48941"/>
                    <a:pt x="564273" y="55451"/>
                  </a:cubicBezTo>
                  <a:lnTo>
                    <a:pt x="564273" y="192889"/>
                  </a:lnTo>
                  <a:lnTo>
                    <a:pt x="670234" y="284659"/>
                  </a:lnTo>
                  <a:cubicBezTo>
                    <a:pt x="674002" y="287928"/>
                    <a:pt x="675298" y="293047"/>
                    <a:pt x="673569" y="297707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686019" y="14033"/>
              <a:ext cx="641531" cy="591882"/>
            </a:xfrm>
            <a:custGeom>
              <a:rect b="b" l="l" r="r" t="t"/>
              <a:pathLst>
                <a:path extrusionOk="0" h="591882" w="641531">
                  <a:moveTo>
                    <a:pt x="534369" y="167154"/>
                  </a:moveTo>
                  <a:lnTo>
                    <a:pt x="457039" y="100171"/>
                  </a:lnTo>
                  <a:lnTo>
                    <a:pt x="457039" y="43116"/>
                  </a:lnTo>
                  <a:lnTo>
                    <a:pt x="534369" y="43116"/>
                  </a:lnTo>
                  <a:lnTo>
                    <a:pt x="534369" y="167154"/>
                  </a:lnTo>
                  <a:close/>
                  <a:moveTo>
                    <a:pt x="320759" y="0"/>
                  </a:moveTo>
                  <a:lnTo>
                    <a:pt x="0" y="277834"/>
                  </a:lnTo>
                  <a:lnTo>
                    <a:pt x="69673" y="277834"/>
                  </a:lnTo>
                  <a:cubicBezTo>
                    <a:pt x="73400" y="277834"/>
                    <a:pt x="76425" y="280860"/>
                    <a:pt x="76425" y="284588"/>
                  </a:cubicBezTo>
                  <a:lnTo>
                    <a:pt x="76425" y="591882"/>
                  </a:lnTo>
                  <a:lnTo>
                    <a:pt x="235690" y="591882"/>
                  </a:lnTo>
                  <a:lnTo>
                    <a:pt x="235690" y="415151"/>
                  </a:lnTo>
                  <a:cubicBezTo>
                    <a:pt x="235690" y="408640"/>
                    <a:pt x="240984" y="403359"/>
                    <a:pt x="247480" y="403359"/>
                  </a:cubicBezTo>
                  <a:lnTo>
                    <a:pt x="398454" y="403359"/>
                  </a:lnTo>
                  <a:cubicBezTo>
                    <a:pt x="404963" y="403359"/>
                    <a:pt x="410257" y="408640"/>
                    <a:pt x="410257" y="415151"/>
                  </a:cubicBezTo>
                  <a:lnTo>
                    <a:pt x="410257" y="591882"/>
                  </a:lnTo>
                  <a:lnTo>
                    <a:pt x="569522" y="591882"/>
                  </a:lnTo>
                  <a:lnTo>
                    <a:pt x="569522" y="284588"/>
                  </a:lnTo>
                  <a:cubicBezTo>
                    <a:pt x="569522" y="280860"/>
                    <a:pt x="572547" y="277834"/>
                    <a:pt x="576275" y="277834"/>
                  </a:cubicBezTo>
                  <a:lnTo>
                    <a:pt x="641531" y="277834"/>
                  </a:lnTo>
                  <a:lnTo>
                    <a:pt x="320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2669620" y="-3"/>
              <a:ext cx="674323" cy="619427"/>
            </a:xfrm>
            <a:custGeom>
              <a:rect b="b" l="l" r="r" t="t"/>
              <a:pathLst>
                <a:path extrusionOk="0" h="619427" w="674323">
                  <a:moveTo>
                    <a:pt x="670234" y="284659"/>
                  </a:moveTo>
                  <a:lnTo>
                    <a:pt x="564273" y="192889"/>
                  </a:lnTo>
                  <a:lnTo>
                    <a:pt x="564273" y="55451"/>
                  </a:lnTo>
                  <a:cubicBezTo>
                    <a:pt x="564273" y="48941"/>
                    <a:pt x="558992" y="43646"/>
                    <a:pt x="552483" y="43646"/>
                  </a:cubicBezTo>
                  <a:lnTo>
                    <a:pt x="471723" y="43646"/>
                  </a:lnTo>
                  <a:cubicBezTo>
                    <a:pt x="465227" y="43646"/>
                    <a:pt x="459933" y="48941"/>
                    <a:pt x="459933" y="55451"/>
                  </a:cubicBezTo>
                  <a:lnTo>
                    <a:pt x="459933" y="102511"/>
                  </a:lnTo>
                  <a:lnTo>
                    <a:pt x="344883" y="2867"/>
                  </a:lnTo>
                  <a:cubicBezTo>
                    <a:pt x="340480" y="-956"/>
                    <a:pt x="333849" y="-956"/>
                    <a:pt x="329433" y="2867"/>
                  </a:cubicBezTo>
                  <a:lnTo>
                    <a:pt x="4096" y="284659"/>
                  </a:lnTo>
                  <a:cubicBezTo>
                    <a:pt x="328" y="287928"/>
                    <a:pt x="-982" y="293047"/>
                    <a:pt x="760" y="297707"/>
                  </a:cubicBezTo>
                  <a:cubicBezTo>
                    <a:pt x="2502" y="302367"/>
                    <a:pt x="6838" y="305379"/>
                    <a:pt x="11821" y="305379"/>
                  </a:cubicBezTo>
                  <a:lnTo>
                    <a:pt x="79319" y="305379"/>
                  </a:lnTo>
                  <a:lnTo>
                    <a:pt x="79319" y="607635"/>
                  </a:lnTo>
                  <a:cubicBezTo>
                    <a:pt x="79319" y="614132"/>
                    <a:pt x="84613" y="619427"/>
                    <a:pt x="91109" y="619427"/>
                  </a:cubicBezTo>
                  <a:lnTo>
                    <a:pt x="258842" y="619427"/>
                  </a:lnTo>
                  <a:cubicBezTo>
                    <a:pt x="262570" y="619427"/>
                    <a:pt x="265595" y="616401"/>
                    <a:pt x="265595" y="612673"/>
                  </a:cubicBezTo>
                  <a:lnTo>
                    <a:pt x="265595" y="430904"/>
                  </a:lnTo>
                  <a:lnTo>
                    <a:pt x="413151" y="430904"/>
                  </a:lnTo>
                  <a:lnTo>
                    <a:pt x="413151" y="612673"/>
                  </a:lnTo>
                  <a:cubicBezTo>
                    <a:pt x="413151" y="616401"/>
                    <a:pt x="416176" y="619427"/>
                    <a:pt x="419904" y="619427"/>
                  </a:cubicBezTo>
                  <a:lnTo>
                    <a:pt x="587623" y="619427"/>
                  </a:lnTo>
                  <a:cubicBezTo>
                    <a:pt x="594133" y="619427"/>
                    <a:pt x="599427" y="614132"/>
                    <a:pt x="599427" y="607635"/>
                  </a:cubicBezTo>
                  <a:lnTo>
                    <a:pt x="599427" y="305379"/>
                  </a:lnTo>
                  <a:lnTo>
                    <a:pt x="662509" y="305379"/>
                  </a:lnTo>
                  <a:cubicBezTo>
                    <a:pt x="667492" y="305379"/>
                    <a:pt x="671827" y="302367"/>
                    <a:pt x="673569" y="297707"/>
                  </a:cubicBezTo>
                  <a:cubicBezTo>
                    <a:pt x="675298" y="293047"/>
                    <a:pt x="674002" y="287928"/>
                    <a:pt x="670234" y="284659"/>
                  </a:cubicBezTo>
                  <a:close/>
                  <a:moveTo>
                    <a:pt x="473438" y="57153"/>
                  </a:moveTo>
                  <a:lnTo>
                    <a:pt x="550768" y="57153"/>
                  </a:lnTo>
                  <a:lnTo>
                    <a:pt x="550768" y="181192"/>
                  </a:lnTo>
                  <a:lnTo>
                    <a:pt x="473438" y="114209"/>
                  </a:lnTo>
                  <a:lnTo>
                    <a:pt x="473438" y="57153"/>
                  </a:lnTo>
                  <a:close/>
                  <a:moveTo>
                    <a:pt x="592674" y="291872"/>
                  </a:moveTo>
                  <a:cubicBezTo>
                    <a:pt x="588947" y="291872"/>
                    <a:pt x="585921" y="294898"/>
                    <a:pt x="585921" y="298626"/>
                  </a:cubicBezTo>
                  <a:lnTo>
                    <a:pt x="585921" y="605920"/>
                  </a:lnTo>
                  <a:lnTo>
                    <a:pt x="426656" y="605920"/>
                  </a:lnTo>
                  <a:lnTo>
                    <a:pt x="426656" y="429188"/>
                  </a:lnTo>
                  <a:cubicBezTo>
                    <a:pt x="426656" y="422678"/>
                    <a:pt x="421362" y="417396"/>
                    <a:pt x="414853" y="417396"/>
                  </a:cubicBezTo>
                  <a:lnTo>
                    <a:pt x="263880" y="417396"/>
                  </a:lnTo>
                  <a:cubicBezTo>
                    <a:pt x="257384" y="417396"/>
                    <a:pt x="252090" y="422678"/>
                    <a:pt x="252090" y="429188"/>
                  </a:cubicBezTo>
                  <a:lnTo>
                    <a:pt x="252090" y="605920"/>
                  </a:lnTo>
                  <a:lnTo>
                    <a:pt x="92824" y="605920"/>
                  </a:lnTo>
                  <a:lnTo>
                    <a:pt x="92824" y="298626"/>
                  </a:lnTo>
                  <a:cubicBezTo>
                    <a:pt x="92824" y="294898"/>
                    <a:pt x="89799" y="291872"/>
                    <a:pt x="86072" y="291872"/>
                  </a:cubicBezTo>
                  <a:lnTo>
                    <a:pt x="16399" y="291872"/>
                  </a:lnTo>
                  <a:lnTo>
                    <a:pt x="337158" y="14038"/>
                  </a:lnTo>
                  <a:lnTo>
                    <a:pt x="657931" y="291872"/>
                  </a:lnTo>
                  <a:lnTo>
                    <a:pt x="592674" y="291872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0" y="1850799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67" name="Google Shape;167;p18"/>
            <p:cNvSpPr txBox="1"/>
            <p:nvPr/>
          </p:nvSpPr>
          <p:spPr>
            <a:xfrm>
              <a:off x="0" y="1089891"/>
              <a:ext cx="603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68" name="Google Shape;168;p18"/>
          <p:cNvGrpSpPr/>
          <p:nvPr/>
        </p:nvGrpSpPr>
        <p:grpSpPr>
          <a:xfrm>
            <a:off x="3441289" y="1915717"/>
            <a:ext cx="2261475" cy="1046301"/>
            <a:chOff x="0" y="-12"/>
            <a:chExt cx="6030600" cy="2790137"/>
          </a:xfrm>
        </p:grpSpPr>
        <p:sp>
          <p:nvSpPr>
            <p:cNvPr id="169" name="Google Shape;169;p18"/>
            <p:cNvSpPr/>
            <p:nvPr/>
          </p:nvSpPr>
          <p:spPr>
            <a:xfrm>
              <a:off x="2675771" y="6147"/>
              <a:ext cx="602372" cy="602372"/>
            </a:xfrm>
            <a:custGeom>
              <a:rect b="b" l="l" r="r" t="t"/>
              <a:pathLst>
                <a:path extrusionOk="0" h="602372" w="602372">
                  <a:moveTo>
                    <a:pt x="602373" y="301186"/>
                  </a:moveTo>
                  <a:cubicBezTo>
                    <a:pt x="602373" y="382734"/>
                    <a:pt x="569970" y="456709"/>
                    <a:pt x="517322" y="510943"/>
                  </a:cubicBezTo>
                  <a:cubicBezTo>
                    <a:pt x="462609" y="567315"/>
                    <a:pt x="386028" y="602348"/>
                    <a:pt x="301260" y="602373"/>
                  </a:cubicBezTo>
                  <a:lnTo>
                    <a:pt x="301186" y="602373"/>
                  </a:lnTo>
                  <a:cubicBezTo>
                    <a:pt x="216406" y="602373"/>
                    <a:pt x="139813" y="567352"/>
                    <a:pt x="85075" y="510979"/>
                  </a:cubicBezTo>
                  <a:cubicBezTo>
                    <a:pt x="32427" y="456746"/>
                    <a:pt x="0" y="382746"/>
                    <a:pt x="0" y="301186"/>
                  </a:cubicBezTo>
                  <a:cubicBezTo>
                    <a:pt x="0" y="299429"/>
                    <a:pt x="12" y="297671"/>
                    <a:pt x="49" y="295925"/>
                  </a:cubicBezTo>
                  <a:cubicBezTo>
                    <a:pt x="1401" y="216455"/>
                    <a:pt x="33558" y="144484"/>
                    <a:pt x="85063" y="91418"/>
                  </a:cubicBezTo>
                  <a:cubicBezTo>
                    <a:pt x="139776" y="35045"/>
                    <a:pt x="216369" y="12"/>
                    <a:pt x="301150" y="0"/>
                  </a:cubicBezTo>
                  <a:lnTo>
                    <a:pt x="301199" y="0"/>
                  </a:lnTo>
                  <a:cubicBezTo>
                    <a:pt x="301211" y="0"/>
                    <a:pt x="301211" y="0"/>
                    <a:pt x="301223" y="0"/>
                  </a:cubicBezTo>
                  <a:lnTo>
                    <a:pt x="301260" y="0"/>
                  </a:lnTo>
                  <a:cubicBezTo>
                    <a:pt x="386016" y="25"/>
                    <a:pt x="462597" y="35058"/>
                    <a:pt x="517310" y="91418"/>
                  </a:cubicBezTo>
                  <a:cubicBezTo>
                    <a:pt x="568815" y="144484"/>
                    <a:pt x="600972" y="216455"/>
                    <a:pt x="602324" y="295925"/>
                  </a:cubicBezTo>
                  <a:cubicBezTo>
                    <a:pt x="602361" y="297671"/>
                    <a:pt x="602373" y="299429"/>
                    <a:pt x="602373" y="30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2669624" y="-12"/>
              <a:ext cx="614677" cy="614677"/>
            </a:xfrm>
            <a:custGeom>
              <a:rect b="b" l="l" r="r" t="t"/>
              <a:pathLst>
                <a:path extrusionOk="0" h="614677" w="614677">
                  <a:moveTo>
                    <a:pt x="614677" y="302084"/>
                  </a:moveTo>
                  <a:cubicBezTo>
                    <a:pt x="614677" y="301776"/>
                    <a:pt x="614628" y="301469"/>
                    <a:pt x="614591" y="301174"/>
                  </a:cubicBezTo>
                  <a:cubicBezTo>
                    <a:pt x="613067" y="223167"/>
                    <a:pt x="582287" y="149364"/>
                    <a:pt x="527869" y="93299"/>
                  </a:cubicBezTo>
                  <a:cubicBezTo>
                    <a:pt x="499535" y="64117"/>
                    <a:pt x="466321" y="41167"/>
                    <a:pt x="429137" y="25101"/>
                  </a:cubicBezTo>
                  <a:cubicBezTo>
                    <a:pt x="426728" y="24056"/>
                    <a:pt x="424319" y="23048"/>
                    <a:pt x="421885" y="22077"/>
                  </a:cubicBezTo>
                  <a:cubicBezTo>
                    <a:pt x="385536" y="7449"/>
                    <a:pt x="347086" y="37"/>
                    <a:pt x="307406" y="12"/>
                  </a:cubicBezTo>
                  <a:cubicBezTo>
                    <a:pt x="307382" y="12"/>
                    <a:pt x="307369" y="0"/>
                    <a:pt x="307345" y="0"/>
                  </a:cubicBezTo>
                  <a:cubicBezTo>
                    <a:pt x="307333" y="0"/>
                    <a:pt x="307308" y="0"/>
                    <a:pt x="307296" y="0"/>
                  </a:cubicBezTo>
                  <a:cubicBezTo>
                    <a:pt x="307296" y="0"/>
                    <a:pt x="307296" y="0"/>
                    <a:pt x="307296" y="0"/>
                  </a:cubicBezTo>
                  <a:cubicBezTo>
                    <a:pt x="307296" y="0"/>
                    <a:pt x="307283" y="0"/>
                    <a:pt x="307283" y="0"/>
                  </a:cubicBezTo>
                  <a:cubicBezTo>
                    <a:pt x="306116" y="0"/>
                    <a:pt x="304960" y="37"/>
                    <a:pt x="303792" y="49"/>
                  </a:cubicBezTo>
                  <a:cubicBezTo>
                    <a:pt x="302330" y="61"/>
                    <a:pt x="300867" y="74"/>
                    <a:pt x="299404" y="111"/>
                  </a:cubicBezTo>
                  <a:cubicBezTo>
                    <a:pt x="298667" y="135"/>
                    <a:pt x="297929" y="172"/>
                    <a:pt x="297179" y="197"/>
                  </a:cubicBezTo>
                  <a:cubicBezTo>
                    <a:pt x="295286" y="258"/>
                    <a:pt x="293393" y="320"/>
                    <a:pt x="291512" y="406"/>
                  </a:cubicBezTo>
                  <a:cubicBezTo>
                    <a:pt x="291365" y="418"/>
                    <a:pt x="291217" y="430"/>
                    <a:pt x="291070" y="430"/>
                  </a:cubicBezTo>
                  <a:cubicBezTo>
                    <a:pt x="254537" y="2323"/>
                    <a:pt x="219111" y="10584"/>
                    <a:pt x="185565" y="25076"/>
                  </a:cubicBezTo>
                  <a:cubicBezTo>
                    <a:pt x="148368" y="41155"/>
                    <a:pt x="115142" y="64104"/>
                    <a:pt x="86796" y="93299"/>
                  </a:cubicBezTo>
                  <a:cubicBezTo>
                    <a:pt x="32194" y="149561"/>
                    <a:pt x="1377" y="223671"/>
                    <a:pt x="49" y="301961"/>
                  </a:cubicBezTo>
                  <a:cubicBezTo>
                    <a:pt x="12" y="303743"/>
                    <a:pt x="0" y="305550"/>
                    <a:pt x="0" y="307345"/>
                  </a:cubicBezTo>
                  <a:cubicBezTo>
                    <a:pt x="0" y="387724"/>
                    <a:pt x="30829" y="463752"/>
                    <a:pt x="86808" y="521416"/>
                  </a:cubicBezTo>
                  <a:cubicBezTo>
                    <a:pt x="115154" y="550610"/>
                    <a:pt x="148381" y="573547"/>
                    <a:pt x="185565" y="589613"/>
                  </a:cubicBezTo>
                  <a:cubicBezTo>
                    <a:pt x="224064" y="606245"/>
                    <a:pt x="265035" y="614678"/>
                    <a:pt x="307394" y="614678"/>
                  </a:cubicBezTo>
                  <a:cubicBezTo>
                    <a:pt x="307394" y="614678"/>
                    <a:pt x="307394" y="614678"/>
                    <a:pt x="307394" y="614678"/>
                  </a:cubicBezTo>
                  <a:cubicBezTo>
                    <a:pt x="307394" y="614678"/>
                    <a:pt x="307394" y="614678"/>
                    <a:pt x="307394" y="614678"/>
                  </a:cubicBezTo>
                  <a:cubicBezTo>
                    <a:pt x="307394" y="614678"/>
                    <a:pt x="307394" y="614678"/>
                    <a:pt x="307394" y="614678"/>
                  </a:cubicBezTo>
                  <a:cubicBezTo>
                    <a:pt x="349680" y="614665"/>
                    <a:pt x="390638" y="606220"/>
                    <a:pt x="429125" y="589589"/>
                  </a:cubicBezTo>
                  <a:cubicBezTo>
                    <a:pt x="466309" y="573523"/>
                    <a:pt x="499523" y="550573"/>
                    <a:pt x="527857" y="521379"/>
                  </a:cubicBezTo>
                  <a:cubicBezTo>
                    <a:pt x="583824" y="463728"/>
                    <a:pt x="614641" y="387712"/>
                    <a:pt x="614641" y="307345"/>
                  </a:cubicBezTo>
                  <a:cubicBezTo>
                    <a:pt x="614641" y="305784"/>
                    <a:pt x="614628" y="304235"/>
                    <a:pt x="614591" y="302698"/>
                  </a:cubicBezTo>
                  <a:cubicBezTo>
                    <a:pt x="614641" y="302489"/>
                    <a:pt x="614677" y="302293"/>
                    <a:pt x="614677" y="302084"/>
                  </a:cubicBezTo>
                  <a:close/>
                  <a:moveTo>
                    <a:pt x="444515" y="451817"/>
                  </a:moveTo>
                  <a:cubicBezTo>
                    <a:pt x="456242" y="407908"/>
                    <a:pt x="462462" y="358419"/>
                    <a:pt x="462535" y="308242"/>
                  </a:cubicBezTo>
                  <a:lnTo>
                    <a:pt x="602361" y="308242"/>
                  </a:lnTo>
                  <a:cubicBezTo>
                    <a:pt x="602139" y="382980"/>
                    <a:pt x="574162" y="453746"/>
                    <a:pt x="523370" y="508287"/>
                  </a:cubicBezTo>
                  <a:cubicBezTo>
                    <a:pt x="500138" y="485313"/>
                    <a:pt x="473660" y="466358"/>
                    <a:pt x="444515" y="451817"/>
                  </a:cubicBezTo>
                  <a:close/>
                  <a:moveTo>
                    <a:pt x="252878" y="597407"/>
                  </a:moveTo>
                  <a:cubicBezTo>
                    <a:pt x="251538" y="597161"/>
                    <a:pt x="250210" y="596915"/>
                    <a:pt x="248870" y="596645"/>
                  </a:cubicBezTo>
                  <a:cubicBezTo>
                    <a:pt x="247813" y="596436"/>
                    <a:pt x="246768" y="596202"/>
                    <a:pt x="245723" y="595981"/>
                  </a:cubicBezTo>
                  <a:cubicBezTo>
                    <a:pt x="244408" y="595698"/>
                    <a:pt x="243081" y="595428"/>
                    <a:pt x="241765" y="595133"/>
                  </a:cubicBezTo>
                  <a:cubicBezTo>
                    <a:pt x="240721" y="594899"/>
                    <a:pt x="239676" y="594641"/>
                    <a:pt x="238631" y="594395"/>
                  </a:cubicBezTo>
                  <a:cubicBezTo>
                    <a:pt x="237316" y="594088"/>
                    <a:pt x="236013" y="593781"/>
                    <a:pt x="234697" y="593449"/>
                  </a:cubicBezTo>
                  <a:cubicBezTo>
                    <a:pt x="233665" y="593191"/>
                    <a:pt x="232632" y="592908"/>
                    <a:pt x="231600" y="592637"/>
                  </a:cubicBezTo>
                  <a:cubicBezTo>
                    <a:pt x="230297" y="592293"/>
                    <a:pt x="228994" y="591949"/>
                    <a:pt x="227691" y="591593"/>
                  </a:cubicBezTo>
                  <a:cubicBezTo>
                    <a:pt x="226658" y="591310"/>
                    <a:pt x="225638" y="591002"/>
                    <a:pt x="224605" y="590707"/>
                  </a:cubicBezTo>
                  <a:cubicBezTo>
                    <a:pt x="223315" y="590339"/>
                    <a:pt x="222024" y="589958"/>
                    <a:pt x="220733" y="589564"/>
                  </a:cubicBezTo>
                  <a:cubicBezTo>
                    <a:pt x="219713" y="589257"/>
                    <a:pt x="218693" y="588925"/>
                    <a:pt x="217672" y="588605"/>
                  </a:cubicBezTo>
                  <a:cubicBezTo>
                    <a:pt x="216394" y="588200"/>
                    <a:pt x="215116" y="587794"/>
                    <a:pt x="213837" y="587364"/>
                  </a:cubicBezTo>
                  <a:cubicBezTo>
                    <a:pt x="212829" y="587032"/>
                    <a:pt x="211821" y="586676"/>
                    <a:pt x="210813" y="586331"/>
                  </a:cubicBezTo>
                  <a:cubicBezTo>
                    <a:pt x="209547" y="585889"/>
                    <a:pt x="208269" y="585459"/>
                    <a:pt x="207015" y="585004"/>
                  </a:cubicBezTo>
                  <a:cubicBezTo>
                    <a:pt x="206007" y="584647"/>
                    <a:pt x="205011" y="584266"/>
                    <a:pt x="204016" y="583898"/>
                  </a:cubicBezTo>
                  <a:cubicBezTo>
                    <a:pt x="202762" y="583430"/>
                    <a:pt x="201508" y="582951"/>
                    <a:pt x="200254" y="582472"/>
                  </a:cubicBezTo>
                  <a:cubicBezTo>
                    <a:pt x="199259" y="582091"/>
                    <a:pt x="198275" y="581685"/>
                    <a:pt x="197279" y="581292"/>
                  </a:cubicBezTo>
                  <a:cubicBezTo>
                    <a:pt x="196038" y="580788"/>
                    <a:pt x="194796" y="580284"/>
                    <a:pt x="193555" y="579767"/>
                  </a:cubicBezTo>
                  <a:cubicBezTo>
                    <a:pt x="192571" y="579362"/>
                    <a:pt x="191588" y="578944"/>
                    <a:pt x="190617" y="578513"/>
                  </a:cubicBezTo>
                  <a:cubicBezTo>
                    <a:pt x="189388" y="577985"/>
                    <a:pt x="188159" y="577444"/>
                    <a:pt x="186929" y="576903"/>
                  </a:cubicBezTo>
                  <a:cubicBezTo>
                    <a:pt x="185958" y="576473"/>
                    <a:pt x="184987" y="576030"/>
                    <a:pt x="184016" y="575576"/>
                  </a:cubicBezTo>
                  <a:cubicBezTo>
                    <a:pt x="182799" y="575010"/>
                    <a:pt x="181582" y="574445"/>
                    <a:pt x="180365" y="573867"/>
                  </a:cubicBezTo>
                  <a:cubicBezTo>
                    <a:pt x="179406" y="573412"/>
                    <a:pt x="178448" y="572945"/>
                    <a:pt x="177489" y="572478"/>
                  </a:cubicBezTo>
                  <a:cubicBezTo>
                    <a:pt x="176284" y="571888"/>
                    <a:pt x="175080" y="571286"/>
                    <a:pt x="173887" y="570683"/>
                  </a:cubicBezTo>
                  <a:cubicBezTo>
                    <a:pt x="172941" y="570204"/>
                    <a:pt x="171982" y="569712"/>
                    <a:pt x="171035" y="569220"/>
                  </a:cubicBezTo>
                  <a:cubicBezTo>
                    <a:pt x="169843" y="568594"/>
                    <a:pt x="168663" y="567967"/>
                    <a:pt x="167483" y="567327"/>
                  </a:cubicBezTo>
                  <a:cubicBezTo>
                    <a:pt x="166536" y="566823"/>
                    <a:pt x="165602" y="566307"/>
                    <a:pt x="164668" y="565791"/>
                  </a:cubicBezTo>
                  <a:cubicBezTo>
                    <a:pt x="163500" y="565139"/>
                    <a:pt x="162332" y="564488"/>
                    <a:pt x="161165" y="563812"/>
                  </a:cubicBezTo>
                  <a:cubicBezTo>
                    <a:pt x="160230" y="563283"/>
                    <a:pt x="159296" y="562742"/>
                    <a:pt x="158374" y="562202"/>
                  </a:cubicBezTo>
                  <a:cubicBezTo>
                    <a:pt x="157219" y="561525"/>
                    <a:pt x="156076" y="560837"/>
                    <a:pt x="154932" y="560149"/>
                  </a:cubicBezTo>
                  <a:cubicBezTo>
                    <a:pt x="154010" y="559583"/>
                    <a:pt x="153089" y="559030"/>
                    <a:pt x="152167" y="558452"/>
                  </a:cubicBezTo>
                  <a:cubicBezTo>
                    <a:pt x="151036" y="557752"/>
                    <a:pt x="149905" y="557027"/>
                    <a:pt x="148774" y="556314"/>
                  </a:cubicBezTo>
                  <a:cubicBezTo>
                    <a:pt x="147864" y="555724"/>
                    <a:pt x="146955" y="555146"/>
                    <a:pt x="146045" y="554543"/>
                  </a:cubicBezTo>
                  <a:cubicBezTo>
                    <a:pt x="144926" y="553806"/>
                    <a:pt x="143820" y="553068"/>
                    <a:pt x="142714" y="552319"/>
                  </a:cubicBezTo>
                  <a:cubicBezTo>
                    <a:pt x="141804" y="551704"/>
                    <a:pt x="140907" y="551102"/>
                    <a:pt x="140010" y="550475"/>
                  </a:cubicBezTo>
                  <a:cubicBezTo>
                    <a:pt x="138916" y="549713"/>
                    <a:pt x="137834" y="548950"/>
                    <a:pt x="136740" y="548176"/>
                  </a:cubicBezTo>
                  <a:cubicBezTo>
                    <a:pt x="135842" y="547537"/>
                    <a:pt x="134945" y="546898"/>
                    <a:pt x="134060" y="546246"/>
                  </a:cubicBezTo>
                  <a:cubicBezTo>
                    <a:pt x="132991" y="545459"/>
                    <a:pt x="131921" y="544673"/>
                    <a:pt x="130852" y="543874"/>
                  </a:cubicBezTo>
                  <a:cubicBezTo>
                    <a:pt x="129967" y="543210"/>
                    <a:pt x="129082" y="542546"/>
                    <a:pt x="128197" y="541870"/>
                  </a:cubicBezTo>
                  <a:cubicBezTo>
                    <a:pt x="127139" y="541059"/>
                    <a:pt x="126107" y="540235"/>
                    <a:pt x="125062" y="539424"/>
                  </a:cubicBezTo>
                  <a:cubicBezTo>
                    <a:pt x="124189" y="538736"/>
                    <a:pt x="123304" y="538047"/>
                    <a:pt x="122444" y="537334"/>
                  </a:cubicBezTo>
                  <a:cubicBezTo>
                    <a:pt x="121411" y="536498"/>
                    <a:pt x="120403" y="535662"/>
                    <a:pt x="119383" y="534814"/>
                  </a:cubicBezTo>
                  <a:cubicBezTo>
                    <a:pt x="118510" y="534089"/>
                    <a:pt x="117650" y="533376"/>
                    <a:pt x="116789" y="532651"/>
                  </a:cubicBezTo>
                  <a:cubicBezTo>
                    <a:pt x="115781" y="531803"/>
                    <a:pt x="114798" y="530930"/>
                    <a:pt x="113802" y="530069"/>
                  </a:cubicBezTo>
                  <a:cubicBezTo>
                    <a:pt x="112942" y="529320"/>
                    <a:pt x="112081" y="528570"/>
                    <a:pt x="111233" y="527820"/>
                  </a:cubicBezTo>
                  <a:cubicBezTo>
                    <a:pt x="110262" y="526947"/>
                    <a:pt x="109291" y="526062"/>
                    <a:pt x="108320" y="525177"/>
                  </a:cubicBezTo>
                  <a:cubicBezTo>
                    <a:pt x="107472" y="524403"/>
                    <a:pt x="106611" y="523616"/>
                    <a:pt x="105775" y="522829"/>
                  </a:cubicBezTo>
                  <a:cubicBezTo>
                    <a:pt x="104829" y="521932"/>
                    <a:pt x="103882" y="521035"/>
                    <a:pt x="102948" y="520125"/>
                  </a:cubicBezTo>
                  <a:cubicBezTo>
                    <a:pt x="102100" y="519314"/>
                    <a:pt x="101264" y="518502"/>
                    <a:pt x="100428" y="517691"/>
                  </a:cubicBezTo>
                  <a:cubicBezTo>
                    <a:pt x="100244" y="517519"/>
                    <a:pt x="100072" y="517335"/>
                    <a:pt x="99900" y="517162"/>
                  </a:cubicBezTo>
                  <a:cubicBezTo>
                    <a:pt x="121669" y="495614"/>
                    <a:pt x="146426" y="477729"/>
                    <a:pt x="173641" y="463863"/>
                  </a:cubicBezTo>
                  <a:cubicBezTo>
                    <a:pt x="186536" y="507292"/>
                    <a:pt x="204692" y="543923"/>
                    <a:pt x="226375" y="570081"/>
                  </a:cubicBezTo>
                  <a:cubicBezTo>
                    <a:pt x="235926" y="581599"/>
                    <a:pt x="246068" y="590966"/>
                    <a:pt x="256614" y="598095"/>
                  </a:cubicBezTo>
                  <a:cubicBezTo>
                    <a:pt x="256430" y="598058"/>
                    <a:pt x="256233" y="598034"/>
                    <a:pt x="256049" y="598009"/>
                  </a:cubicBezTo>
                  <a:cubicBezTo>
                    <a:pt x="254980" y="597800"/>
                    <a:pt x="253922" y="597603"/>
                    <a:pt x="252878" y="597407"/>
                  </a:cubicBezTo>
                  <a:close/>
                  <a:moveTo>
                    <a:pt x="91320" y="508312"/>
                  </a:moveTo>
                  <a:cubicBezTo>
                    <a:pt x="40515" y="453746"/>
                    <a:pt x="12526" y="382980"/>
                    <a:pt x="12305" y="308230"/>
                  </a:cubicBezTo>
                  <a:lnTo>
                    <a:pt x="152216" y="308230"/>
                  </a:lnTo>
                  <a:cubicBezTo>
                    <a:pt x="152290" y="358407"/>
                    <a:pt x="158509" y="407884"/>
                    <a:pt x="170236" y="451780"/>
                  </a:cubicBezTo>
                  <a:cubicBezTo>
                    <a:pt x="141054" y="466346"/>
                    <a:pt x="114552" y="485325"/>
                    <a:pt x="91320" y="508312"/>
                  </a:cubicBezTo>
                  <a:close/>
                  <a:moveTo>
                    <a:pt x="91307" y="106415"/>
                  </a:moveTo>
                  <a:cubicBezTo>
                    <a:pt x="114552" y="129401"/>
                    <a:pt x="141054" y="148368"/>
                    <a:pt x="170224" y="162922"/>
                  </a:cubicBezTo>
                  <a:cubicBezTo>
                    <a:pt x="159333" y="203745"/>
                    <a:pt x="153175" y="249485"/>
                    <a:pt x="152326" y="295950"/>
                  </a:cubicBezTo>
                  <a:lnTo>
                    <a:pt x="12526" y="295950"/>
                  </a:lnTo>
                  <a:cubicBezTo>
                    <a:pt x="15206" y="225171"/>
                    <a:pt x="42999" y="158313"/>
                    <a:pt x="91307" y="106415"/>
                  </a:cubicBezTo>
                  <a:close/>
                  <a:moveTo>
                    <a:pt x="105468" y="92180"/>
                  </a:moveTo>
                  <a:cubicBezTo>
                    <a:pt x="106218" y="91467"/>
                    <a:pt x="106980" y="90779"/>
                    <a:pt x="107742" y="90078"/>
                  </a:cubicBezTo>
                  <a:cubicBezTo>
                    <a:pt x="108726" y="89181"/>
                    <a:pt x="109709" y="88271"/>
                    <a:pt x="110692" y="87386"/>
                  </a:cubicBezTo>
                  <a:cubicBezTo>
                    <a:pt x="111467" y="86685"/>
                    <a:pt x="112266" y="85997"/>
                    <a:pt x="113052" y="85309"/>
                  </a:cubicBezTo>
                  <a:cubicBezTo>
                    <a:pt x="114036" y="84436"/>
                    <a:pt x="115032" y="83575"/>
                    <a:pt x="116027" y="82715"/>
                  </a:cubicBezTo>
                  <a:cubicBezTo>
                    <a:pt x="116826" y="82027"/>
                    <a:pt x="117638" y="81363"/>
                    <a:pt x="118449" y="80687"/>
                  </a:cubicBezTo>
                  <a:cubicBezTo>
                    <a:pt x="119457" y="79851"/>
                    <a:pt x="120465" y="79015"/>
                    <a:pt x="121473" y="78191"/>
                  </a:cubicBezTo>
                  <a:cubicBezTo>
                    <a:pt x="122284" y="77528"/>
                    <a:pt x="123108" y="76876"/>
                    <a:pt x="123931" y="76212"/>
                  </a:cubicBezTo>
                  <a:cubicBezTo>
                    <a:pt x="124951" y="75401"/>
                    <a:pt x="125984" y="74590"/>
                    <a:pt x="127017" y="73791"/>
                  </a:cubicBezTo>
                  <a:cubicBezTo>
                    <a:pt x="127840" y="73152"/>
                    <a:pt x="128676" y="72512"/>
                    <a:pt x="129512" y="71885"/>
                  </a:cubicBezTo>
                  <a:cubicBezTo>
                    <a:pt x="130557" y="71099"/>
                    <a:pt x="131602" y="70312"/>
                    <a:pt x="132659" y="69538"/>
                  </a:cubicBezTo>
                  <a:cubicBezTo>
                    <a:pt x="133495" y="68923"/>
                    <a:pt x="134343" y="68308"/>
                    <a:pt x="135191" y="67694"/>
                  </a:cubicBezTo>
                  <a:cubicBezTo>
                    <a:pt x="136260" y="66919"/>
                    <a:pt x="137330" y="66170"/>
                    <a:pt x="138412" y="65407"/>
                  </a:cubicBezTo>
                  <a:cubicBezTo>
                    <a:pt x="139260" y="64817"/>
                    <a:pt x="140108" y="64227"/>
                    <a:pt x="140956" y="63637"/>
                  </a:cubicBezTo>
                  <a:cubicBezTo>
                    <a:pt x="142050" y="62888"/>
                    <a:pt x="143156" y="62150"/>
                    <a:pt x="144250" y="61412"/>
                  </a:cubicBezTo>
                  <a:cubicBezTo>
                    <a:pt x="145099" y="60847"/>
                    <a:pt x="145959" y="60282"/>
                    <a:pt x="146819" y="59728"/>
                  </a:cubicBezTo>
                  <a:cubicBezTo>
                    <a:pt x="147950" y="59003"/>
                    <a:pt x="149081" y="58278"/>
                    <a:pt x="150212" y="57565"/>
                  </a:cubicBezTo>
                  <a:cubicBezTo>
                    <a:pt x="151060" y="57024"/>
                    <a:pt x="151909" y="56496"/>
                    <a:pt x="152769" y="55967"/>
                  </a:cubicBezTo>
                  <a:cubicBezTo>
                    <a:pt x="153937" y="55254"/>
                    <a:pt x="155117" y="54541"/>
                    <a:pt x="156285" y="53840"/>
                  </a:cubicBezTo>
                  <a:cubicBezTo>
                    <a:pt x="157120" y="53336"/>
                    <a:pt x="157956" y="52832"/>
                    <a:pt x="158804" y="52341"/>
                  </a:cubicBezTo>
                  <a:cubicBezTo>
                    <a:pt x="160021" y="51628"/>
                    <a:pt x="161251" y="50939"/>
                    <a:pt x="162480" y="50239"/>
                  </a:cubicBezTo>
                  <a:cubicBezTo>
                    <a:pt x="163303" y="49772"/>
                    <a:pt x="164115" y="49304"/>
                    <a:pt x="164938" y="48862"/>
                  </a:cubicBezTo>
                  <a:cubicBezTo>
                    <a:pt x="166229" y="48149"/>
                    <a:pt x="167532" y="47461"/>
                    <a:pt x="168835" y="46760"/>
                  </a:cubicBezTo>
                  <a:cubicBezTo>
                    <a:pt x="169609" y="46354"/>
                    <a:pt x="170384" y="45924"/>
                    <a:pt x="171158" y="45518"/>
                  </a:cubicBezTo>
                  <a:cubicBezTo>
                    <a:pt x="172572" y="44781"/>
                    <a:pt x="173985" y="44080"/>
                    <a:pt x="175411" y="43367"/>
                  </a:cubicBezTo>
                  <a:cubicBezTo>
                    <a:pt x="176100" y="43023"/>
                    <a:pt x="176776" y="42667"/>
                    <a:pt x="177477" y="42335"/>
                  </a:cubicBezTo>
                  <a:cubicBezTo>
                    <a:pt x="179136" y="41523"/>
                    <a:pt x="180820" y="40724"/>
                    <a:pt x="182492" y="39950"/>
                  </a:cubicBezTo>
                  <a:cubicBezTo>
                    <a:pt x="182947" y="39741"/>
                    <a:pt x="183401" y="39508"/>
                    <a:pt x="183869" y="39299"/>
                  </a:cubicBezTo>
                  <a:cubicBezTo>
                    <a:pt x="186032" y="38303"/>
                    <a:pt x="188208" y="37332"/>
                    <a:pt x="190408" y="36373"/>
                  </a:cubicBezTo>
                  <a:cubicBezTo>
                    <a:pt x="211723" y="27166"/>
                    <a:pt x="233825" y="20590"/>
                    <a:pt x="256516" y="16656"/>
                  </a:cubicBezTo>
                  <a:cubicBezTo>
                    <a:pt x="245982" y="23786"/>
                    <a:pt x="235853" y="33140"/>
                    <a:pt x="226326" y="44646"/>
                  </a:cubicBezTo>
                  <a:cubicBezTo>
                    <a:pt x="204655" y="70816"/>
                    <a:pt x="186499" y="107423"/>
                    <a:pt x="173604" y="150851"/>
                  </a:cubicBezTo>
                  <a:cubicBezTo>
                    <a:pt x="146389" y="137010"/>
                    <a:pt x="121633" y="119125"/>
                    <a:pt x="99851" y="97576"/>
                  </a:cubicBezTo>
                  <a:cubicBezTo>
                    <a:pt x="100010" y="97417"/>
                    <a:pt x="100170" y="97257"/>
                    <a:pt x="100330" y="97097"/>
                  </a:cubicBezTo>
                  <a:cubicBezTo>
                    <a:pt x="101055" y="96384"/>
                    <a:pt x="101780" y="95696"/>
                    <a:pt x="102506" y="94995"/>
                  </a:cubicBezTo>
                  <a:cubicBezTo>
                    <a:pt x="103501" y="94061"/>
                    <a:pt x="104485" y="93114"/>
                    <a:pt x="105468" y="92180"/>
                  </a:cubicBezTo>
                  <a:close/>
                  <a:moveTo>
                    <a:pt x="313491" y="419635"/>
                  </a:moveTo>
                  <a:lnTo>
                    <a:pt x="313491" y="308230"/>
                  </a:lnTo>
                  <a:lnTo>
                    <a:pt x="450243" y="308230"/>
                  </a:lnTo>
                  <a:cubicBezTo>
                    <a:pt x="450169" y="356526"/>
                    <a:pt x="444306" y="404110"/>
                    <a:pt x="433231" y="446457"/>
                  </a:cubicBezTo>
                  <a:cubicBezTo>
                    <a:pt x="395456" y="429445"/>
                    <a:pt x="355236" y="420447"/>
                    <a:pt x="313491" y="419635"/>
                  </a:cubicBezTo>
                  <a:close/>
                  <a:moveTo>
                    <a:pt x="301199" y="182775"/>
                  </a:moveTo>
                  <a:cubicBezTo>
                    <a:pt x="260585" y="181963"/>
                    <a:pt x="221495" y="173051"/>
                    <a:pt x="184827" y="156272"/>
                  </a:cubicBezTo>
                  <a:cubicBezTo>
                    <a:pt x="209682" y="71062"/>
                    <a:pt x="253591" y="17000"/>
                    <a:pt x="301199" y="12612"/>
                  </a:cubicBezTo>
                  <a:lnTo>
                    <a:pt x="301199" y="182775"/>
                  </a:lnTo>
                  <a:close/>
                  <a:moveTo>
                    <a:pt x="181521" y="168270"/>
                  </a:moveTo>
                  <a:cubicBezTo>
                    <a:pt x="219270" y="185270"/>
                    <a:pt x="259466" y="194256"/>
                    <a:pt x="301199" y="195055"/>
                  </a:cubicBezTo>
                  <a:lnTo>
                    <a:pt x="301199" y="295938"/>
                  </a:lnTo>
                  <a:lnTo>
                    <a:pt x="164619" y="295938"/>
                  </a:lnTo>
                  <a:cubicBezTo>
                    <a:pt x="165455" y="251378"/>
                    <a:pt x="171257" y="207531"/>
                    <a:pt x="181521" y="168270"/>
                  </a:cubicBezTo>
                  <a:close/>
                  <a:moveTo>
                    <a:pt x="301199" y="308230"/>
                  </a:moveTo>
                  <a:lnTo>
                    <a:pt x="301199" y="419635"/>
                  </a:lnTo>
                  <a:cubicBezTo>
                    <a:pt x="259491" y="420434"/>
                    <a:pt x="219295" y="429432"/>
                    <a:pt x="181521" y="446433"/>
                  </a:cubicBezTo>
                  <a:cubicBezTo>
                    <a:pt x="170445" y="404110"/>
                    <a:pt x="164570" y="356526"/>
                    <a:pt x="164508" y="308230"/>
                  </a:cubicBezTo>
                  <a:lnTo>
                    <a:pt x="301199" y="308230"/>
                  </a:lnTo>
                  <a:close/>
                  <a:moveTo>
                    <a:pt x="301199" y="431928"/>
                  </a:moveTo>
                  <a:lnTo>
                    <a:pt x="301199" y="602102"/>
                  </a:lnTo>
                  <a:cubicBezTo>
                    <a:pt x="253640" y="597776"/>
                    <a:pt x="209695" y="543702"/>
                    <a:pt x="184827" y="458442"/>
                  </a:cubicBezTo>
                  <a:cubicBezTo>
                    <a:pt x="221520" y="441651"/>
                    <a:pt x="260609" y="432751"/>
                    <a:pt x="301199" y="431928"/>
                  </a:cubicBezTo>
                  <a:close/>
                  <a:moveTo>
                    <a:pt x="313491" y="295938"/>
                  </a:moveTo>
                  <a:lnTo>
                    <a:pt x="313491" y="195055"/>
                  </a:lnTo>
                  <a:cubicBezTo>
                    <a:pt x="355236" y="194243"/>
                    <a:pt x="395456" y="185245"/>
                    <a:pt x="433218" y="168233"/>
                  </a:cubicBezTo>
                  <a:cubicBezTo>
                    <a:pt x="443482" y="207482"/>
                    <a:pt x="449297" y="251353"/>
                    <a:pt x="450132" y="295938"/>
                  </a:cubicBezTo>
                  <a:lnTo>
                    <a:pt x="313491" y="295938"/>
                  </a:lnTo>
                  <a:close/>
                  <a:moveTo>
                    <a:pt x="313491" y="182775"/>
                  </a:moveTo>
                  <a:lnTo>
                    <a:pt x="313491" y="12600"/>
                  </a:lnTo>
                  <a:cubicBezTo>
                    <a:pt x="361062" y="16890"/>
                    <a:pt x="405020" y="70964"/>
                    <a:pt x="429912" y="156235"/>
                  </a:cubicBezTo>
                  <a:cubicBezTo>
                    <a:pt x="393231" y="173039"/>
                    <a:pt x="354129" y="181951"/>
                    <a:pt x="313491" y="182775"/>
                  </a:cubicBezTo>
                  <a:close/>
                  <a:moveTo>
                    <a:pt x="313491" y="431928"/>
                  </a:moveTo>
                  <a:cubicBezTo>
                    <a:pt x="354117" y="432739"/>
                    <a:pt x="393231" y="441663"/>
                    <a:pt x="429924" y="458454"/>
                  </a:cubicBezTo>
                  <a:cubicBezTo>
                    <a:pt x="405044" y="543702"/>
                    <a:pt x="361111" y="597763"/>
                    <a:pt x="313491" y="602090"/>
                  </a:cubicBezTo>
                  <a:lnTo>
                    <a:pt x="313491" y="431928"/>
                  </a:lnTo>
                  <a:close/>
                  <a:moveTo>
                    <a:pt x="462425" y="295938"/>
                  </a:moveTo>
                  <a:cubicBezTo>
                    <a:pt x="461577" y="249448"/>
                    <a:pt x="455406" y="203696"/>
                    <a:pt x="444515" y="162873"/>
                  </a:cubicBezTo>
                  <a:cubicBezTo>
                    <a:pt x="473660" y="148331"/>
                    <a:pt x="500138" y="129377"/>
                    <a:pt x="523358" y="106402"/>
                  </a:cubicBezTo>
                  <a:cubicBezTo>
                    <a:pt x="571667" y="158301"/>
                    <a:pt x="599447" y="225146"/>
                    <a:pt x="602152" y="295938"/>
                  </a:cubicBezTo>
                  <a:lnTo>
                    <a:pt x="462425" y="295938"/>
                  </a:lnTo>
                  <a:close/>
                  <a:moveTo>
                    <a:pt x="424257" y="36385"/>
                  </a:moveTo>
                  <a:cubicBezTo>
                    <a:pt x="426433" y="37319"/>
                    <a:pt x="428596" y="38291"/>
                    <a:pt x="430735" y="39286"/>
                  </a:cubicBezTo>
                  <a:cubicBezTo>
                    <a:pt x="431448" y="39618"/>
                    <a:pt x="432161" y="39962"/>
                    <a:pt x="432874" y="40307"/>
                  </a:cubicBezTo>
                  <a:cubicBezTo>
                    <a:pt x="434300" y="40970"/>
                    <a:pt x="435714" y="41646"/>
                    <a:pt x="437127" y="42335"/>
                  </a:cubicBezTo>
                  <a:cubicBezTo>
                    <a:pt x="437988" y="42753"/>
                    <a:pt x="438824" y="43195"/>
                    <a:pt x="439672" y="43613"/>
                  </a:cubicBezTo>
                  <a:cubicBezTo>
                    <a:pt x="440926" y="44240"/>
                    <a:pt x="442179" y="44867"/>
                    <a:pt x="443433" y="45518"/>
                  </a:cubicBezTo>
                  <a:cubicBezTo>
                    <a:pt x="444331" y="45986"/>
                    <a:pt x="445228" y="46477"/>
                    <a:pt x="446125" y="46944"/>
                  </a:cubicBezTo>
                  <a:cubicBezTo>
                    <a:pt x="447305" y="47571"/>
                    <a:pt x="448485" y="48198"/>
                    <a:pt x="449653" y="48837"/>
                  </a:cubicBezTo>
                  <a:cubicBezTo>
                    <a:pt x="450575" y="49341"/>
                    <a:pt x="451485" y="49858"/>
                    <a:pt x="452394" y="50374"/>
                  </a:cubicBezTo>
                  <a:cubicBezTo>
                    <a:pt x="453525" y="51013"/>
                    <a:pt x="454668" y="51652"/>
                    <a:pt x="455787" y="52316"/>
                  </a:cubicBezTo>
                  <a:cubicBezTo>
                    <a:pt x="456709" y="52857"/>
                    <a:pt x="457619" y="53398"/>
                    <a:pt x="458528" y="53951"/>
                  </a:cubicBezTo>
                  <a:cubicBezTo>
                    <a:pt x="459634" y="54602"/>
                    <a:pt x="460728" y="55266"/>
                    <a:pt x="461822" y="55942"/>
                  </a:cubicBezTo>
                  <a:cubicBezTo>
                    <a:pt x="462744" y="56508"/>
                    <a:pt x="463654" y="57086"/>
                    <a:pt x="464564" y="57663"/>
                  </a:cubicBezTo>
                  <a:cubicBezTo>
                    <a:pt x="465633" y="58339"/>
                    <a:pt x="466703" y="59015"/>
                    <a:pt x="467772" y="59704"/>
                  </a:cubicBezTo>
                  <a:cubicBezTo>
                    <a:pt x="468682" y="60294"/>
                    <a:pt x="469591" y="60896"/>
                    <a:pt x="470501" y="61498"/>
                  </a:cubicBezTo>
                  <a:cubicBezTo>
                    <a:pt x="471546" y="62199"/>
                    <a:pt x="472591" y="62900"/>
                    <a:pt x="473635" y="63600"/>
                  </a:cubicBezTo>
                  <a:cubicBezTo>
                    <a:pt x="474533" y="64215"/>
                    <a:pt x="475430" y="64842"/>
                    <a:pt x="476327" y="65469"/>
                  </a:cubicBezTo>
                  <a:cubicBezTo>
                    <a:pt x="477360" y="66194"/>
                    <a:pt x="478380" y="66919"/>
                    <a:pt x="479400" y="67645"/>
                  </a:cubicBezTo>
                  <a:cubicBezTo>
                    <a:pt x="480286" y="68284"/>
                    <a:pt x="481171" y="68923"/>
                    <a:pt x="482056" y="69575"/>
                  </a:cubicBezTo>
                  <a:cubicBezTo>
                    <a:pt x="483064" y="70324"/>
                    <a:pt x="484072" y="71074"/>
                    <a:pt x="485080" y="71836"/>
                  </a:cubicBezTo>
                  <a:cubicBezTo>
                    <a:pt x="485952" y="72500"/>
                    <a:pt x="486825" y="73164"/>
                    <a:pt x="487686" y="73828"/>
                  </a:cubicBezTo>
                  <a:cubicBezTo>
                    <a:pt x="488681" y="74602"/>
                    <a:pt x="489677" y="75377"/>
                    <a:pt x="490660" y="76163"/>
                  </a:cubicBezTo>
                  <a:cubicBezTo>
                    <a:pt x="491508" y="76839"/>
                    <a:pt x="492369" y="77515"/>
                    <a:pt x="493205" y="78204"/>
                  </a:cubicBezTo>
                  <a:cubicBezTo>
                    <a:pt x="494188" y="79003"/>
                    <a:pt x="495172" y="79826"/>
                    <a:pt x="496155" y="80638"/>
                  </a:cubicBezTo>
                  <a:cubicBezTo>
                    <a:pt x="496978" y="81326"/>
                    <a:pt x="497814" y="82027"/>
                    <a:pt x="498638" y="82727"/>
                  </a:cubicBezTo>
                  <a:cubicBezTo>
                    <a:pt x="499621" y="83563"/>
                    <a:pt x="500592" y="84411"/>
                    <a:pt x="501564" y="85272"/>
                  </a:cubicBezTo>
                  <a:cubicBezTo>
                    <a:pt x="502363" y="85972"/>
                    <a:pt x="503174" y="86673"/>
                    <a:pt x="503973" y="87386"/>
                  </a:cubicBezTo>
                  <a:cubicBezTo>
                    <a:pt x="504956" y="88259"/>
                    <a:pt x="505915" y="89156"/>
                    <a:pt x="506886" y="90041"/>
                  </a:cubicBezTo>
                  <a:cubicBezTo>
                    <a:pt x="507661" y="90754"/>
                    <a:pt x="508435" y="91455"/>
                    <a:pt x="509197" y="92168"/>
                  </a:cubicBezTo>
                  <a:cubicBezTo>
                    <a:pt x="510180" y="93102"/>
                    <a:pt x="511164" y="94049"/>
                    <a:pt x="512135" y="94983"/>
                  </a:cubicBezTo>
                  <a:cubicBezTo>
                    <a:pt x="512860" y="95683"/>
                    <a:pt x="513598" y="96384"/>
                    <a:pt x="514311" y="97085"/>
                  </a:cubicBezTo>
                  <a:cubicBezTo>
                    <a:pt x="514470" y="97245"/>
                    <a:pt x="514630" y="97404"/>
                    <a:pt x="514790" y="97564"/>
                  </a:cubicBezTo>
                  <a:cubicBezTo>
                    <a:pt x="493033" y="119100"/>
                    <a:pt x="468288" y="136961"/>
                    <a:pt x="441110" y="150802"/>
                  </a:cubicBezTo>
                  <a:cubicBezTo>
                    <a:pt x="428215" y="107373"/>
                    <a:pt x="410047" y="70767"/>
                    <a:pt x="388364" y="44609"/>
                  </a:cubicBezTo>
                  <a:cubicBezTo>
                    <a:pt x="378849" y="33128"/>
                    <a:pt x="368733" y="23786"/>
                    <a:pt x="358211" y="16656"/>
                  </a:cubicBezTo>
                  <a:cubicBezTo>
                    <a:pt x="380878" y="20614"/>
                    <a:pt x="402967" y="27191"/>
                    <a:pt x="424257" y="36385"/>
                  </a:cubicBezTo>
                  <a:close/>
                  <a:moveTo>
                    <a:pt x="358247" y="598009"/>
                  </a:moveTo>
                  <a:cubicBezTo>
                    <a:pt x="368770" y="590892"/>
                    <a:pt x="378874" y="581550"/>
                    <a:pt x="388388" y="570069"/>
                  </a:cubicBezTo>
                  <a:cubicBezTo>
                    <a:pt x="410072" y="543911"/>
                    <a:pt x="428228" y="507292"/>
                    <a:pt x="441134" y="463863"/>
                  </a:cubicBezTo>
                  <a:cubicBezTo>
                    <a:pt x="468313" y="477704"/>
                    <a:pt x="493045" y="495565"/>
                    <a:pt x="514815" y="517101"/>
                  </a:cubicBezTo>
                  <a:cubicBezTo>
                    <a:pt x="514667" y="517249"/>
                    <a:pt x="514507" y="517408"/>
                    <a:pt x="514360" y="517556"/>
                  </a:cubicBezTo>
                  <a:cubicBezTo>
                    <a:pt x="513610" y="518293"/>
                    <a:pt x="512848" y="519019"/>
                    <a:pt x="512086" y="519756"/>
                  </a:cubicBezTo>
                  <a:cubicBezTo>
                    <a:pt x="511139" y="520666"/>
                    <a:pt x="510193" y="521588"/>
                    <a:pt x="509234" y="522485"/>
                  </a:cubicBezTo>
                  <a:cubicBezTo>
                    <a:pt x="508447" y="523223"/>
                    <a:pt x="507661" y="523948"/>
                    <a:pt x="506874" y="524673"/>
                  </a:cubicBezTo>
                  <a:cubicBezTo>
                    <a:pt x="505927" y="525546"/>
                    <a:pt x="504969" y="526419"/>
                    <a:pt x="504010" y="527279"/>
                  </a:cubicBezTo>
                  <a:cubicBezTo>
                    <a:pt x="503198" y="528004"/>
                    <a:pt x="502387" y="528717"/>
                    <a:pt x="501576" y="529430"/>
                  </a:cubicBezTo>
                  <a:cubicBezTo>
                    <a:pt x="500617" y="530278"/>
                    <a:pt x="499658" y="531114"/>
                    <a:pt x="498687" y="531938"/>
                  </a:cubicBezTo>
                  <a:cubicBezTo>
                    <a:pt x="497864" y="532651"/>
                    <a:pt x="497015" y="533339"/>
                    <a:pt x="496180" y="534040"/>
                  </a:cubicBezTo>
                  <a:cubicBezTo>
                    <a:pt x="495208" y="534851"/>
                    <a:pt x="494237" y="535662"/>
                    <a:pt x="493254" y="536461"/>
                  </a:cubicBezTo>
                  <a:cubicBezTo>
                    <a:pt x="492406" y="537150"/>
                    <a:pt x="491545" y="537838"/>
                    <a:pt x="490697" y="538514"/>
                  </a:cubicBezTo>
                  <a:cubicBezTo>
                    <a:pt x="489714" y="539301"/>
                    <a:pt x="488718" y="540075"/>
                    <a:pt x="487722" y="540850"/>
                  </a:cubicBezTo>
                  <a:cubicBezTo>
                    <a:pt x="486862" y="541526"/>
                    <a:pt x="485989" y="542190"/>
                    <a:pt x="485116" y="542841"/>
                  </a:cubicBezTo>
                  <a:cubicBezTo>
                    <a:pt x="484121" y="543603"/>
                    <a:pt x="483113" y="544353"/>
                    <a:pt x="482105" y="545091"/>
                  </a:cubicBezTo>
                  <a:cubicBezTo>
                    <a:pt x="481220" y="545742"/>
                    <a:pt x="480335" y="546381"/>
                    <a:pt x="479450" y="547033"/>
                  </a:cubicBezTo>
                  <a:cubicBezTo>
                    <a:pt x="478429" y="547770"/>
                    <a:pt x="477409" y="548496"/>
                    <a:pt x="476377" y="549209"/>
                  </a:cubicBezTo>
                  <a:cubicBezTo>
                    <a:pt x="475479" y="549836"/>
                    <a:pt x="474582" y="550462"/>
                    <a:pt x="473685" y="551077"/>
                  </a:cubicBezTo>
                  <a:cubicBezTo>
                    <a:pt x="472640" y="551790"/>
                    <a:pt x="471595" y="552491"/>
                    <a:pt x="470550" y="553191"/>
                  </a:cubicBezTo>
                  <a:cubicBezTo>
                    <a:pt x="469640" y="553794"/>
                    <a:pt x="468743" y="554396"/>
                    <a:pt x="467833" y="554986"/>
                  </a:cubicBezTo>
                  <a:cubicBezTo>
                    <a:pt x="466764" y="555674"/>
                    <a:pt x="465695" y="556363"/>
                    <a:pt x="464625" y="557039"/>
                  </a:cubicBezTo>
                  <a:cubicBezTo>
                    <a:pt x="463715" y="557617"/>
                    <a:pt x="462806" y="558194"/>
                    <a:pt x="461884" y="558747"/>
                  </a:cubicBezTo>
                  <a:cubicBezTo>
                    <a:pt x="460790" y="559424"/>
                    <a:pt x="459696" y="560075"/>
                    <a:pt x="458590" y="560739"/>
                  </a:cubicBezTo>
                  <a:cubicBezTo>
                    <a:pt x="457668" y="561292"/>
                    <a:pt x="456758" y="561833"/>
                    <a:pt x="455836" y="562374"/>
                  </a:cubicBezTo>
                  <a:cubicBezTo>
                    <a:pt x="454718" y="563025"/>
                    <a:pt x="453574" y="563664"/>
                    <a:pt x="452443" y="564304"/>
                  </a:cubicBezTo>
                  <a:cubicBezTo>
                    <a:pt x="451534" y="564820"/>
                    <a:pt x="450624" y="565336"/>
                    <a:pt x="449702" y="565840"/>
                  </a:cubicBezTo>
                  <a:cubicBezTo>
                    <a:pt x="448522" y="566492"/>
                    <a:pt x="447342" y="567119"/>
                    <a:pt x="446150" y="567745"/>
                  </a:cubicBezTo>
                  <a:cubicBezTo>
                    <a:pt x="445265" y="568225"/>
                    <a:pt x="444367" y="568704"/>
                    <a:pt x="443482" y="569171"/>
                  </a:cubicBezTo>
                  <a:cubicBezTo>
                    <a:pt x="442229" y="569823"/>
                    <a:pt x="440975" y="570450"/>
                    <a:pt x="439709" y="571089"/>
                  </a:cubicBezTo>
                  <a:cubicBezTo>
                    <a:pt x="438860" y="571519"/>
                    <a:pt x="438025" y="571949"/>
                    <a:pt x="437176" y="572367"/>
                  </a:cubicBezTo>
                  <a:cubicBezTo>
                    <a:pt x="435763" y="573056"/>
                    <a:pt x="434337" y="573732"/>
                    <a:pt x="432911" y="574396"/>
                  </a:cubicBezTo>
                  <a:cubicBezTo>
                    <a:pt x="432198" y="574727"/>
                    <a:pt x="431497" y="575072"/>
                    <a:pt x="430772" y="575404"/>
                  </a:cubicBezTo>
                  <a:cubicBezTo>
                    <a:pt x="428621" y="576387"/>
                    <a:pt x="426470" y="577358"/>
                    <a:pt x="424294" y="578305"/>
                  </a:cubicBezTo>
                  <a:cubicBezTo>
                    <a:pt x="402979" y="587511"/>
                    <a:pt x="380914" y="594076"/>
                    <a:pt x="358247" y="598009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0" y="1731125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0" y="970216"/>
              <a:ext cx="603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73" name="Google Shape;173;p18"/>
          <p:cNvGrpSpPr/>
          <p:nvPr/>
        </p:nvGrpSpPr>
        <p:grpSpPr>
          <a:xfrm>
            <a:off x="514350" y="1915721"/>
            <a:ext cx="2261475" cy="1046297"/>
            <a:chOff x="0" y="0"/>
            <a:chExt cx="6030600" cy="2790125"/>
          </a:xfrm>
        </p:grpSpPr>
        <p:sp>
          <p:nvSpPr>
            <p:cNvPr id="174" name="Google Shape;174;p18"/>
            <p:cNvSpPr/>
            <p:nvPr/>
          </p:nvSpPr>
          <p:spPr>
            <a:xfrm>
              <a:off x="2669624" y="0"/>
              <a:ext cx="614812" cy="614763"/>
            </a:xfrm>
            <a:custGeom>
              <a:rect b="b" l="l" r="r" t="t"/>
              <a:pathLst>
                <a:path extrusionOk="0" h="614763" w="614812">
                  <a:moveTo>
                    <a:pt x="601611" y="245318"/>
                  </a:moveTo>
                  <a:lnTo>
                    <a:pt x="533364" y="245318"/>
                  </a:lnTo>
                  <a:cubicBezTo>
                    <a:pt x="532970" y="245318"/>
                    <a:pt x="532614" y="245072"/>
                    <a:pt x="532516" y="244703"/>
                  </a:cubicBezTo>
                  <a:cubicBezTo>
                    <a:pt x="527463" y="226560"/>
                    <a:pt x="520186" y="209019"/>
                    <a:pt x="510893" y="192571"/>
                  </a:cubicBezTo>
                  <a:cubicBezTo>
                    <a:pt x="510709" y="192240"/>
                    <a:pt x="510770" y="191809"/>
                    <a:pt x="511053" y="191527"/>
                  </a:cubicBezTo>
                  <a:lnTo>
                    <a:pt x="559325" y="143255"/>
                  </a:lnTo>
                  <a:cubicBezTo>
                    <a:pt x="561821" y="140759"/>
                    <a:pt x="563197" y="137453"/>
                    <a:pt x="563197" y="133925"/>
                  </a:cubicBezTo>
                  <a:cubicBezTo>
                    <a:pt x="563197" y="130397"/>
                    <a:pt x="561821" y="127078"/>
                    <a:pt x="559325" y="124583"/>
                  </a:cubicBezTo>
                  <a:lnTo>
                    <a:pt x="490218" y="55488"/>
                  </a:lnTo>
                  <a:cubicBezTo>
                    <a:pt x="485067" y="50349"/>
                    <a:pt x="476696" y="50349"/>
                    <a:pt x="471546" y="55488"/>
                  </a:cubicBezTo>
                  <a:lnTo>
                    <a:pt x="423261" y="103747"/>
                  </a:lnTo>
                  <a:cubicBezTo>
                    <a:pt x="422979" y="104030"/>
                    <a:pt x="422549" y="104104"/>
                    <a:pt x="422217" y="103919"/>
                  </a:cubicBezTo>
                  <a:cubicBezTo>
                    <a:pt x="405733" y="94589"/>
                    <a:pt x="388179" y="87312"/>
                    <a:pt x="370085" y="82285"/>
                  </a:cubicBezTo>
                  <a:cubicBezTo>
                    <a:pt x="369716" y="82186"/>
                    <a:pt x="369470" y="81830"/>
                    <a:pt x="369470" y="81437"/>
                  </a:cubicBezTo>
                  <a:lnTo>
                    <a:pt x="369470" y="13202"/>
                  </a:lnTo>
                  <a:cubicBezTo>
                    <a:pt x="369470" y="5913"/>
                    <a:pt x="363545" y="0"/>
                    <a:pt x="356268" y="0"/>
                  </a:cubicBezTo>
                  <a:lnTo>
                    <a:pt x="258544" y="0"/>
                  </a:lnTo>
                  <a:cubicBezTo>
                    <a:pt x="251267" y="0"/>
                    <a:pt x="245342" y="5913"/>
                    <a:pt x="245342" y="13202"/>
                  </a:cubicBezTo>
                  <a:lnTo>
                    <a:pt x="245342" y="81437"/>
                  </a:lnTo>
                  <a:cubicBezTo>
                    <a:pt x="245342" y="81842"/>
                    <a:pt x="245097" y="82186"/>
                    <a:pt x="244728" y="82285"/>
                  </a:cubicBezTo>
                  <a:cubicBezTo>
                    <a:pt x="226621" y="87325"/>
                    <a:pt x="209068" y="94602"/>
                    <a:pt x="192584" y="103932"/>
                  </a:cubicBezTo>
                  <a:cubicBezTo>
                    <a:pt x="192264" y="104116"/>
                    <a:pt x="191834" y="104042"/>
                    <a:pt x="191551" y="103759"/>
                  </a:cubicBezTo>
                  <a:lnTo>
                    <a:pt x="143267" y="55488"/>
                  </a:lnTo>
                  <a:cubicBezTo>
                    <a:pt x="138117" y="50349"/>
                    <a:pt x="129745" y="50349"/>
                    <a:pt x="124595" y="55488"/>
                  </a:cubicBezTo>
                  <a:lnTo>
                    <a:pt x="55475" y="124595"/>
                  </a:lnTo>
                  <a:cubicBezTo>
                    <a:pt x="52980" y="127090"/>
                    <a:pt x="51603" y="130409"/>
                    <a:pt x="51603" y="133937"/>
                  </a:cubicBezTo>
                  <a:cubicBezTo>
                    <a:pt x="51603" y="137465"/>
                    <a:pt x="52980" y="140784"/>
                    <a:pt x="55475" y="143279"/>
                  </a:cubicBezTo>
                  <a:lnTo>
                    <a:pt x="103759" y="191527"/>
                  </a:lnTo>
                  <a:cubicBezTo>
                    <a:pt x="104042" y="191809"/>
                    <a:pt x="104104" y="192240"/>
                    <a:pt x="103919" y="192571"/>
                  </a:cubicBezTo>
                  <a:cubicBezTo>
                    <a:pt x="94602" y="209080"/>
                    <a:pt x="87325" y="226621"/>
                    <a:pt x="82297" y="244703"/>
                  </a:cubicBezTo>
                  <a:cubicBezTo>
                    <a:pt x="82199" y="245072"/>
                    <a:pt x="81842" y="245318"/>
                    <a:pt x="81437" y="245318"/>
                  </a:cubicBezTo>
                  <a:lnTo>
                    <a:pt x="13202" y="245318"/>
                  </a:lnTo>
                  <a:cubicBezTo>
                    <a:pt x="5925" y="245318"/>
                    <a:pt x="0" y="251243"/>
                    <a:pt x="0" y="258520"/>
                  </a:cubicBezTo>
                  <a:lnTo>
                    <a:pt x="0" y="356268"/>
                  </a:lnTo>
                  <a:cubicBezTo>
                    <a:pt x="0" y="363558"/>
                    <a:pt x="5925" y="369470"/>
                    <a:pt x="13202" y="369470"/>
                  </a:cubicBezTo>
                  <a:lnTo>
                    <a:pt x="81449" y="369470"/>
                  </a:lnTo>
                  <a:cubicBezTo>
                    <a:pt x="81842" y="369470"/>
                    <a:pt x="82199" y="369728"/>
                    <a:pt x="82297" y="370085"/>
                  </a:cubicBezTo>
                  <a:cubicBezTo>
                    <a:pt x="87349" y="388216"/>
                    <a:pt x="94626" y="405757"/>
                    <a:pt x="103919" y="422229"/>
                  </a:cubicBezTo>
                  <a:cubicBezTo>
                    <a:pt x="104116" y="422561"/>
                    <a:pt x="104042" y="422979"/>
                    <a:pt x="103759" y="423274"/>
                  </a:cubicBezTo>
                  <a:lnTo>
                    <a:pt x="55488" y="471533"/>
                  </a:lnTo>
                  <a:cubicBezTo>
                    <a:pt x="52992" y="474029"/>
                    <a:pt x="51615" y="477348"/>
                    <a:pt x="51615" y="480876"/>
                  </a:cubicBezTo>
                  <a:cubicBezTo>
                    <a:pt x="51615" y="484403"/>
                    <a:pt x="52992" y="487722"/>
                    <a:pt x="55488" y="490205"/>
                  </a:cubicBezTo>
                  <a:lnTo>
                    <a:pt x="124607" y="559288"/>
                  </a:lnTo>
                  <a:cubicBezTo>
                    <a:pt x="129758" y="564439"/>
                    <a:pt x="138141" y="564439"/>
                    <a:pt x="143279" y="559288"/>
                  </a:cubicBezTo>
                  <a:lnTo>
                    <a:pt x="191551" y="511016"/>
                  </a:lnTo>
                  <a:cubicBezTo>
                    <a:pt x="191834" y="510734"/>
                    <a:pt x="192264" y="510672"/>
                    <a:pt x="192584" y="510857"/>
                  </a:cubicBezTo>
                  <a:cubicBezTo>
                    <a:pt x="209019" y="520150"/>
                    <a:pt x="226560" y="527427"/>
                    <a:pt x="244728" y="532491"/>
                  </a:cubicBezTo>
                  <a:cubicBezTo>
                    <a:pt x="245097" y="532589"/>
                    <a:pt x="245342" y="532946"/>
                    <a:pt x="245342" y="533339"/>
                  </a:cubicBezTo>
                  <a:lnTo>
                    <a:pt x="245342" y="601562"/>
                  </a:lnTo>
                  <a:cubicBezTo>
                    <a:pt x="245342" y="608839"/>
                    <a:pt x="251267" y="614764"/>
                    <a:pt x="258544" y="614764"/>
                  </a:cubicBezTo>
                  <a:lnTo>
                    <a:pt x="356281" y="614764"/>
                  </a:lnTo>
                  <a:cubicBezTo>
                    <a:pt x="363558" y="614764"/>
                    <a:pt x="369483" y="608839"/>
                    <a:pt x="369483" y="601562"/>
                  </a:cubicBezTo>
                  <a:lnTo>
                    <a:pt x="369483" y="533339"/>
                  </a:lnTo>
                  <a:cubicBezTo>
                    <a:pt x="369483" y="532946"/>
                    <a:pt x="369741" y="532589"/>
                    <a:pt x="370097" y="532491"/>
                  </a:cubicBezTo>
                  <a:cubicBezTo>
                    <a:pt x="388265" y="527427"/>
                    <a:pt x="405806" y="520150"/>
                    <a:pt x="422241" y="510857"/>
                  </a:cubicBezTo>
                  <a:cubicBezTo>
                    <a:pt x="422561" y="510672"/>
                    <a:pt x="422991" y="510734"/>
                    <a:pt x="423286" y="511016"/>
                  </a:cubicBezTo>
                  <a:lnTo>
                    <a:pt x="471546" y="559288"/>
                  </a:lnTo>
                  <a:cubicBezTo>
                    <a:pt x="476696" y="564439"/>
                    <a:pt x="485067" y="564439"/>
                    <a:pt x="490218" y="559288"/>
                  </a:cubicBezTo>
                  <a:lnTo>
                    <a:pt x="559337" y="490218"/>
                  </a:lnTo>
                  <a:cubicBezTo>
                    <a:pt x="561833" y="487722"/>
                    <a:pt x="563210" y="484403"/>
                    <a:pt x="563210" y="480876"/>
                  </a:cubicBezTo>
                  <a:cubicBezTo>
                    <a:pt x="563210" y="477348"/>
                    <a:pt x="561833" y="474029"/>
                    <a:pt x="559337" y="471533"/>
                  </a:cubicBezTo>
                  <a:lnTo>
                    <a:pt x="511078" y="423274"/>
                  </a:lnTo>
                  <a:cubicBezTo>
                    <a:pt x="510783" y="422979"/>
                    <a:pt x="510721" y="422561"/>
                    <a:pt x="510906" y="422229"/>
                  </a:cubicBezTo>
                  <a:cubicBezTo>
                    <a:pt x="515565" y="413981"/>
                    <a:pt x="519719" y="405462"/>
                    <a:pt x="523321" y="396747"/>
                  </a:cubicBezTo>
                  <a:cubicBezTo>
                    <a:pt x="526935" y="388044"/>
                    <a:pt x="530020" y="379132"/>
                    <a:pt x="532528" y="370085"/>
                  </a:cubicBezTo>
                  <a:cubicBezTo>
                    <a:pt x="532626" y="369728"/>
                    <a:pt x="532983" y="369470"/>
                    <a:pt x="533388" y="369470"/>
                  </a:cubicBezTo>
                  <a:lnTo>
                    <a:pt x="601611" y="369470"/>
                  </a:lnTo>
                  <a:cubicBezTo>
                    <a:pt x="608888" y="369470"/>
                    <a:pt x="614813" y="363558"/>
                    <a:pt x="614813" y="356268"/>
                  </a:cubicBezTo>
                  <a:lnTo>
                    <a:pt x="614813" y="258520"/>
                  </a:lnTo>
                  <a:cubicBezTo>
                    <a:pt x="614813" y="251243"/>
                    <a:pt x="608888" y="245318"/>
                    <a:pt x="601611" y="245318"/>
                  </a:cubicBezTo>
                  <a:close/>
                  <a:moveTo>
                    <a:pt x="428867" y="307382"/>
                  </a:moveTo>
                  <a:cubicBezTo>
                    <a:pt x="428867" y="374363"/>
                    <a:pt x="374387" y="428842"/>
                    <a:pt x="307406" y="428842"/>
                  </a:cubicBezTo>
                  <a:cubicBezTo>
                    <a:pt x="240425" y="428842"/>
                    <a:pt x="185946" y="374363"/>
                    <a:pt x="185946" y="307382"/>
                  </a:cubicBezTo>
                  <a:cubicBezTo>
                    <a:pt x="185946" y="240401"/>
                    <a:pt x="240425" y="185921"/>
                    <a:pt x="307406" y="185921"/>
                  </a:cubicBezTo>
                  <a:cubicBezTo>
                    <a:pt x="374387" y="185921"/>
                    <a:pt x="428867" y="240401"/>
                    <a:pt x="428867" y="307382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2681916" y="12292"/>
              <a:ext cx="590228" cy="590178"/>
            </a:xfrm>
            <a:custGeom>
              <a:rect b="b" l="l" r="r" t="t"/>
              <a:pathLst>
                <a:path extrusionOk="0" h="590178" w="590228">
                  <a:moveTo>
                    <a:pt x="590228" y="246227"/>
                  </a:moveTo>
                  <a:lnTo>
                    <a:pt x="590228" y="343976"/>
                  </a:lnTo>
                  <a:cubicBezTo>
                    <a:pt x="590228" y="344480"/>
                    <a:pt x="589810" y="344886"/>
                    <a:pt x="589318" y="344886"/>
                  </a:cubicBezTo>
                  <a:lnTo>
                    <a:pt x="521096" y="344886"/>
                  </a:lnTo>
                  <a:cubicBezTo>
                    <a:pt x="515196" y="344886"/>
                    <a:pt x="509971" y="348844"/>
                    <a:pt x="508398" y="354511"/>
                  </a:cubicBezTo>
                  <a:cubicBezTo>
                    <a:pt x="503629" y="371634"/>
                    <a:pt x="496745" y="388253"/>
                    <a:pt x="487907" y="403889"/>
                  </a:cubicBezTo>
                  <a:cubicBezTo>
                    <a:pt x="485018" y="409002"/>
                    <a:pt x="485915" y="415493"/>
                    <a:pt x="490095" y="419672"/>
                  </a:cubicBezTo>
                  <a:lnTo>
                    <a:pt x="538354" y="467932"/>
                  </a:lnTo>
                  <a:cubicBezTo>
                    <a:pt x="538576" y="468153"/>
                    <a:pt x="538625" y="468411"/>
                    <a:pt x="538625" y="468583"/>
                  </a:cubicBezTo>
                  <a:cubicBezTo>
                    <a:pt x="538625" y="468755"/>
                    <a:pt x="538576" y="469001"/>
                    <a:pt x="538354" y="469222"/>
                  </a:cubicBezTo>
                  <a:lnTo>
                    <a:pt x="469235" y="538305"/>
                  </a:lnTo>
                  <a:cubicBezTo>
                    <a:pt x="468878" y="538662"/>
                    <a:pt x="468301" y="538662"/>
                    <a:pt x="467944" y="538305"/>
                  </a:cubicBezTo>
                  <a:lnTo>
                    <a:pt x="419684" y="490033"/>
                  </a:lnTo>
                  <a:cubicBezTo>
                    <a:pt x="415505" y="485854"/>
                    <a:pt x="409015" y="484969"/>
                    <a:pt x="403889" y="487858"/>
                  </a:cubicBezTo>
                  <a:cubicBezTo>
                    <a:pt x="388339" y="496671"/>
                    <a:pt x="371720" y="503567"/>
                    <a:pt x="354511" y="508349"/>
                  </a:cubicBezTo>
                  <a:cubicBezTo>
                    <a:pt x="348856" y="509922"/>
                    <a:pt x="344898" y="515147"/>
                    <a:pt x="344898" y="521047"/>
                  </a:cubicBezTo>
                  <a:lnTo>
                    <a:pt x="344898" y="589269"/>
                  </a:lnTo>
                  <a:cubicBezTo>
                    <a:pt x="344898" y="589773"/>
                    <a:pt x="344492" y="590179"/>
                    <a:pt x="343988" y="590179"/>
                  </a:cubicBezTo>
                  <a:lnTo>
                    <a:pt x="246252" y="590179"/>
                  </a:lnTo>
                  <a:cubicBezTo>
                    <a:pt x="245748" y="590179"/>
                    <a:pt x="245342" y="589773"/>
                    <a:pt x="245342" y="589269"/>
                  </a:cubicBezTo>
                  <a:lnTo>
                    <a:pt x="245342" y="521047"/>
                  </a:lnTo>
                  <a:cubicBezTo>
                    <a:pt x="245342" y="515147"/>
                    <a:pt x="241397" y="509922"/>
                    <a:pt x="235730" y="508349"/>
                  </a:cubicBezTo>
                  <a:cubicBezTo>
                    <a:pt x="218521" y="503567"/>
                    <a:pt x="201914" y="496671"/>
                    <a:pt x="186352" y="487858"/>
                  </a:cubicBezTo>
                  <a:cubicBezTo>
                    <a:pt x="184348" y="486727"/>
                    <a:pt x="182123" y="486174"/>
                    <a:pt x="179910" y="486174"/>
                  </a:cubicBezTo>
                  <a:cubicBezTo>
                    <a:pt x="176493" y="486174"/>
                    <a:pt x="173100" y="487501"/>
                    <a:pt x="170556" y="490033"/>
                  </a:cubicBezTo>
                  <a:lnTo>
                    <a:pt x="122296" y="538305"/>
                  </a:lnTo>
                  <a:cubicBezTo>
                    <a:pt x="121940" y="538662"/>
                    <a:pt x="121362" y="538662"/>
                    <a:pt x="121006" y="538305"/>
                  </a:cubicBezTo>
                  <a:lnTo>
                    <a:pt x="51886" y="469222"/>
                  </a:lnTo>
                  <a:cubicBezTo>
                    <a:pt x="51665" y="469001"/>
                    <a:pt x="51615" y="468755"/>
                    <a:pt x="51615" y="468583"/>
                  </a:cubicBezTo>
                  <a:cubicBezTo>
                    <a:pt x="51615" y="468411"/>
                    <a:pt x="51665" y="468153"/>
                    <a:pt x="51886" y="467932"/>
                  </a:cubicBezTo>
                  <a:lnTo>
                    <a:pt x="100158" y="419672"/>
                  </a:lnTo>
                  <a:cubicBezTo>
                    <a:pt x="104325" y="415493"/>
                    <a:pt x="105222" y="409002"/>
                    <a:pt x="102334" y="403889"/>
                  </a:cubicBezTo>
                  <a:cubicBezTo>
                    <a:pt x="93520" y="388278"/>
                    <a:pt x="86636" y="371671"/>
                    <a:pt x="81855" y="354498"/>
                  </a:cubicBezTo>
                  <a:cubicBezTo>
                    <a:pt x="80281" y="348844"/>
                    <a:pt x="75057" y="344886"/>
                    <a:pt x="69157" y="344886"/>
                  </a:cubicBezTo>
                  <a:lnTo>
                    <a:pt x="910" y="344886"/>
                  </a:lnTo>
                  <a:cubicBezTo>
                    <a:pt x="418" y="344886"/>
                    <a:pt x="0" y="344480"/>
                    <a:pt x="0" y="343976"/>
                  </a:cubicBezTo>
                  <a:lnTo>
                    <a:pt x="0" y="246227"/>
                  </a:lnTo>
                  <a:cubicBezTo>
                    <a:pt x="0" y="245723"/>
                    <a:pt x="418" y="245318"/>
                    <a:pt x="910" y="245318"/>
                  </a:cubicBezTo>
                  <a:lnTo>
                    <a:pt x="69144" y="245318"/>
                  </a:lnTo>
                  <a:cubicBezTo>
                    <a:pt x="75057" y="245318"/>
                    <a:pt x="80281" y="241360"/>
                    <a:pt x="81842" y="235705"/>
                  </a:cubicBezTo>
                  <a:cubicBezTo>
                    <a:pt x="86599" y="218582"/>
                    <a:pt x="93495" y="201975"/>
                    <a:pt x="102334" y="186327"/>
                  </a:cubicBezTo>
                  <a:cubicBezTo>
                    <a:pt x="105222" y="181201"/>
                    <a:pt x="104325" y="174711"/>
                    <a:pt x="100158" y="170544"/>
                  </a:cubicBezTo>
                  <a:lnTo>
                    <a:pt x="51874" y="122284"/>
                  </a:lnTo>
                  <a:cubicBezTo>
                    <a:pt x="51652" y="122063"/>
                    <a:pt x="51603" y="121817"/>
                    <a:pt x="51603" y="121645"/>
                  </a:cubicBezTo>
                  <a:cubicBezTo>
                    <a:pt x="51603" y="121473"/>
                    <a:pt x="51652" y="121227"/>
                    <a:pt x="51874" y="121006"/>
                  </a:cubicBezTo>
                  <a:lnTo>
                    <a:pt x="120993" y="51886"/>
                  </a:lnTo>
                  <a:cubicBezTo>
                    <a:pt x="121350" y="51542"/>
                    <a:pt x="121928" y="51542"/>
                    <a:pt x="122284" y="51886"/>
                  </a:cubicBezTo>
                  <a:lnTo>
                    <a:pt x="170568" y="100158"/>
                  </a:lnTo>
                  <a:cubicBezTo>
                    <a:pt x="174748" y="104337"/>
                    <a:pt x="181238" y="105235"/>
                    <a:pt x="186352" y="102334"/>
                  </a:cubicBezTo>
                  <a:cubicBezTo>
                    <a:pt x="201963" y="93495"/>
                    <a:pt x="218582" y="86599"/>
                    <a:pt x="235730" y="81842"/>
                  </a:cubicBezTo>
                  <a:cubicBezTo>
                    <a:pt x="241384" y="80269"/>
                    <a:pt x="245342" y="75045"/>
                    <a:pt x="245342" y="69144"/>
                  </a:cubicBezTo>
                  <a:lnTo>
                    <a:pt x="245342" y="910"/>
                  </a:lnTo>
                  <a:cubicBezTo>
                    <a:pt x="245342" y="406"/>
                    <a:pt x="245748" y="0"/>
                    <a:pt x="246252" y="0"/>
                  </a:cubicBezTo>
                  <a:lnTo>
                    <a:pt x="343976" y="0"/>
                  </a:lnTo>
                  <a:cubicBezTo>
                    <a:pt x="344480" y="0"/>
                    <a:pt x="344886" y="406"/>
                    <a:pt x="344886" y="910"/>
                  </a:cubicBezTo>
                  <a:lnTo>
                    <a:pt x="344886" y="69144"/>
                  </a:lnTo>
                  <a:cubicBezTo>
                    <a:pt x="344886" y="75045"/>
                    <a:pt x="348844" y="80269"/>
                    <a:pt x="354498" y="81842"/>
                  </a:cubicBezTo>
                  <a:cubicBezTo>
                    <a:pt x="371646" y="86599"/>
                    <a:pt x="388253" y="93495"/>
                    <a:pt x="403876" y="102321"/>
                  </a:cubicBezTo>
                  <a:cubicBezTo>
                    <a:pt x="409002" y="105222"/>
                    <a:pt x="415480" y="104325"/>
                    <a:pt x="419660" y="100146"/>
                  </a:cubicBezTo>
                  <a:lnTo>
                    <a:pt x="467944" y="51886"/>
                  </a:lnTo>
                  <a:cubicBezTo>
                    <a:pt x="468301" y="51542"/>
                    <a:pt x="468878" y="51542"/>
                    <a:pt x="469235" y="51886"/>
                  </a:cubicBezTo>
                  <a:lnTo>
                    <a:pt x="538342" y="120981"/>
                  </a:lnTo>
                  <a:cubicBezTo>
                    <a:pt x="538563" y="121202"/>
                    <a:pt x="538613" y="121460"/>
                    <a:pt x="538613" y="121633"/>
                  </a:cubicBezTo>
                  <a:cubicBezTo>
                    <a:pt x="538613" y="121805"/>
                    <a:pt x="538563" y="122050"/>
                    <a:pt x="538342" y="122272"/>
                  </a:cubicBezTo>
                  <a:lnTo>
                    <a:pt x="490070" y="170544"/>
                  </a:lnTo>
                  <a:cubicBezTo>
                    <a:pt x="485903" y="174711"/>
                    <a:pt x="485006" y="181201"/>
                    <a:pt x="487894" y="186327"/>
                  </a:cubicBezTo>
                  <a:cubicBezTo>
                    <a:pt x="496708" y="201901"/>
                    <a:pt x="503592" y="218521"/>
                    <a:pt x="508374" y="235705"/>
                  </a:cubicBezTo>
                  <a:cubicBezTo>
                    <a:pt x="509947" y="241372"/>
                    <a:pt x="515171" y="245318"/>
                    <a:pt x="521071" y="245318"/>
                  </a:cubicBezTo>
                  <a:lnTo>
                    <a:pt x="589318" y="245318"/>
                  </a:lnTo>
                  <a:cubicBezTo>
                    <a:pt x="589810" y="245318"/>
                    <a:pt x="590228" y="245723"/>
                    <a:pt x="590228" y="246227"/>
                  </a:cubicBezTo>
                  <a:close/>
                  <a:moveTo>
                    <a:pt x="428867" y="295089"/>
                  </a:moveTo>
                  <a:cubicBezTo>
                    <a:pt x="428867" y="221336"/>
                    <a:pt x="368868" y="161337"/>
                    <a:pt x="295114" y="161337"/>
                  </a:cubicBezTo>
                  <a:cubicBezTo>
                    <a:pt x="221360" y="161337"/>
                    <a:pt x="161361" y="221336"/>
                    <a:pt x="161361" y="295089"/>
                  </a:cubicBezTo>
                  <a:cubicBezTo>
                    <a:pt x="161361" y="368843"/>
                    <a:pt x="221360" y="428842"/>
                    <a:pt x="295114" y="428842"/>
                  </a:cubicBezTo>
                  <a:cubicBezTo>
                    <a:pt x="368868" y="428842"/>
                    <a:pt x="428867" y="368843"/>
                    <a:pt x="428867" y="295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2669624" y="0"/>
              <a:ext cx="614812" cy="614763"/>
            </a:xfrm>
            <a:custGeom>
              <a:rect b="b" l="l" r="r" t="t"/>
              <a:pathLst>
                <a:path extrusionOk="0" h="614763" w="614812">
                  <a:moveTo>
                    <a:pt x="601611" y="245318"/>
                  </a:moveTo>
                  <a:lnTo>
                    <a:pt x="533364" y="245318"/>
                  </a:lnTo>
                  <a:cubicBezTo>
                    <a:pt x="532970" y="245318"/>
                    <a:pt x="532614" y="245072"/>
                    <a:pt x="532516" y="244703"/>
                  </a:cubicBezTo>
                  <a:cubicBezTo>
                    <a:pt x="527463" y="226560"/>
                    <a:pt x="520186" y="209019"/>
                    <a:pt x="510893" y="192571"/>
                  </a:cubicBezTo>
                  <a:cubicBezTo>
                    <a:pt x="510709" y="192240"/>
                    <a:pt x="510770" y="191809"/>
                    <a:pt x="511053" y="191527"/>
                  </a:cubicBezTo>
                  <a:lnTo>
                    <a:pt x="559325" y="143255"/>
                  </a:lnTo>
                  <a:cubicBezTo>
                    <a:pt x="561821" y="140759"/>
                    <a:pt x="563197" y="137453"/>
                    <a:pt x="563197" y="133925"/>
                  </a:cubicBezTo>
                  <a:cubicBezTo>
                    <a:pt x="563197" y="130397"/>
                    <a:pt x="561821" y="127078"/>
                    <a:pt x="559325" y="124583"/>
                  </a:cubicBezTo>
                  <a:lnTo>
                    <a:pt x="490218" y="55488"/>
                  </a:lnTo>
                  <a:cubicBezTo>
                    <a:pt x="485067" y="50349"/>
                    <a:pt x="476696" y="50349"/>
                    <a:pt x="471546" y="55488"/>
                  </a:cubicBezTo>
                  <a:lnTo>
                    <a:pt x="423261" y="103747"/>
                  </a:lnTo>
                  <a:cubicBezTo>
                    <a:pt x="422979" y="104030"/>
                    <a:pt x="422549" y="104104"/>
                    <a:pt x="422217" y="103919"/>
                  </a:cubicBezTo>
                  <a:cubicBezTo>
                    <a:pt x="405733" y="94589"/>
                    <a:pt x="388179" y="87312"/>
                    <a:pt x="370085" y="82285"/>
                  </a:cubicBezTo>
                  <a:cubicBezTo>
                    <a:pt x="369716" y="82186"/>
                    <a:pt x="369470" y="81830"/>
                    <a:pt x="369470" y="81437"/>
                  </a:cubicBezTo>
                  <a:lnTo>
                    <a:pt x="369470" y="13202"/>
                  </a:lnTo>
                  <a:cubicBezTo>
                    <a:pt x="369470" y="5913"/>
                    <a:pt x="363545" y="0"/>
                    <a:pt x="356268" y="0"/>
                  </a:cubicBezTo>
                  <a:lnTo>
                    <a:pt x="258544" y="0"/>
                  </a:lnTo>
                  <a:cubicBezTo>
                    <a:pt x="251267" y="0"/>
                    <a:pt x="245342" y="5913"/>
                    <a:pt x="245342" y="13202"/>
                  </a:cubicBezTo>
                  <a:lnTo>
                    <a:pt x="245342" y="81437"/>
                  </a:lnTo>
                  <a:cubicBezTo>
                    <a:pt x="245342" y="81842"/>
                    <a:pt x="245097" y="82186"/>
                    <a:pt x="244728" y="82285"/>
                  </a:cubicBezTo>
                  <a:cubicBezTo>
                    <a:pt x="226621" y="87325"/>
                    <a:pt x="209068" y="94602"/>
                    <a:pt x="192584" y="103932"/>
                  </a:cubicBezTo>
                  <a:cubicBezTo>
                    <a:pt x="192264" y="104116"/>
                    <a:pt x="191834" y="104042"/>
                    <a:pt x="191551" y="103759"/>
                  </a:cubicBezTo>
                  <a:lnTo>
                    <a:pt x="143267" y="55488"/>
                  </a:lnTo>
                  <a:cubicBezTo>
                    <a:pt x="138117" y="50349"/>
                    <a:pt x="129745" y="50349"/>
                    <a:pt x="124595" y="55488"/>
                  </a:cubicBezTo>
                  <a:lnTo>
                    <a:pt x="55475" y="124595"/>
                  </a:lnTo>
                  <a:cubicBezTo>
                    <a:pt x="52980" y="127090"/>
                    <a:pt x="51603" y="130409"/>
                    <a:pt x="51603" y="133937"/>
                  </a:cubicBezTo>
                  <a:cubicBezTo>
                    <a:pt x="51603" y="137465"/>
                    <a:pt x="52980" y="140784"/>
                    <a:pt x="55475" y="143279"/>
                  </a:cubicBezTo>
                  <a:lnTo>
                    <a:pt x="103759" y="191527"/>
                  </a:lnTo>
                  <a:cubicBezTo>
                    <a:pt x="104042" y="191809"/>
                    <a:pt x="104104" y="192240"/>
                    <a:pt x="103919" y="192571"/>
                  </a:cubicBezTo>
                  <a:cubicBezTo>
                    <a:pt x="94602" y="209080"/>
                    <a:pt x="87325" y="226621"/>
                    <a:pt x="82297" y="244703"/>
                  </a:cubicBezTo>
                  <a:cubicBezTo>
                    <a:pt x="82199" y="245072"/>
                    <a:pt x="81842" y="245318"/>
                    <a:pt x="81437" y="245318"/>
                  </a:cubicBezTo>
                  <a:lnTo>
                    <a:pt x="13202" y="245318"/>
                  </a:lnTo>
                  <a:cubicBezTo>
                    <a:pt x="5925" y="245318"/>
                    <a:pt x="0" y="251243"/>
                    <a:pt x="0" y="258520"/>
                  </a:cubicBezTo>
                  <a:lnTo>
                    <a:pt x="0" y="356268"/>
                  </a:lnTo>
                  <a:cubicBezTo>
                    <a:pt x="0" y="363558"/>
                    <a:pt x="5925" y="369470"/>
                    <a:pt x="13202" y="369470"/>
                  </a:cubicBezTo>
                  <a:lnTo>
                    <a:pt x="81449" y="369470"/>
                  </a:lnTo>
                  <a:cubicBezTo>
                    <a:pt x="81842" y="369470"/>
                    <a:pt x="82199" y="369728"/>
                    <a:pt x="82297" y="370085"/>
                  </a:cubicBezTo>
                  <a:cubicBezTo>
                    <a:pt x="87349" y="388216"/>
                    <a:pt x="94626" y="405757"/>
                    <a:pt x="103919" y="422229"/>
                  </a:cubicBezTo>
                  <a:cubicBezTo>
                    <a:pt x="104116" y="422561"/>
                    <a:pt x="104042" y="422979"/>
                    <a:pt x="103759" y="423274"/>
                  </a:cubicBezTo>
                  <a:lnTo>
                    <a:pt x="55488" y="471533"/>
                  </a:lnTo>
                  <a:cubicBezTo>
                    <a:pt x="52992" y="474029"/>
                    <a:pt x="51615" y="477348"/>
                    <a:pt x="51615" y="480876"/>
                  </a:cubicBezTo>
                  <a:cubicBezTo>
                    <a:pt x="51615" y="484403"/>
                    <a:pt x="52992" y="487722"/>
                    <a:pt x="55488" y="490205"/>
                  </a:cubicBezTo>
                  <a:lnTo>
                    <a:pt x="124607" y="559288"/>
                  </a:lnTo>
                  <a:cubicBezTo>
                    <a:pt x="129758" y="564439"/>
                    <a:pt x="138141" y="564439"/>
                    <a:pt x="143279" y="559288"/>
                  </a:cubicBezTo>
                  <a:lnTo>
                    <a:pt x="191551" y="511016"/>
                  </a:lnTo>
                  <a:cubicBezTo>
                    <a:pt x="191834" y="510734"/>
                    <a:pt x="192264" y="510672"/>
                    <a:pt x="192584" y="510857"/>
                  </a:cubicBezTo>
                  <a:cubicBezTo>
                    <a:pt x="209019" y="520150"/>
                    <a:pt x="226560" y="527427"/>
                    <a:pt x="244728" y="532491"/>
                  </a:cubicBezTo>
                  <a:cubicBezTo>
                    <a:pt x="245097" y="532589"/>
                    <a:pt x="245342" y="532946"/>
                    <a:pt x="245342" y="533339"/>
                  </a:cubicBezTo>
                  <a:lnTo>
                    <a:pt x="245342" y="601562"/>
                  </a:lnTo>
                  <a:cubicBezTo>
                    <a:pt x="245342" y="608839"/>
                    <a:pt x="251267" y="614764"/>
                    <a:pt x="258544" y="614764"/>
                  </a:cubicBezTo>
                  <a:lnTo>
                    <a:pt x="356281" y="614764"/>
                  </a:lnTo>
                  <a:cubicBezTo>
                    <a:pt x="363558" y="614764"/>
                    <a:pt x="369483" y="608839"/>
                    <a:pt x="369483" y="601562"/>
                  </a:cubicBezTo>
                  <a:lnTo>
                    <a:pt x="369483" y="533339"/>
                  </a:lnTo>
                  <a:cubicBezTo>
                    <a:pt x="369483" y="532946"/>
                    <a:pt x="369741" y="532589"/>
                    <a:pt x="370097" y="532491"/>
                  </a:cubicBezTo>
                  <a:cubicBezTo>
                    <a:pt x="388265" y="527427"/>
                    <a:pt x="405806" y="520150"/>
                    <a:pt x="422241" y="510857"/>
                  </a:cubicBezTo>
                  <a:cubicBezTo>
                    <a:pt x="422561" y="510672"/>
                    <a:pt x="422991" y="510734"/>
                    <a:pt x="423286" y="511016"/>
                  </a:cubicBezTo>
                  <a:lnTo>
                    <a:pt x="471546" y="559288"/>
                  </a:lnTo>
                  <a:cubicBezTo>
                    <a:pt x="476696" y="564439"/>
                    <a:pt x="485067" y="564439"/>
                    <a:pt x="490218" y="559288"/>
                  </a:cubicBezTo>
                  <a:lnTo>
                    <a:pt x="559337" y="490218"/>
                  </a:lnTo>
                  <a:cubicBezTo>
                    <a:pt x="561833" y="487722"/>
                    <a:pt x="563210" y="484403"/>
                    <a:pt x="563210" y="480876"/>
                  </a:cubicBezTo>
                  <a:cubicBezTo>
                    <a:pt x="563210" y="477348"/>
                    <a:pt x="561833" y="474029"/>
                    <a:pt x="559337" y="471533"/>
                  </a:cubicBezTo>
                  <a:lnTo>
                    <a:pt x="511078" y="423274"/>
                  </a:lnTo>
                  <a:cubicBezTo>
                    <a:pt x="510783" y="422979"/>
                    <a:pt x="510721" y="422561"/>
                    <a:pt x="510906" y="422229"/>
                  </a:cubicBezTo>
                  <a:cubicBezTo>
                    <a:pt x="515565" y="413981"/>
                    <a:pt x="519719" y="405462"/>
                    <a:pt x="523321" y="396747"/>
                  </a:cubicBezTo>
                  <a:cubicBezTo>
                    <a:pt x="526935" y="388044"/>
                    <a:pt x="530020" y="379132"/>
                    <a:pt x="532528" y="370085"/>
                  </a:cubicBezTo>
                  <a:cubicBezTo>
                    <a:pt x="532626" y="369728"/>
                    <a:pt x="532983" y="369470"/>
                    <a:pt x="533388" y="369470"/>
                  </a:cubicBezTo>
                  <a:lnTo>
                    <a:pt x="601611" y="369470"/>
                  </a:lnTo>
                  <a:cubicBezTo>
                    <a:pt x="608888" y="369470"/>
                    <a:pt x="614813" y="363558"/>
                    <a:pt x="614813" y="356268"/>
                  </a:cubicBezTo>
                  <a:lnTo>
                    <a:pt x="614813" y="258520"/>
                  </a:lnTo>
                  <a:cubicBezTo>
                    <a:pt x="614813" y="251243"/>
                    <a:pt x="608888" y="245318"/>
                    <a:pt x="601611" y="245318"/>
                  </a:cubicBezTo>
                  <a:close/>
                  <a:moveTo>
                    <a:pt x="602520" y="356268"/>
                  </a:moveTo>
                  <a:cubicBezTo>
                    <a:pt x="602520" y="356772"/>
                    <a:pt x="602102" y="357178"/>
                    <a:pt x="601611" y="357178"/>
                  </a:cubicBezTo>
                  <a:lnTo>
                    <a:pt x="533388" y="357178"/>
                  </a:lnTo>
                  <a:cubicBezTo>
                    <a:pt x="527488" y="357178"/>
                    <a:pt x="522264" y="361136"/>
                    <a:pt x="520690" y="366803"/>
                  </a:cubicBezTo>
                  <a:cubicBezTo>
                    <a:pt x="515921" y="383926"/>
                    <a:pt x="509037" y="400545"/>
                    <a:pt x="500199" y="416181"/>
                  </a:cubicBezTo>
                  <a:cubicBezTo>
                    <a:pt x="497310" y="421295"/>
                    <a:pt x="498208" y="427785"/>
                    <a:pt x="502387" y="431964"/>
                  </a:cubicBezTo>
                  <a:lnTo>
                    <a:pt x="550647" y="480224"/>
                  </a:lnTo>
                  <a:cubicBezTo>
                    <a:pt x="550868" y="480445"/>
                    <a:pt x="550917" y="480703"/>
                    <a:pt x="550917" y="480876"/>
                  </a:cubicBezTo>
                  <a:cubicBezTo>
                    <a:pt x="550917" y="481048"/>
                    <a:pt x="550868" y="481294"/>
                    <a:pt x="550647" y="481515"/>
                  </a:cubicBezTo>
                  <a:lnTo>
                    <a:pt x="481527" y="550598"/>
                  </a:lnTo>
                  <a:cubicBezTo>
                    <a:pt x="481171" y="550954"/>
                    <a:pt x="480593" y="550954"/>
                    <a:pt x="480236" y="550598"/>
                  </a:cubicBezTo>
                  <a:lnTo>
                    <a:pt x="431977" y="502326"/>
                  </a:lnTo>
                  <a:cubicBezTo>
                    <a:pt x="427797" y="498146"/>
                    <a:pt x="421307" y="497261"/>
                    <a:pt x="416181" y="500150"/>
                  </a:cubicBezTo>
                  <a:cubicBezTo>
                    <a:pt x="400631" y="508964"/>
                    <a:pt x="384012" y="515860"/>
                    <a:pt x="366803" y="520641"/>
                  </a:cubicBezTo>
                  <a:cubicBezTo>
                    <a:pt x="361148" y="522215"/>
                    <a:pt x="357190" y="527439"/>
                    <a:pt x="357190" y="533339"/>
                  </a:cubicBezTo>
                  <a:lnTo>
                    <a:pt x="357190" y="601562"/>
                  </a:lnTo>
                  <a:cubicBezTo>
                    <a:pt x="357190" y="602066"/>
                    <a:pt x="356785" y="602471"/>
                    <a:pt x="356281" y="602471"/>
                  </a:cubicBezTo>
                  <a:lnTo>
                    <a:pt x="258544" y="602471"/>
                  </a:lnTo>
                  <a:cubicBezTo>
                    <a:pt x="258040" y="602471"/>
                    <a:pt x="257635" y="602066"/>
                    <a:pt x="257635" y="601562"/>
                  </a:cubicBezTo>
                  <a:lnTo>
                    <a:pt x="257635" y="533339"/>
                  </a:lnTo>
                  <a:cubicBezTo>
                    <a:pt x="257635" y="527439"/>
                    <a:pt x="253689" y="522215"/>
                    <a:pt x="248022" y="520641"/>
                  </a:cubicBezTo>
                  <a:cubicBezTo>
                    <a:pt x="230813" y="515860"/>
                    <a:pt x="214206" y="508964"/>
                    <a:pt x="198644" y="500150"/>
                  </a:cubicBezTo>
                  <a:cubicBezTo>
                    <a:pt x="196640" y="499019"/>
                    <a:pt x="194415" y="498466"/>
                    <a:pt x="192203" y="498466"/>
                  </a:cubicBezTo>
                  <a:cubicBezTo>
                    <a:pt x="188785" y="498466"/>
                    <a:pt x="185393" y="499793"/>
                    <a:pt x="182848" y="502326"/>
                  </a:cubicBezTo>
                  <a:lnTo>
                    <a:pt x="134589" y="550598"/>
                  </a:lnTo>
                  <a:cubicBezTo>
                    <a:pt x="134232" y="550954"/>
                    <a:pt x="133654" y="550954"/>
                    <a:pt x="133298" y="550598"/>
                  </a:cubicBezTo>
                  <a:lnTo>
                    <a:pt x="64178" y="481515"/>
                  </a:lnTo>
                  <a:cubicBezTo>
                    <a:pt x="63957" y="481294"/>
                    <a:pt x="63908" y="481048"/>
                    <a:pt x="63908" y="480876"/>
                  </a:cubicBezTo>
                  <a:cubicBezTo>
                    <a:pt x="63908" y="480703"/>
                    <a:pt x="63957" y="480445"/>
                    <a:pt x="64178" y="480224"/>
                  </a:cubicBezTo>
                  <a:lnTo>
                    <a:pt x="112450" y="431964"/>
                  </a:lnTo>
                  <a:cubicBezTo>
                    <a:pt x="116617" y="427785"/>
                    <a:pt x="117515" y="421295"/>
                    <a:pt x="114626" y="416181"/>
                  </a:cubicBezTo>
                  <a:cubicBezTo>
                    <a:pt x="105812" y="400570"/>
                    <a:pt x="98929" y="383963"/>
                    <a:pt x="94147" y="366791"/>
                  </a:cubicBezTo>
                  <a:cubicBezTo>
                    <a:pt x="92573" y="361136"/>
                    <a:pt x="87349" y="357178"/>
                    <a:pt x="81449" y="357178"/>
                  </a:cubicBezTo>
                  <a:lnTo>
                    <a:pt x="13202" y="357178"/>
                  </a:lnTo>
                  <a:cubicBezTo>
                    <a:pt x="12710" y="357178"/>
                    <a:pt x="12292" y="356772"/>
                    <a:pt x="12292" y="356268"/>
                  </a:cubicBezTo>
                  <a:lnTo>
                    <a:pt x="12292" y="258520"/>
                  </a:lnTo>
                  <a:cubicBezTo>
                    <a:pt x="12292" y="258016"/>
                    <a:pt x="12710" y="257610"/>
                    <a:pt x="13202" y="257610"/>
                  </a:cubicBezTo>
                  <a:lnTo>
                    <a:pt x="81437" y="257610"/>
                  </a:lnTo>
                  <a:cubicBezTo>
                    <a:pt x="87349" y="257610"/>
                    <a:pt x="92573" y="253652"/>
                    <a:pt x="94135" y="247998"/>
                  </a:cubicBezTo>
                  <a:cubicBezTo>
                    <a:pt x="98892" y="230874"/>
                    <a:pt x="105788" y="214267"/>
                    <a:pt x="114626" y="198619"/>
                  </a:cubicBezTo>
                  <a:cubicBezTo>
                    <a:pt x="117515" y="193493"/>
                    <a:pt x="116617" y="187003"/>
                    <a:pt x="112450" y="182836"/>
                  </a:cubicBezTo>
                  <a:lnTo>
                    <a:pt x="64166" y="134576"/>
                  </a:lnTo>
                  <a:cubicBezTo>
                    <a:pt x="63945" y="134355"/>
                    <a:pt x="63895" y="134109"/>
                    <a:pt x="63895" y="133937"/>
                  </a:cubicBezTo>
                  <a:cubicBezTo>
                    <a:pt x="63895" y="133765"/>
                    <a:pt x="63945" y="133519"/>
                    <a:pt x="64166" y="133298"/>
                  </a:cubicBezTo>
                  <a:lnTo>
                    <a:pt x="133286" y="64178"/>
                  </a:lnTo>
                  <a:cubicBezTo>
                    <a:pt x="133642" y="63834"/>
                    <a:pt x="134220" y="63834"/>
                    <a:pt x="134576" y="64178"/>
                  </a:cubicBezTo>
                  <a:lnTo>
                    <a:pt x="182861" y="112450"/>
                  </a:lnTo>
                  <a:cubicBezTo>
                    <a:pt x="187040" y="116630"/>
                    <a:pt x="193530" y="117527"/>
                    <a:pt x="198644" y="114626"/>
                  </a:cubicBezTo>
                  <a:cubicBezTo>
                    <a:pt x="214255" y="105788"/>
                    <a:pt x="230874" y="98892"/>
                    <a:pt x="248022" y="94135"/>
                  </a:cubicBezTo>
                  <a:cubicBezTo>
                    <a:pt x="253677" y="92561"/>
                    <a:pt x="257635" y="87337"/>
                    <a:pt x="257635" y="81437"/>
                  </a:cubicBezTo>
                  <a:lnTo>
                    <a:pt x="257635" y="13202"/>
                  </a:lnTo>
                  <a:cubicBezTo>
                    <a:pt x="257635" y="12698"/>
                    <a:pt x="258040" y="12292"/>
                    <a:pt x="258544" y="12292"/>
                  </a:cubicBezTo>
                  <a:lnTo>
                    <a:pt x="356268" y="12292"/>
                  </a:lnTo>
                  <a:cubicBezTo>
                    <a:pt x="356772" y="12292"/>
                    <a:pt x="357178" y="12698"/>
                    <a:pt x="357178" y="13202"/>
                  </a:cubicBezTo>
                  <a:lnTo>
                    <a:pt x="357178" y="81437"/>
                  </a:lnTo>
                  <a:cubicBezTo>
                    <a:pt x="357178" y="87337"/>
                    <a:pt x="361136" y="92561"/>
                    <a:pt x="366791" y="94135"/>
                  </a:cubicBezTo>
                  <a:cubicBezTo>
                    <a:pt x="383938" y="98892"/>
                    <a:pt x="400545" y="105788"/>
                    <a:pt x="416169" y="114614"/>
                  </a:cubicBezTo>
                  <a:cubicBezTo>
                    <a:pt x="421295" y="117515"/>
                    <a:pt x="427773" y="116617"/>
                    <a:pt x="431952" y="112438"/>
                  </a:cubicBezTo>
                  <a:lnTo>
                    <a:pt x="480236" y="64178"/>
                  </a:lnTo>
                  <a:cubicBezTo>
                    <a:pt x="480593" y="63834"/>
                    <a:pt x="481171" y="63834"/>
                    <a:pt x="481527" y="64178"/>
                  </a:cubicBezTo>
                  <a:lnTo>
                    <a:pt x="550635" y="133273"/>
                  </a:lnTo>
                  <a:cubicBezTo>
                    <a:pt x="550856" y="133495"/>
                    <a:pt x="550905" y="133753"/>
                    <a:pt x="550905" y="133925"/>
                  </a:cubicBezTo>
                  <a:cubicBezTo>
                    <a:pt x="550905" y="134097"/>
                    <a:pt x="550856" y="134343"/>
                    <a:pt x="550635" y="134564"/>
                  </a:cubicBezTo>
                  <a:lnTo>
                    <a:pt x="502363" y="182836"/>
                  </a:lnTo>
                  <a:cubicBezTo>
                    <a:pt x="498195" y="187003"/>
                    <a:pt x="497298" y="193493"/>
                    <a:pt x="500187" y="198619"/>
                  </a:cubicBezTo>
                  <a:cubicBezTo>
                    <a:pt x="509000" y="214194"/>
                    <a:pt x="515884" y="230813"/>
                    <a:pt x="520666" y="247998"/>
                  </a:cubicBezTo>
                  <a:cubicBezTo>
                    <a:pt x="522239" y="253664"/>
                    <a:pt x="527463" y="257610"/>
                    <a:pt x="533364" y="257610"/>
                  </a:cubicBezTo>
                  <a:lnTo>
                    <a:pt x="601611" y="257610"/>
                  </a:lnTo>
                  <a:cubicBezTo>
                    <a:pt x="602102" y="257610"/>
                    <a:pt x="602520" y="258016"/>
                    <a:pt x="602520" y="258520"/>
                  </a:cubicBezTo>
                  <a:lnTo>
                    <a:pt x="602520" y="356268"/>
                  </a:lnTo>
                  <a:close/>
                  <a:moveTo>
                    <a:pt x="307406" y="173629"/>
                  </a:moveTo>
                  <a:cubicBezTo>
                    <a:pt x="233652" y="173629"/>
                    <a:pt x="173654" y="233628"/>
                    <a:pt x="173654" y="307382"/>
                  </a:cubicBezTo>
                  <a:cubicBezTo>
                    <a:pt x="173654" y="381136"/>
                    <a:pt x="233652" y="441134"/>
                    <a:pt x="307406" y="441134"/>
                  </a:cubicBezTo>
                  <a:cubicBezTo>
                    <a:pt x="381160" y="441134"/>
                    <a:pt x="441159" y="381136"/>
                    <a:pt x="441159" y="307382"/>
                  </a:cubicBezTo>
                  <a:cubicBezTo>
                    <a:pt x="441159" y="233628"/>
                    <a:pt x="381160" y="173629"/>
                    <a:pt x="307406" y="173629"/>
                  </a:cubicBezTo>
                  <a:close/>
                  <a:moveTo>
                    <a:pt x="307406" y="428842"/>
                  </a:moveTo>
                  <a:cubicBezTo>
                    <a:pt x="240425" y="428842"/>
                    <a:pt x="185946" y="374363"/>
                    <a:pt x="185946" y="307382"/>
                  </a:cubicBezTo>
                  <a:cubicBezTo>
                    <a:pt x="185946" y="240401"/>
                    <a:pt x="240425" y="185921"/>
                    <a:pt x="307406" y="185921"/>
                  </a:cubicBezTo>
                  <a:cubicBezTo>
                    <a:pt x="374387" y="185921"/>
                    <a:pt x="428867" y="240401"/>
                    <a:pt x="428867" y="307382"/>
                  </a:cubicBezTo>
                  <a:cubicBezTo>
                    <a:pt x="428867" y="374363"/>
                    <a:pt x="374387" y="428842"/>
                    <a:pt x="307406" y="428842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0" y="1731125"/>
              <a:ext cx="6030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0" y="970216"/>
              <a:ext cx="603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79" name="Google Shape;179;p18"/>
          <p:cNvSpPr txBox="1"/>
          <p:nvPr/>
        </p:nvSpPr>
        <p:spPr>
          <a:xfrm>
            <a:off x="2504959" y="382496"/>
            <a:ext cx="41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My Hobbies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 b="21780" l="0" r="0" t="21780"/>
          <a:stretch/>
        </p:blipFill>
        <p:spPr>
          <a:xfrm>
            <a:off x="0" y="0"/>
            <a:ext cx="9144004" cy="344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/>
          <p:nvPr/>
        </p:nvSpPr>
        <p:spPr>
          <a:xfrm>
            <a:off x="4087473" y="3775495"/>
            <a:ext cx="1673051" cy="911703"/>
          </a:xfrm>
          <a:custGeom>
            <a:rect b="b" l="l" r="r" t="t"/>
            <a:pathLst>
              <a:path extrusionOk="0" h="1823406" w="3346101">
                <a:moveTo>
                  <a:pt x="1603164" y="526554"/>
                </a:moveTo>
                <a:cubicBezTo>
                  <a:pt x="1540207" y="499506"/>
                  <a:pt x="1482380" y="502304"/>
                  <a:pt x="1425020" y="499506"/>
                </a:cubicBezTo>
                <a:cubicBezTo>
                  <a:pt x="1262732" y="490645"/>
                  <a:pt x="1103241" y="505569"/>
                  <a:pt x="944218" y="538213"/>
                </a:cubicBezTo>
                <a:cubicBezTo>
                  <a:pt x="847218" y="558266"/>
                  <a:pt x="751617" y="581116"/>
                  <a:pt x="660680" y="621222"/>
                </a:cubicBezTo>
                <a:cubicBezTo>
                  <a:pt x="591194" y="652001"/>
                  <a:pt x="517978" y="676717"/>
                  <a:pt x="450358" y="711227"/>
                </a:cubicBezTo>
                <a:cubicBezTo>
                  <a:pt x="384137" y="745270"/>
                  <a:pt x="321647" y="788174"/>
                  <a:pt x="258690" y="828746"/>
                </a:cubicBezTo>
                <a:cubicBezTo>
                  <a:pt x="232109" y="846001"/>
                  <a:pt x="204594" y="863722"/>
                  <a:pt x="184075" y="887039"/>
                </a:cubicBezTo>
                <a:cubicBezTo>
                  <a:pt x="160758" y="913154"/>
                  <a:pt x="142104" y="944399"/>
                  <a:pt x="125782" y="976111"/>
                </a:cubicBezTo>
                <a:cubicBezTo>
                  <a:pt x="89873" y="1046529"/>
                  <a:pt x="64691" y="1122543"/>
                  <a:pt x="67489" y="1200889"/>
                </a:cubicBezTo>
                <a:cubicBezTo>
                  <a:pt x="69820" y="1259649"/>
                  <a:pt x="84277" y="1319807"/>
                  <a:pt x="135575" y="1362711"/>
                </a:cubicBezTo>
                <a:cubicBezTo>
                  <a:pt x="161224" y="1384163"/>
                  <a:pt x="181277" y="1412144"/>
                  <a:pt x="204128" y="1437326"/>
                </a:cubicBezTo>
                <a:cubicBezTo>
                  <a:pt x="207392" y="1441057"/>
                  <a:pt x="210190" y="1445721"/>
                  <a:pt x="214387" y="1448052"/>
                </a:cubicBezTo>
                <a:cubicBezTo>
                  <a:pt x="263820" y="1472302"/>
                  <a:pt x="313253" y="1496086"/>
                  <a:pt x="363152" y="1519403"/>
                </a:cubicBezTo>
                <a:cubicBezTo>
                  <a:pt x="385536" y="1529663"/>
                  <a:pt x="408387" y="1540389"/>
                  <a:pt x="431704" y="1547850"/>
                </a:cubicBezTo>
                <a:cubicBezTo>
                  <a:pt x="466680" y="1558576"/>
                  <a:pt x="503055" y="1565105"/>
                  <a:pt x="538497" y="1575831"/>
                </a:cubicBezTo>
                <a:cubicBezTo>
                  <a:pt x="580002" y="1588422"/>
                  <a:pt x="625704" y="1590754"/>
                  <a:pt x="663478" y="1607543"/>
                </a:cubicBezTo>
                <a:cubicBezTo>
                  <a:pt x="718040" y="1632259"/>
                  <a:pt x="777732" y="1617336"/>
                  <a:pt x="831362" y="1641586"/>
                </a:cubicBezTo>
                <a:cubicBezTo>
                  <a:pt x="859343" y="1654177"/>
                  <a:pt x="891987" y="1656975"/>
                  <a:pt x="922766" y="1661638"/>
                </a:cubicBezTo>
                <a:cubicBezTo>
                  <a:pt x="996448" y="1671898"/>
                  <a:pt x="1070131" y="1688687"/>
                  <a:pt x="1143813" y="1687754"/>
                </a:cubicBezTo>
                <a:cubicBezTo>
                  <a:pt x="1219361" y="1686821"/>
                  <a:pt x="1293977" y="1699879"/>
                  <a:pt x="1369525" y="1696614"/>
                </a:cubicBezTo>
                <a:cubicBezTo>
                  <a:pt x="1434813" y="1694283"/>
                  <a:pt x="1500101" y="1702677"/>
                  <a:pt x="1565390" y="1704542"/>
                </a:cubicBezTo>
                <a:cubicBezTo>
                  <a:pt x="1593370" y="1705475"/>
                  <a:pt x="1621351" y="1703610"/>
                  <a:pt x="1649332" y="1702677"/>
                </a:cubicBezTo>
                <a:cubicBezTo>
                  <a:pt x="1737471" y="1698480"/>
                  <a:pt x="1825610" y="1695215"/>
                  <a:pt x="1913283" y="1689619"/>
                </a:cubicBezTo>
                <a:cubicBezTo>
                  <a:pt x="1972975" y="1685422"/>
                  <a:pt x="2032667" y="1679826"/>
                  <a:pt x="2091893" y="1671432"/>
                </a:cubicBezTo>
                <a:cubicBezTo>
                  <a:pt x="2135730" y="1664903"/>
                  <a:pt x="2178634" y="1654177"/>
                  <a:pt x="2221537" y="1643451"/>
                </a:cubicBezTo>
                <a:cubicBezTo>
                  <a:pt x="2365172" y="1606610"/>
                  <a:pt x="2513003" y="1583759"/>
                  <a:pt x="2651041" y="1525932"/>
                </a:cubicBezTo>
                <a:cubicBezTo>
                  <a:pt x="2683685" y="1512408"/>
                  <a:pt x="2718661" y="1504014"/>
                  <a:pt x="2751772" y="1490956"/>
                </a:cubicBezTo>
                <a:cubicBezTo>
                  <a:pt x="2839445" y="1457379"/>
                  <a:pt x="2920122" y="1409812"/>
                  <a:pt x="2994737" y="1354783"/>
                </a:cubicBezTo>
                <a:cubicBezTo>
                  <a:pt x="3061891" y="1305351"/>
                  <a:pt x="3129511" y="1256384"/>
                  <a:pt x="3183141" y="1189697"/>
                </a:cubicBezTo>
                <a:cubicBezTo>
                  <a:pt x="3241900" y="1116481"/>
                  <a:pt x="3272213" y="1034870"/>
                  <a:pt x="3279675" y="943000"/>
                </a:cubicBezTo>
                <a:cubicBezTo>
                  <a:pt x="3282939" y="906159"/>
                  <a:pt x="3287602" y="868852"/>
                  <a:pt x="3284804" y="832010"/>
                </a:cubicBezTo>
                <a:cubicBezTo>
                  <a:pt x="3283405" y="811957"/>
                  <a:pt x="3267549" y="793304"/>
                  <a:pt x="3260088" y="773251"/>
                </a:cubicBezTo>
                <a:cubicBezTo>
                  <a:pt x="3223713" y="671587"/>
                  <a:pt x="3170550" y="579717"/>
                  <a:pt x="3086141" y="511631"/>
                </a:cubicBezTo>
                <a:cubicBezTo>
                  <a:pt x="3004064" y="445876"/>
                  <a:pt x="2919190" y="381987"/>
                  <a:pt x="2821724" y="338617"/>
                </a:cubicBezTo>
                <a:cubicBezTo>
                  <a:pt x="2722392" y="293848"/>
                  <a:pt x="2621195" y="249545"/>
                  <a:pt x="2517666" y="213636"/>
                </a:cubicBezTo>
                <a:cubicBezTo>
                  <a:pt x="2436056" y="185189"/>
                  <a:pt x="2351181" y="163737"/>
                  <a:pt x="2264907" y="151146"/>
                </a:cubicBezTo>
                <a:cubicBezTo>
                  <a:pt x="2170239" y="137156"/>
                  <a:pt x="2076038" y="128762"/>
                  <a:pt x="1980437" y="129228"/>
                </a:cubicBezTo>
                <a:cubicBezTo>
                  <a:pt x="1870846" y="129694"/>
                  <a:pt x="1761721" y="122233"/>
                  <a:pt x="1652130" y="120834"/>
                </a:cubicBezTo>
                <a:cubicBezTo>
                  <a:pt x="1603164" y="120367"/>
                  <a:pt x="1554197" y="126430"/>
                  <a:pt x="1505231" y="128295"/>
                </a:cubicBezTo>
                <a:cubicBezTo>
                  <a:pt x="1433880" y="131093"/>
                  <a:pt x="1362529" y="132959"/>
                  <a:pt x="1291179" y="135757"/>
                </a:cubicBezTo>
                <a:cubicBezTo>
                  <a:pt x="1269260" y="136689"/>
                  <a:pt x="1247342" y="139954"/>
                  <a:pt x="1225424" y="142752"/>
                </a:cubicBezTo>
                <a:cubicBezTo>
                  <a:pt x="1200241" y="146016"/>
                  <a:pt x="1174126" y="154877"/>
                  <a:pt x="1149410" y="152079"/>
                </a:cubicBezTo>
                <a:cubicBezTo>
                  <a:pt x="1098578" y="146016"/>
                  <a:pt x="1051477" y="160007"/>
                  <a:pt x="1002511" y="167002"/>
                </a:cubicBezTo>
                <a:cubicBezTo>
                  <a:pt x="992251" y="168401"/>
                  <a:pt x="981992" y="169800"/>
                  <a:pt x="972198" y="171199"/>
                </a:cubicBezTo>
                <a:cubicBezTo>
                  <a:pt x="942819" y="175862"/>
                  <a:pt x="913439" y="180526"/>
                  <a:pt x="877064" y="186588"/>
                </a:cubicBezTo>
                <a:cubicBezTo>
                  <a:pt x="868203" y="178661"/>
                  <a:pt x="852814" y="166536"/>
                  <a:pt x="839290" y="153012"/>
                </a:cubicBezTo>
                <a:cubicBezTo>
                  <a:pt x="834160" y="147415"/>
                  <a:pt x="830429" y="138555"/>
                  <a:pt x="829963" y="130627"/>
                </a:cubicBezTo>
                <a:cubicBezTo>
                  <a:pt x="827631" y="96584"/>
                  <a:pt x="864473" y="52747"/>
                  <a:pt x="899449" y="48550"/>
                </a:cubicBezTo>
                <a:cubicBezTo>
                  <a:pt x="948415" y="42488"/>
                  <a:pt x="997847" y="35493"/>
                  <a:pt x="1046814" y="34093"/>
                </a:cubicBezTo>
                <a:cubicBezTo>
                  <a:pt x="1085054" y="33161"/>
                  <a:pt x="1123294" y="36425"/>
                  <a:pt x="1160136" y="21502"/>
                </a:cubicBezTo>
                <a:cubicBezTo>
                  <a:pt x="1168996" y="17771"/>
                  <a:pt x="1181121" y="16839"/>
                  <a:pt x="1190448" y="18704"/>
                </a:cubicBezTo>
                <a:cubicBezTo>
                  <a:pt x="1282784" y="35493"/>
                  <a:pt x="1372789" y="1449"/>
                  <a:pt x="1464659" y="7978"/>
                </a:cubicBezTo>
                <a:cubicBezTo>
                  <a:pt x="1489842" y="9844"/>
                  <a:pt x="1515491" y="2382"/>
                  <a:pt x="1541140" y="983"/>
                </a:cubicBezTo>
                <a:cubicBezTo>
                  <a:pt x="1603164" y="-2748"/>
                  <a:pt x="1665187" y="5646"/>
                  <a:pt x="1727678" y="1449"/>
                </a:cubicBezTo>
                <a:cubicBezTo>
                  <a:pt x="1787836" y="-2748"/>
                  <a:pt x="1848927" y="13108"/>
                  <a:pt x="1909086" y="8444"/>
                </a:cubicBezTo>
                <a:cubicBezTo>
                  <a:pt x="1960850" y="4714"/>
                  <a:pt x="2009816" y="13108"/>
                  <a:pt x="2060182" y="15906"/>
                </a:cubicBezTo>
                <a:cubicBezTo>
                  <a:pt x="2119874" y="19637"/>
                  <a:pt x="2179566" y="21036"/>
                  <a:pt x="2238792" y="35026"/>
                </a:cubicBezTo>
                <a:cubicBezTo>
                  <a:pt x="2269104" y="42021"/>
                  <a:pt x="2301749" y="39223"/>
                  <a:pt x="2333460" y="47151"/>
                </a:cubicBezTo>
                <a:cubicBezTo>
                  <a:pt x="2387556" y="60675"/>
                  <a:pt x="2442585" y="69536"/>
                  <a:pt x="2496681" y="83060"/>
                </a:cubicBezTo>
                <a:cubicBezTo>
                  <a:pt x="2524195" y="90055"/>
                  <a:pt x="2549844" y="104045"/>
                  <a:pt x="2576426" y="114305"/>
                </a:cubicBezTo>
                <a:cubicBezTo>
                  <a:pt x="2627724" y="133891"/>
                  <a:pt x="2679022" y="153944"/>
                  <a:pt x="2729387" y="175862"/>
                </a:cubicBezTo>
                <a:cubicBezTo>
                  <a:pt x="2809132" y="210838"/>
                  <a:pt x="2879084" y="260737"/>
                  <a:pt x="2954166" y="302242"/>
                </a:cubicBezTo>
                <a:cubicBezTo>
                  <a:pt x="2983545" y="318564"/>
                  <a:pt x="3016190" y="329756"/>
                  <a:pt x="3043237" y="348877"/>
                </a:cubicBezTo>
                <a:cubicBezTo>
                  <a:pt x="3083810" y="378256"/>
                  <a:pt x="3118785" y="414165"/>
                  <a:pt x="3158891" y="444011"/>
                </a:cubicBezTo>
                <a:cubicBezTo>
                  <a:pt x="3198997" y="474323"/>
                  <a:pt x="3219982" y="520025"/>
                  <a:pt x="3254026" y="555001"/>
                </a:cubicBezTo>
                <a:cubicBezTo>
                  <a:pt x="3260554" y="561530"/>
                  <a:pt x="3263352" y="573189"/>
                  <a:pt x="3264285" y="582982"/>
                </a:cubicBezTo>
                <a:cubicBezTo>
                  <a:pt x="3267549" y="613294"/>
                  <a:pt x="3277343" y="638477"/>
                  <a:pt x="3302525" y="659462"/>
                </a:cubicBezTo>
                <a:cubicBezTo>
                  <a:pt x="3316516" y="671121"/>
                  <a:pt x="3323977" y="694438"/>
                  <a:pt x="3327708" y="713559"/>
                </a:cubicBezTo>
                <a:cubicBezTo>
                  <a:pt x="3336569" y="756929"/>
                  <a:pt x="3347761" y="801231"/>
                  <a:pt x="3345896" y="844602"/>
                </a:cubicBezTo>
                <a:cubicBezTo>
                  <a:pt x="3341698" y="929476"/>
                  <a:pt x="3344496" y="1015750"/>
                  <a:pt x="3320247" y="1098760"/>
                </a:cubicBezTo>
                <a:cubicBezTo>
                  <a:pt x="3301593" y="1161716"/>
                  <a:pt x="3273146" y="1218610"/>
                  <a:pt x="3230708" y="1269908"/>
                </a:cubicBezTo>
                <a:cubicBezTo>
                  <a:pt x="3143502" y="1374836"/>
                  <a:pt x="3035310" y="1451783"/>
                  <a:pt x="2918723" y="1521735"/>
                </a:cubicBezTo>
                <a:cubicBezTo>
                  <a:pt x="2841310" y="1567903"/>
                  <a:pt x="2759233" y="1605211"/>
                  <a:pt x="2676224" y="1636456"/>
                </a:cubicBezTo>
                <a:cubicBezTo>
                  <a:pt x="2593214" y="1667701"/>
                  <a:pt x="2508340" y="1695682"/>
                  <a:pt x="2420200" y="1715268"/>
                </a:cubicBezTo>
                <a:cubicBezTo>
                  <a:pt x="2352580" y="1730191"/>
                  <a:pt x="2285427" y="1750244"/>
                  <a:pt x="2216874" y="1764234"/>
                </a:cubicBezTo>
                <a:cubicBezTo>
                  <a:pt x="2180965" y="1771696"/>
                  <a:pt x="2143191" y="1772162"/>
                  <a:pt x="2106816" y="1777292"/>
                </a:cubicBezTo>
                <a:cubicBezTo>
                  <a:pt x="2073706" y="1781489"/>
                  <a:pt x="2040595" y="1784754"/>
                  <a:pt x="2008417" y="1793148"/>
                </a:cubicBezTo>
                <a:cubicBezTo>
                  <a:pt x="1879706" y="1825326"/>
                  <a:pt x="1748197" y="1823460"/>
                  <a:pt x="1616688" y="1822994"/>
                </a:cubicBezTo>
                <a:cubicBezTo>
                  <a:pt x="1555130" y="1822994"/>
                  <a:pt x="1493572" y="1824859"/>
                  <a:pt x="1432481" y="1820662"/>
                </a:cubicBezTo>
                <a:cubicBezTo>
                  <a:pt x="1320558" y="1813201"/>
                  <a:pt x="1209102" y="1802941"/>
                  <a:pt x="1097179" y="1792682"/>
                </a:cubicBezTo>
                <a:cubicBezTo>
                  <a:pt x="1025828" y="1786153"/>
                  <a:pt x="954477" y="1779158"/>
                  <a:pt x="883593" y="1768432"/>
                </a:cubicBezTo>
                <a:cubicBezTo>
                  <a:pt x="826232" y="1760037"/>
                  <a:pt x="770271" y="1745581"/>
                  <a:pt x="713377" y="1733922"/>
                </a:cubicBezTo>
                <a:cubicBezTo>
                  <a:pt x="670473" y="1725061"/>
                  <a:pt x="626637" y="1717600"/>
                  <a:pt x="584199" y="1707340"/>
                </a:cubicBezTo>
                <a:cubicBezTo>
                  <a:pt x="528238" y="1693816"/>
                  <a:pt x="471344" y="1680759"/>
                  <a:pt x="416781" y="1662105"/>
                </a:cubicBezTo>
                <a:cubicBezTo>
                  <a:pt x="368748" y="1645783"/>
                  <a:pt x="323046" y="1622465"/>
                  <a:pt x="276411" y="1602413"/>
                </a:cubicBezTo>
                <a:cubicBezTo>
                  <a:pt x="200863" y="1570235"/>
                  <a:pt x="138840" y="1518471"/>
                  <a:pt x="87542" y="1456447"/>
                </a:cubicBezTo>
                <a:cubicBezTo>
                  <a:pt x="43705" y="1403750"/>
                  <a:pt x="16657" y="1341726"/>
                  <a:pt x="6398" y="1271774"/>
                </a:cubicBezTo>
                <a:cubicBezTo>
                  <a:pt x="-14588" y="1125341"/>
                  <a:pt x="16657" y="989169"/>
                  <a:pt x="91272" y="864654"/>
                </a:cubicBezTo>
                <a:cubicBezTo>
                  <a:pt x="129979" y="800765"/>
                  <a:pt x="188738" y="751799"/>
                  <a:pt x="251695" y="709361"/>
                </a:cubicBezTo>
                <a:cubicBezTo>
                  <a:pt x="335171" y="653400"/>
                  <a:pt x="422377" y="603501"/>
                  <a:pt x="514247" y="563395"/>
                </a:cubicBezTo>
                <a:cubicBezTo>
                  <a:pt x="589329" y="530751"/>
                  <a:pt x="665810" y="500439"/>
                  <a:pt x="744156" y="476189"/>
                </a:cubicBezTo>
                <a:cubicBezTo>
                  <a:pt x="893386" y="430021"/>
                  <a:pt x="1046347" y="400641"/>
                  <a:pt x="1203039" y="397376"/>
                </a:cubicBezTo>
                <a:cubicBezTo>
                  <a:pt x="1243145" y="396444"/>
                  <a:pt x="1283717" y="402040"/>
                  <a:pt x="1323823" y="403905"/>
                </a:cubicBezTo>
                <a:cubicBezTo>
                  <a:pt x="1369058" y="405771"/>
                  <a:pt x="1414760" y="404838"/>
                  <a:pt x="1459996" y="409035"/>
                </a:cubicBezTo>
                <a:cubicBezTo>
                  <a:pt x="1550000" y="416963"/>
                  <a:pt x="1567721" y="431886"/>
                  <a:pt x="1603164" y="5265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2016158" y="4022711"/>
            <a:ext cx="511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My Family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ellow and Black Fun Doodles and Blobs Employee Profile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71717"/>
      </a:accent1>
      <a:accent2>
        <a:srgbClr val="FFC530"/>
      </a:accent2>
      <a:accent3>
        <a:srgbClr val="FFE7A9"/>
      </a:accent3>
      <a:accent4>
        <a:srgbClr val="FF9E30"/>
      </a:accent4>
      <a:accent5>
        <a:srgbClr val="FFD09B"/>
      </a:accent5>
      <a:accent6>
        <a:srgbClr val="FFFFFF"/>
      </a:accent6>
      <a:hlink>
        <a:srgbClr val="FFC53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