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Montserrat"/>
      <p:regular r:id="rId45"/>
      <p:bold r:id="rId46"/>
      <p:italic r:id="rId47"/>
      <p:boldItalic r:id="rId48"/>
    </p:embeddedFont>
    <p:embeddedFont>
      <p:font typeface="Arvo"/>
      <p:regular r:id="rId49"/>
      <p:bold r:id="rId50"/>
      <p:italic r:id="rId51"/>
      <p:boldItalic r:id="rId52"/>
    </p:embeddedFont>
    <p:embeddedFont>
      <p:font typeface="Roboto Condensed"/>
      <p:regular r:id="rId53"/>
      <p:bold r:id="rId54"/>
      <p:italic r:id="rId55"/>
      <p:boldItalic r:id="rId56"/>
    </p:embeddedFont>
    <p:embeddedFont>
      <p:font typeface="Roboto Condensed Light"/>
      <p:regular r:id="rId57"/>
      <p:bold r:id="rId58"/>
      <p:italic r:id="rId59"/>
      <p:boldItalic r:id="rId6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27665BA-8202-44FC-AD62-C9F0E3EA811A}">
  <a:tblStyle styleId="{E27665BA-8202-44FC-AD62-C9F0E3EA81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215DE48A-E3B5-44D0-98CB-AE0B3FDC03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Montserrat-bold.fntdata"/><Relationship Id="rId45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boldItalic.fntdata"/><Relationship Id="rId47" Type="http://schemas.openxmlformats.org/officeDocument/2006/relationships/font" Target="fonts/Montserrat-italic.fntdata"/><Relationship Id="rId49" Type="http://schemas.openxmlformats.org/officeDocument/2006/relationships/font" Target="fonts/Arv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RobotoCondensedLight-bold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Arvo-italic.fntdata"/><Relationship Id="rId50" Type="http://schemas.openxmlformats.org/officeDocument/2006/relationships/font" Target="fonts/Arvo-bold.fntdata"/><Relationship Id="rId53" Type="http://schemas.openxmlformats.org/officeDocument/2006/relationships/font" Target="fonts/RobotoCondensed-regular.fntdata"/><Relationship Id="rId52" Type="http://schemas.openxmlformats.org/officeDocument/2006/relationships/font" Target="fonts/Arvo-boldItalic.fntdata"/><Relationship Id="rId11" Type="http://schemas.openxmlformats.org/officeDocument/2006/relationships/slide" Target="slides/slide6.xml"/><Relationship Id="rId55" Type="http://schemas.openxmlformats.org/officeDocument/2006/relationships/font" Target="fonts/RobotoCondensed-italic.fntdata"/><Relationship Id="rId10" Type="http://schemas.openxmlformats.org/officeDocument/2006/relationships/slide" Target="slides/slide5.xml"/><Relationship Id="rId54" Type="http://schemas.openxmlformats.org/officeDocument/2006/relationships/font" Target="fonts/RobotoCondensed-bold.fntdata"/><Relationship Id="rId13" Type="http://schemas.openxmlformats.org/officeDocument/2006/relationships/slide" Target="slides/slide8.xml"/><Relationship Id="rId57" Type="http://schemas.openxmlformats.org/officeDocument/2006/relationships/font" Target="fonts/RobotoCondensedLight-regular.fntdata"/><Relationship Id="rId12" Type="http://schemas.openxmlformats.org/officeDocument/2006/relationships/slide" Target="slides/slide7.xml"/><Relationship Id="rId56" Type="http://schemas.openxmlformats.org/officeDocument/2006/relationships/font" Target="fonts/RobotoCondensed-boldItalic.fntdata"/><Relationship Id="rId15" Type="http://schemas.openxmlformats.org/officeDocument/2006/relationships/slide" Target="slides/slide10.xml"/><Relationship Id="rId59" Type="http://schemas.openxmlformats.org/officeDocument/2006/relationships/font" Target="fonts/RobotoCondensedLight-italic.fntdata"/><Relationship Id="rId14" Type="http://schemas.openxmlformats.org/officeDocument/2006/relationships/slide" Target="slides/slide9.xml"/><Relationship Id="rId58" Type="http://schemas.openxmlformats.org/officeDocument/2006/relationships/font" Target="fonts/RobotoCondensedLight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debaa7b3a2_1_7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debaa7b3a2_1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debaa7b3a2_1_7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debaa7b3a2_1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debaa7b3a2_1_1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debaa7b3a2_1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debaa7b3a2_1_1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debaa7b3a2_1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debaa7b3a2_1_1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debaa7b3a2_1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debaa7b3a2_1_17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debaa7b3a2_1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debaa7b3a2_1_22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debaa7b3a2_1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debaa7b3a2_1_24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debaa7b3a2_1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debaa7b3a2_1_26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debaa7b3a2_1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debaa7b3a2_1_35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" name="Google Shape;846;gdebaa7b3a2_1_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5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g77cc2f8164_3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7" name="Google Shape;1307;g77cc2f8164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5" name="Shape 1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" name="Google Shape;1756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7" name="Google Shape;1757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2" name="Shape 1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" name="Google Shape;1763;g657edcabb3_95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4" name="Google Shape;1764;g657edcabb3_95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fmla="val 32425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flipH="1" rot="10800000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2" name="Google Shape;22;p2"/>
          <p:cNvSpPr txBox="1"/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fmla="val 32425" name="adj"/>
            </a:avLst>
          </a:prstGeom>
          <a:solidFill>
            <a:srgbClr val="2632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flipH="1" rot="10800000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flipH="1" rot="10800000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9" name="Google Shape;39;p3"/>
          <p:cNvSpPr txBox="1"/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0" name="Google Shape;40;p3"/>
          <p:cNvSpPr txBox="1"/>
          <p:nvPr>
            <p:ph idx="1" type="subTitle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" name="Google Shape;41;p3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4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44" name="Google Shape;44;p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5" name="Google Shape;45;p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46" name="Google Shape;46;p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8" name="Google Shape;48;p4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49" name="Google Shape;49;p4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1" name="Google Shape;51;p4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fmla="val 32425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52" name="Google Shape;52;p4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53" name="Google Shape;53;p4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 flipH="1" rot="10800000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55" name="Google Shape;55;p4"/>
          <p:cNvGrpSpPr/>
          <p:nvPr/>
        </p:nvGrpSpPr>
        <p:grpSpPr>
          <a:xfrm flipH="1" rot="10800000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56" name="Google Shape;56;p4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58" name="Google Shape;58;p4"/>
          <p:cNvSpPr txBox="1"/>
          <p:nvPr>
            <p:ph idx="1" type="body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i="1" sz="3000">
                <a:solidFill>
                  <a:srgbClr val="FFFFFF"/>
                </a:solidFill>
              </a:defRPr>
            </a:lvl1pPr>
            <a:lvl2pPr indent="-419100" lvl="1" marL="9144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2pPr>
            <a:lvl3pPr indent="-419100" lvl="2" marL="13716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3pPr>
            <a:lvl4pPr indent="-419100" lvl="3" marL="18288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4pPr>
            <a:lvl5pPr indent="-419100" lvl="4" marL="22860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5pPr>
            <a:lvl6pPr indent="-419100" lvl="5" marL="27432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6pPr>
            <a:lvl7pPr indent="-419100" lvl="6" marL="32004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7pPr>
            <a:lvl8pPr indent="-419100" lvl="7" marL="36576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8pPr>
            <a:lvl9pPr indent="-419100" lvl="8" marL="41148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9" name="Google Shape;59;p4"/>
          <p:cNvSpPr txBox="1"/>
          <p:nvPr/>
        </p:nvSpPr>
        <p:spPr>
          <a:xfrm>
            <a:off x="286600" y="1014575"/>
            <a:ext cx="6765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chemeClr val="accent5"/>
                </a:solidFill>
              </a:rPr>
              <a:t>“</a:t>
            </a:r>
            <a:endParaRPr b="1" sz="7200">
              <a:solidFill>
                <a:schemeClr val="accent5"/>
              </a:solidFill>
            </a:endParaRPr>
          </a:p>
        </p:txBody>
      </p:sp>
      <p:sp>
        <p:nvSpPr>
          <p:cNvPr id="60" name="Google Shape;60;p4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fmla="val 32425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flipH="1" rot="10800000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flipH="1" rot="10800000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79" name="Google Shape;79;p5"/>
          <p:cNvSpPr txBox="1"/>
          <p:nvPr>
            <p:ph idx="1" type="body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indent="-381000" lvl="1" marL="9144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indent="-381000" lvl="2" marL="13716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indent="-381000" lvl="3" marL="18288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indent="-381000" lvl="4" marL="2286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indent="-381000" lvl="5" marL="27432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indent="-381000" lvl="6" marL="32004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indent="-381000" lvl="7" marL="36576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indent="-381000" lvl="8" marL="41148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/>
        </p:txBody>
      </p:sp>
      <p:sp>
        <p:nvSpPr>
          <p:cNvPr id="80" name="Google Shape;80;p5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fmla="val 32425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flipH="1" rot="10800000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flipH="1" rot="10800000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98" name="Google Shape;98;p6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99" name="Google Shape;99;p6"/>
          <p:cNvSpPr txBox="1"/>
          <p:nvPr>
            <p:ph idx="1" type="body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indent="-355600" lvl="1" marL="9144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indent="-355600" lvl="2" marL="1371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indent="-355600" lvl="3" marL="18288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indent="-355600" lvl="4" marL="22860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indent="-355600" lvl="5" marL="27432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indent="-355600" lvl="6" marL="32004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indent="-355600" lvl="7" marL="3657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indent="-355600" lvl="8" marL="41148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/>
        </p:txBody>
      </p:sp>
      <p:sp>
        <p:nvSpPr>
          <p:cNvPr id="100" name="Google Shape;100;p6"/>
          <p:cNvSpPr txBox="1"/>
          <p:nvPr>
            <p:ph idx="2" type="body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indent="-355600" lvl="1" marL="9144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indent="-355600" lvl="2" marL="1371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indent="-355600" lvl="3" marL="18288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indent="-355600" lvl="4" marL="22860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indent="-355600" lvl="5" marL="27432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indent="-355600" lvl="6" marL="32004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indent="-355600" lvl="7" marL="3657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indent="-355600" lvl="8" marL="41148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/>
        </p:txBody>
      </p:sp>
      <p:sp>
        <p:nvSpPr>
          <p:cNvPr id="101" name="Google Shape;101;p6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7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04" name="Google Shape;104;p7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fmla="val 32425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05" name="Google Shape;105;p7"/>
            <p:cNvGrpSpPr/>
            <p:nvPr/>
          </p:nvGrpSpPr>
          <p:grpSpPr>
            <a:xfrm flipH="1" rot="10800000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06" name="Google Shape;106;p7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7" name="Google Shape;107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08" name="Google Shape;108;p7"/>
            <p:cNvGrpSpPr/>
            <p:nvPr/>
          </p:nvGrpSpPr>
          <p:grpSpPr>
            <a:xfrm flipH="1" rot="10800000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09" name="Google Shape;109;p7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10" name="Google Shape;110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11" name="Google Shape;111;p7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12" name="Google Shape;112;p7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3" name="Google Shape;113;p7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4" name="Google Shape;114;p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" name="Google Shape;115;p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6" name="Google Shape;116;p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17" name="Google Shape;117;p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" name="Google Shape;118;p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19" name="Google Shape;119;p7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20" name="Google Shape;120;p7"/>
          <p:cNvSpPr txBox="1"/>
          <p:nvPr>
            <p:ph idx="1" type="body"/>
          </p:nvPr>
        </p:nvSpPr>
        <p:spPr>
          <a:xfrm>
            <a:off x="870450" y="1545076"/>
            <a:ext cx="2247900" cy="27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/>
        </p:txBody>
      </p:sp>
      <p:sp>
        <p:nvSpPr>
          <p:cNvPr id="121" name="Google Shape;121;p7"/>
          <p:cNvSpPr txBox="1"/>
          <p:nvPr>
            <p:ph idx="2" type="body"/>
          </p:nvPr>
        </p:nvSpPr>
        <p:spPr>
          <a:xfrm>
            <a:off x="3233637" y="1545076"/>
            <a:ext cx="2247900" cy="27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/>
        </p:txBody>
      </p:sp>
      <p:sp>
        <p:nvSpPr>
          <p:cNvPr id="122" name="Google Shape;122;p7"/>
          <p:cNvSpPr txBox="1"/>
          <p:nvPr>
            <p:ph idx="3" type="body"/>
          </p:nvPr>
        </p:nvSpPr>
        <p:spPr>
          <a:xfrm>
            <a:off x="5540650" y="1545076"/>
            <a:ext cx="2247900" cy="27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/>
        </p:txBody>
      </p:sp>
      <p:sp>
        <p:nvSpPr>
          <p:cNvPr id="123" name="Google Shape;123;p7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fmla="val 32425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flipH="1" rot="10800000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flipH="1" rot="10800000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41" name="Google Shape;141;p8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42" name="Google Shape;142;p8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9"/>
          <p:cNvGrpSpPr/>
          <p:nvPr/>
        </p:nvGrpSpPr>
        <p:grpSpPr>
          <a:xfrm>
            <a:off x="2466138" y="4472723"/>
            <a:ext cx="6686825" cy="670795"/>
            <a:chOff x="5589288" y="4472723"/>
            <a:chExt cx="6686825" cy="670795"/>
          </a:xfrm>
        </p:grpSpPr>
        <p:sp>
          <p:nvSpPr>
            <p:cNvPr id="145" name="Google Shape;145;p9"/>
            <p:cNvSpPr/>
            <p:nvPr/>
          </p:nvSpPr>
          <p:spPr>
            <a:xfrm rot="10800000">
              <a:off x="5589288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6" name="Google Shape;146;p9"/>
            <p:cNvGrpSpPr/>
            <p:nvPr/>
          </p:nvGrpSpPr>
          <p:grpSpPr>
            <a:xfrm flipH="1">
              <a:off x="5748896" y="4472723"/>
              <a:ext cx="6527217" cy="670795"/>
              <a:chOff x="-10101302" y="330075"/>
              <a:chExt cx="16532971" cy="1699506"/>
            </a:xfrm>
          </p:grpSpPr>
          <p:sp>
            <p:nvSpPr>
              <p:cNvPr id="147" name="Google Shape;147;p9"/>
              <p:cNvSpPr/>
              <p:nvPr/>
            </p:nvSpPr>
            <p:spPr>
              <a:xfrm>
                <a:off x="-10101302" y="330081"/>
                <a:ext cx="148464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" name="Google Shape;148;p9"/>
              <p:cNvSpPr/>
              <p:nvPr/>
            </p:nvSpPr>
            <p:spPr>
              <a:xfrm>
                <a:off x="4732169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9" name="Google Shape;149;p9"/>
            <p:cNvGrpSpPr/>
            <p:nvPr/>
          </p:nvGrpSpPr>
          <p:grpSpPr>
            <a:xfrm flipH="1">
              <a:off x="5592255" y="4646738"/>
              <a:ext cx="6682918" cy="304563"/>
              <a:chOff x="-30922586" y="330075"/>
              <a:chExt cx="37293070" cy="1699569"/>
            </a:xfrm>
          </p:grpSpPr>
          <p:sp>
            <p:nvSpPr>
              <p:cNvPr id="150" name="Google Shape;150;p9"/>
              <p:cNvSpPr/>
              <p:nvPr/>
            </p:nvSpPr>
            <p:spPr>
              <a:xfrm>
                <a:off x="-30922586" y="330144"/>
                <a:ext cx="355881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9"/>
              <p:cNvSpPr/>
              <p:nvPr/>
            </p:nvSpPr>
            <p:spPr>
              <a:xfrm>
                <a:off x="4670984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52" name="Google Shape;152;p9"/>
          <p:cNvSpPr txBox="1"/>
          <p:nvPr>
            <p:ph idx="1" type="body"/>
          </p:nvPr>
        </p:nvSpPr>
        <p:spPr>
          <a:xfrm>
            <a:off x="2682800" y="4636500"/>
            <a:ext cx="60042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</a:lstStyle>
          <a:p/>
        </p:txBody>
      </p:sp>
      <p:sp>
        <p:nvSpPr>
          <p:cNvPr id="153" name="Google Shape;153;p9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4" name="Google Shape;154;p9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55" name="Google Shape;155;p9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6" name="Google Shape;156;p9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57" name="Google Shape;157;p9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9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0" name="Google Shape;160;p9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79" name="Google Shape;179;p10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b="1" sz="2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b="1" sz="2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b="1" sz="2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b="1" sz="2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b="1" sz="2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b="1" sz="2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b="1" sz="2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b="1" sz="2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b="1" sz="2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indent="-381000" lvl="1" marL="9144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indent="-381000" lvl="2" marL="13716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indent="-381000" lvl="3" marL="18288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indent="-381000" lvl="4" marL="2286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indent="-381000" lvl="5" marL="27432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indent="-381000" lvl="6" marL="32004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indent="-381000" lvl="7" marL="36576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indent="-381000" lvl="8" marL="41148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b="1" sz="12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b="1" sz="12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b="1" sz="12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b="1" sz="12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b="1" sz="12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b="1" sz="12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b="1" sz="12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b="1" sz="12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b="1" sz="12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startupstockphotos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material.io/guidelines/resources/roboto-noto-fonts.html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7.jpg"/><Relationship Id="rId6" Type="http://schemas.openxmlformats.org/officeDocument/2006/relationships/image" Target="../media/image10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/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0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301" name="Google Shape;301;p20"/>
          <p:cNvSpPr txBox="1"/>
          <p:nvPr>
            <p:ph idx="1" type="body"/>
          </p:nvPr>
        </p:nvSpPr>
        <p:spPr>
          <a:xfrm>
            <a:off x="814275" y="1327350"/>
            <a:ext cx="3688500" cy="314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100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descr="18.jpg" id="302" name="Google Shape;302;p20"/>
          <p:cNvPicPr preferRelativeResize="0"/>
          <p:nvPr/>
        </p:nvPicPr>
        <p:blipFill rotWithShape="1">
          <a:blip r:embed="rId3">
            <a:alphaModFix/>
          </a:blip>
          <a:srcRect b="0" l="1653" r="42096" t="0"/>
          <a:stretch/>
        </p:blipFill>
        <p:spPr>
          <a:xfrm>
            <a:off x="4675375" y="909350"/>
            <a:ext cx="4097700" cy="4097700"/>
          </a:xfrm>
          <a:prstGeom prst="diamond">
            <a:avLst/>
          </a:prstGeom>
          <a:noFill/>
          <a:ln>
            <a:noFill/>
          </a:ln>
        </p:spPr>
      </p:pic>
      <p:sp>
        <p:nvSpPr>
          <p:cNvPr id="303" name="Google Shape;303;p20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4" name="Google Shape;304;p20"/>
          <p:cNvGrpSpPr/>
          <p:nvPr/>
        </p:nvGrpSpPr>
        <p:grpSpPr>
          <a:xfrm>
            <a:off x="299071" y="635918"/>
            <a:ext cx="335800" cy="279517"/>
            <a:chOff x="1247825" y="322750"/>
            <a:chExt cx="443300" cy="369000"/>
          </a:xfrm>
        </p:grpSpPr>
        <p:sp>
          <p:nvSpPr>
            <p:cNvPr id="305" name="Google Shape;305;p20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20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0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1"/>
          <p:cNvSpPr txBox="1"/>
          <p:nvPr>
            <p:ph idx="4294967295" type="title"/>
          </p:nvPr>
        </p:nvSpPr>
        <p:spPr>
          <a:xfrm>
            <a:off x="2118750" y="1576950"/>
            <a:ext cx="4754100" cy="13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Want big impact?</a:t>
            </a:r>
            <a:endParaRPr b="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BIG IMAGE</a:t>
            </a:r>
            <a:endParaRPr/>
          </a:p>
        </p:txBody>
      </p:sp>
      <p:sp>
        <p:nvSpPr>
          <p:cNvPr id="315" name="Google Shape;315;p21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2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321" name="Google Shape;321;p22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2" name="Google Shape;322;p22"/>
          <p:cNvSpPr/>
          <p:nvPr/>
        </p:nvSpPr>
        <p:spPr>
          <a:xfrm>
            <a:off x="3378600" y="1888450"/>
            <a:ext cx="2386800" cy="2386800"/>
          </a:xfrm>
          <a:prstGeom prst="diamond">
            <a:avLst/>
          </a:prstGeom>
          <a:solidFill>
            <a:srgbClr val="C7D3E6"/>
          </a:solidFill>
          <a:ln cap="flat" cmpd="sng" w="38100">
            <a:solidFill>
              <a:srgbClr val="92A8C8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Gray</a:t>
            </a:r>
            <a:endParaRPr>
              <a:solidFill>
                <a:srgbClr val="26324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23" name="Google Shape;323;p22"/>
          <p:cNvSpPr/>
          <p:nvPr/>
        </p:nvSpPr>
        <p:spPr>
          <a:xfrm>
            <a:off x="1601400" y="1888450"/>
            <a:ext cx="2386800" cy="2386800"/>
          </a:xfrm>
          <a:prstGeom prst="diamond">
            <a:avLst/>
          </a:prstGeom>
          <a:noFill/>
          <a:ln cap="flat" cmpd="sng" w="76200">
            <a:solidFill>
              <a:srgbClr val="FF98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26F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White</a:t>
            </a:r>
            <a:endParaRPr>
              <a:solidFill>
                <a:srgbClr val="D26F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24" name="Google Shape;324;p22"/>
          <p:cNvSpPr/>
          <p:nvPr/>
        </p:nvSpPr>
        <p:spPr>
          <a:xfrm>
            <a:off x="5155800" y="1888450"/>
            <a:ext cx="2386800" cy="2386800"/>
          </a:xfrm>
          <a:prstGeom prst="diamond">
            <a:avLst/>
          </a:prstGeom>
          <a:noFill/>
          <a:ln cap="flat" cmpd="sng" w="76200">
            <a:solidFill>
              <a:srgbClr val="FF98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26F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Black</a:t>
            </a:r>
            <a:endParaRPr>
              <a:solidFill>
                <a:srgbClr val="D26F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325" name="Google Shape;325;p22"/>
          <p:cNvGrpSpPr/>
          <p:nvPr/>
        </p:nvGrpSpPr>
        <p:grpSpPr>
          <a:xfrm>
            <a:off x="263101" y="580106"/>
            <a:ext cx="407743" cy="391135"/>
            <a:chOff x="5233525" y="4954450"/>
            <a:chExt cx="538275" cy="516350"/>
          </a:xfrm>
        </p:grpSpPr>
        <p:sp>
          <p:nvSpPr>
            <p:cNvPr id="326" name="Google Shape;326;p22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2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2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2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2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22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2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2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2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2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2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3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342" name="Google Shape;342;p23"/>
          <p:cNvGraphicFramePr/>
          <p:nvPr/>
        </p:nvGraphicFramePr>
        <p:xfrm>
          <a:off x="880100" y="18100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{E27665BA-8202-44FC-AD62-C9F0E3EA811A}</a:tableStyleId>
              </a:tblPr>
              <a:tblGrid>
                <a:gridCol w="1355550"/>
                <a:gridCol w="1355550"/>
                <a:gridCol w="1355550"/>
                <a:gridCol w="1355550"/>
              </a:tblGrid>
              <a:tr h="685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F537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7D3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A</a:t>
                      </a:r>
                      <a:endParaRPr>
                        <a:solidFill>
                          <a:srgbClr val="3F537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B</a:t>
                      </a:r>
                      <a:endParaRPr>
                        <a:solidFill>
                          <a:srgbClr val="3F537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</a:t>
                      </a:r>
                      <a:endParaRPr>
                        <a:solidFill>
                          <a:srgbClr val="3F537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52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Yellow</a:t>
                      </a:r>
                      <a:endParaRPr>
                        <a:solidFill>
                          <a:srgbClr val="3F537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7D3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10</a:t>
                      </a:r>
                      <a:endParaRPr b="1" sz="240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20</a:t>
                      </a:r>
                      <a:endParaRPr b="1" sz="240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7</a:t>
                      </a:r>
                      <a:endParaRPr b="1" sz="240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52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Blue</a:t>
                      </a:r>
                      <a:endParaRPr>
                        <a:solidFill>
                          <a:srgbClr val="3F537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7D3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30</a:t>
                      </a:r>
                      <a:endParaRPr b="1" sz="240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15</a:t>
                      </a:r>
                      <a:endParaRPr b="1" sz="240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10</a:t>
                      </a:r>
                      <a:endParaRPr b="1" sz="240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52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Orange</a:t>
                      </a:r>
                      <a:endParaRPr>
                        <a:solidFill>
                          <a:srgbClr val="3F537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7D3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5</a:t>
                      </a:r>
                      <a:endParaRPr b="1" sz="240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24</a:t>
                      </a:r>
                      <a:endParaRPr b="1" sz="240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16</a:t>
                      </a:r>
                      <a:endParaRPr b="1" sz="240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7D3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43" name="Google Shape;343;p23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44" name="Google Shape;344;p23"/>
          <p:cNvGrpSpPr/>
          <p:nvPr/>
        </p:nvGrpSpPr>
        <p:grpSpPr>
          <a:xfrm>
            <a:off x="307844" y="634299"/>
            <a:ext cx="318264" cy="282756"/>
            <a:chOff x="5292575" y="3681900"/>
            <a:chExt cx="420150" cy="373275"/>
          </a:xfrm>
        </p:grpSpPr>
        <p:sp>
          <p:nvSpPr>
            <p:cNvPr id="345" name="Google Shape;345;p23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3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23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3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3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3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4"/>
          <p:cNvSpPr/>
          <p:nvPr/>
        </p:nvSpPr>
        <p:spPr>
          <a:xfrm>
            <a:off x="514725" y="7901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24"/>
          <p:cNvSpPr txBox="1"/>
          <p:nvPr>
            <p:ph idx="4294967295" type="title"/>
          </p:nvPr>
        </p:nvSpPr>
        <p:spPr>
          <a:xfrm>
            <a:off x="1942800" y="877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F5378"/>
                </a:solidFill>
              </a:rPr>
              <a:t>MAPS</a:t>
            </a:r>
            <a:endParaRPr>
              <a:solidFill>
                <a:srgbClr val="3F5378"/>
              </a:solidFill>
            </a:endParaRPr>
          </a:p>
        </p:txBody>
      </p:sp>
      <p:sp>
        <p:nvSpPr>
          <p:cNvPr id="358" name="Google Shape;358;p24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59" name="Google Shape;359;p24"/>
          <p:cNvGrpSpPr/>
          <p:nvPr/>
        </p:nvGrpSpPr>
        <p:grpSpPr>
          <a:xfrm rot="10800000">
            <a:off x="1712742" y="1488722"/>
            <a:ext cx="1134224" cy="322897"/>
            <a:chOff x="2689942" y="1287960"/>
            <a:chExt cx="7261354" cy="2067200"/>
          </a:xfrm>
        </p:grpSpPr>
        <p:sp>
          <p:nvSpPr>
            <p:cNvPr id="360" name="Google Shape;360;p24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fmla="val 0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61" name="Google Shape;361;p24"/>
            <p:cNvSpPr/>
            <p:nvPr/>
          </p:nvSpPr>
          <p:spPr>
            <a:xfrm flipH="1" rot="10800000">
              <a:off x="3905360" y="1697078"/>
              <a:ext cx="48012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OUR OFFICE</a:t>
              </a:r>
              <a:endParaRPr b="1" sz="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62" name="Google Shape;362;p24"/>
            <p:cNvSpPr/>
            <p:nvPr/>
          </p:nvSpPr>
          <p:spPr>
            <a:xfrm flipH="1" rot="10800000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63" name="Google Shape;363;p24"/>
            <p:cNvSpPr/>
            <p:nvPr/>
          </p:nvSpPr>
          <p:spPr>
            <a:xfrm flipH="1">
              <a:off x="2689942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64" name="Google Shape;364;p24"/>
            <p:cNvSpPr/>
            <p:nvPr/>
          </p:nvSpPr>
          <p:spPr>
            <a:xfrm rot="10800000">
              <a:off x="2689947" y="2940860"/>
              <a:ext cx="1243800" cy="414300"/>
            </a:xfrm>
            <a:prstGeom prst="triangle">
              <a:avLst>
                <a:gd fmla="val 0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sp>
        <p:nvSpPr>
          <p:cNvPr id="365" name="Google Shape;365;p24"/>
          <p:cNvSpPr/>
          <p:nvPr/>
        </p:nvSpPr>
        <p:spPr>
          <a:xfrm>
            <a:off x="1209130" y="2115973"/>
            <a:ext cx="107100" cy="107100"/>
          </a:xfrm>
          <a:prstGeom prst="diamond">
            <a:avLst/>
          </a:prstGeom>
          <a:solidFill>
            <a:srgbClr val="FF9800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24"/>
          <p:cNvSpPr/>
          <p:nvPr/>
        </p:nvSpPr>
        <p:spPr>
          <a:xfrm>
            <a:off x="2992605" y="3370448"/>
            <a:ext cx="107100" cy="107100"/>
          </a:xfrm>
          <a:prstGeom prst="diamond">
            <a:avLst/>
          </a:prstGeom>
          <a:solidFill>
            <a:srgbClr val="FF9800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24"/>
          <p:cNvSpPr/>
          <p:nvPr/>
        </p:nvSpPr>
        <p:spPr>
          <a:xfrm>
            <a:off x="3907005" y="1841398"/>
            <a:ext cx="107100" cy="107100"/>
          </a:xfrm>
          <a:prstGeom prst="diamond">
            <a:avLst/>
          </a:prstGeom>
          <a:solidFill>
            <a:srgbClr val="FF9800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24"/>
          <p:cNvSpPr/>
          <p:nvPr/>
        </p:nvSpPr>
        <p:spPr>
          <a:xfrm>
            <a:off x="6786205" y="2377948"/>
            <a:ext cx="107100" cy="107100"/>
          </a:xfrm>
          <a:prstGeom prst="diamond">
            <a:avLst/>
          </a:prstGeom>
          <a:solidFill>
            <a:srgbClr val="FF9800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24"/>
          <p:cNvSpPr/>
          <p:nvPr/>
        </p:nvSpPr>
        <p:spPr>
          <a:xfrm>
            <a:off x="4621130" y="3997673"/>
            <a:ext cx="107100" cy="107100"/>
          </a:xfrm>
          <a:prstGeom prst="diamond">
            <a:avLst/>
          </a:prstGeom>
          <a:solidFill>
            <a:srgbClr val="FF9800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24"/>
          <p:cNvSpPr/>
          <p:nvPr/>
        </p:nvSpPr>
        <p:spPr>
          <a:xfrm>
            <a:off x="7412180" y="4036723"/>
            <a:ext cx="107100" cy="107100"/>
          </a:xfrm>
          <a:prstGeom prst="diamond">
            <a:avLst/>
          </a:prstGeom>
          <a:solidFill>
            <a:srgbClr val="FF9800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71" name="Google Shape;371;p24"/>
          <p:cNvCxnSpPr>
            <a:stCxn id="361" idx="2"/>
          </p:cNvCxnSpPr>
          <p:nvPr/>
        </p:nvCxnSpPr>
        <p:spPr>
          <a:xfrm>
            <a:off x="2282144" y="1747714"/>
            <a:ext cx="0" cy="167400"/>
          </a:xfrm>
          <a:prstGeom prst="straightConnector1">
            <a:avLst/>
          </a:prstGeom>
          <a:noFill/>
          <a:ln cap="flat" cmpd="sng" w="19050">
            <a:solidFill>
              <a:srgbClr val="FF9800"/>
            </a:solidFill>
            <a:prstDash val="solid"/>
            <a:round/>
            <a:headEnd len="sm" w="sm" type="none"/>
            <a:tailEnd len="sm" w="sm" type="diamon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oogle Shape;376;p25"/>
          <p:cNvGrpSpPr/>
          <p:nvPr/>
        </p:nvGrpSpPr>
        <p:grpSpPr>
          <a:xfrm>
            <a:off x="552885" y="1385750"/>
            <a:ext cx="8044527" cy="2067200"/>
            <a:chOff x="185742" y="1287960"/>
            <a:chExt cx="8044527" cy="2067200"/>
          </a:xfrm>
        </p:grpSpPr>
        <p:sp>
          <p:nvSpPr>
            <p:cNvPr id="377" name="Google Shape;377;p25"/>
            <p:cNvSpPr/>
            <p:nvPr/>
          </p:nvSpPr>
          <p:spPr>
            <a:xfrm>
              <a:off x="6978450" y="1287960"/>
              <a:ext cx="1243800" cy="414300"/>
            </a:xfrm>
            <a:prstGeom prst="triangle">
              <a:avLst>
                <a:gd fmla="val 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78" name="Google Shape;378;p25"/>
            <p:cNvSpPr/>
            <p:nvPr/>
          </p:nvSpPr>
          <p:spPr>
            <a:xfrm flipH="1" rot="10800000">
              <a:off x="1423250" y="1697050"/>
              <a:ext cx="5566500" cy="1243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79" name="Google Shape;379;p25"/>
            <p:cNvSpPr/>
            <p:nvPr/>
          </p:nvSpPr>
          <p:spPr>
            <a:xfrm flipH="1" rot="10800000">
              <a:off x="6986470" y="1697043"/>
              <a:ext cx="1243800" cy="12438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80" name="Google Shape;380;p25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81" name="Google Shape;381;p25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fmla="val 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82" name="Google Shape;382;p25"/>
          <p:cNvSpPr txBox="1"/>
          <p:nvPr>
            <p:ph idx="4294967295" type="ctrTitle"/>
          </p:nvPr>
        </p:nvSpPr>
        <p:spPr>
          <a:xfrm>
            <a:off x="558475" y="1808800"/>
            <a:ext cx="8039100" cy="122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F5378"/>
                </a:solidFill>
              </a:rPr>
              <a:t>89,526,124</a:t>
            </a:r>
            <a:endParaRPr sz="7200">
              <a:solidFill>
                <a:srgbClr val="3F5378"/>
              </a:solidFill>
            </a:endParaRPr>
          </a:p>
        </p:txBody>
      </p:sp>
      <p:sp>
        <p:nvSpPr>
          <p:cNvPr id="383" name="Google Shape;383;p25"/>
          <p:cNvSpPr txBox="1"/>
          <p:nvPr>
            <p:ph idx="4294967295" type="subTitle"/>
          </p:nvPr>
        </p:nvSpPr>
        <p:spPr>
          <a:xfrm>
            <a:off x="1555500" y="3034300"/>
            <a:ext cx="6050700" cy="49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1000"/>
              </a:spcAft>
              <a:buNone/>
            </a:pPr>
            <a:r>
              <a:rPr lang="en">
                <a:solidFill>
                  <a:srgbClr val="FF9800"/>
                </a:solidFill>
              </a:rPr>
              <a:t>Whoa! That’s a big number, aren’t you proud?</a:t>
            </a:r>
            <a:endParaRPr>
              <a:solidFill>
                <a:srgbClr val="FF9800"/>
              </a:solidFill>
            </a:endParaRPr>
          </a:p>
        </p:txBody>
      </p:sp>
      <p:sp>
        <p:nvSpPr>
          <p:cNvPr id="384" name="Google Shape;384;p25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26"/>
          <p:cNvGrpSpPr/>
          <p:nvPr/>
        </p:nvGrpSpPr>
        <p:grpSpPr>
          <a:xfrm>
            <a:off x="2053393" y="2059371"/>
            <a:ext cx="5043757" cy="907708"/>
            <a:chOff x="-1535283" y="1287960"/>
            <a:chExt cx="11486579" cy="2067200"/>
          </a:xfrm>
        </p:grpSpPr>
        <p:sp>
          <p:nvSpPr>
            <p:cNvPr id="390" name="Google Shape;390;p26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fmla="val 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1" name="Google Shape;391;p26"/>
            <p:cNvSpPr/>
            <p:nvPr/>
          </p:nvSpPr>
          <p:spPr>
            <a:xfrm flipH="1" rot="10800000">
              <a:off x="-308909" y="1697039"/>
              <a:ext cx="9030600" cy="1243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2" name="Google Shape;392;p26"/>
            <p:cNvSpPr/>
            <p:nvPr/>
          </p:nvSpPr>
          <p:spPr>
            <a:xfrm flipH="1" rot="10800000">
              <a:off x="8707496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3" name="Google Shape;393;p26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4" name="Google Shape;394;p26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fmla="val 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95" name="Google Shape;395;p26"/>
          <p:cNvGrpSpPr/>
          <p:nvPr/>
        </p:nvGrpSpPr>
        <p:grpSpPr>
          <a:xfrm>
            <a:off x="2053393" y="3507171"/>
            <a:ext cx="5043757" cy="907708"/>
            <a:chOff x="-1535283" y="1287960"/>
            <a:chExt cx="11486579" cy="2067200"/>
          </a:xfrm>
        </p:grpSpPr>
        <p:sp>
          <p:nvSpPr>
            <p:cNvPr id="396" name="Google Shape;396;p26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fmla="val 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7" name="Google Shape;397;p26"/>
            <p:cNvSpPr/>
            <p:nvPr/>
          </p:nvSpPr>
          <p:spPr>
            <a:xfrm flipH="1" rot="10800000">
              <a:off x="-308909" y="1697039"/>
              <a:ext cx="9030600" cy="1243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8" name="Google Shape;398;p26"/>
            <p:cNvSpPr/>
            <p:nvPr/>
          </p:nvSpPr>
          <p:spPr>
            <a:xfrm flipH="1" rot="10800000">
              <a:off x="8707496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9" name="Google Shape;399;p26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00" name="Google Shape;400;p26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fmla="val 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401" name="Google Shape;401;p26"/>
          <p:cNvGrpSpPr/>
          <p:nvPr/>
        </p:nvGrpSpPr>
        <p:grpSpPr>
          <a:xfrm>
            <a:off x="2053393" y="611571"/>
            <a:ext cx="5043757" cy="907708"/>
            <a:chOff x="-1535283" y="1287960"/>
            <a:chExt cx="11486579" cy="2067200"/>
          </a:xfrm>
        </p:grpSpPr>
        <p:sp>
          <p:nvSpPr>
            <p:cNvPr id="402" name="Google Shape;402;p26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fmla="val 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03" name="Google Shape;403;p26"/>
            <p:cNvSpPr/>
            <p:nvPr/>
          </p:nvSpPr>
          <p:spPr>
            <a:xfrm flipH="1" rot="10800000">
              <a:off x="-308909" y="1697039"/>
              <a:ext cx="9030600" cy="1243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04" name="Google Shape;404;p26"/>
            <p:cNvSpPr/>
            <p:nvPr/>
          </p:nvSpPr>
          <p:spPr>
            <a:xfrm flipH="1" rot="10800000">
              <a:off x="8707496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05" name="Google Shape;405;p26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06" name="Google Shape;406;p26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fmla="val 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407" name="Google Shape;407;p26"/>
          <p:cNvSpPr txBox="1"/>
          <p:nvPr>
            <p:ph idx="4294967295" type="ctrTitle"/>
          </p:nvPr>
        </p:nvSpPr>
        <p:spPr>
          <a:xfrm>
            <a:off x="2613475" y="800400"/>
            <a:ext cx="3917100" cy="53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89,526,124$</a:t>
            </a:r>
            <a:endParaRPr sz="3000"/>
          </a:p>
        </p:txBody>
      </p:sp>
      <p:sp>
        <p:nvSpPr>
          <p:cNvPr id="408" name="Google Shape;408;p26"/>
          <p:cNvSpPr txBox="1"/>
          <p:nvPr>
            <p:ph idx="4294967295" type="subTitle"/>
          </p:nvPr>
        </p:nvSpPr>
        <p:spPr>
          <a:xfrm>
            <a:off x="2613475" y="1335108"/>
            <a:ext cx="3917100" cy="46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1800">
                <a:solidFill>
                  <a:srgbClr val="3F5378"/>
                </a:solidFill>
              </a:rPr>
              <a:t>That’s a lot of money</a:t>
            </a:r>
            <a:endParaRPr sz="1800">
              <a:solidFill>
                <a:srgbClr val="3F5378"/>
              </a:solidFill>
            </a:endParaRPr>
          </a:p>
        </p:txBody>
      </p:sp>
      <p:sp>
        <p:nvSpPr>
          <p:cNvPr id="409" name="Google Shape;409;p26"/>
          <p:cNvSpPr txBox="1"/>
          <p:nvPr>
            <p:ph idx="4294967295" type="ctrTitle"/>
          </p:nvPr>
        </p:nvSpPr>
        <p:spPr>
          <a:xfrm>
            <a:off x="2613475" y="3693600"/>
            <a:ext cx="3917100" cy="53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100%</a:t>
            </a:r>
            <a:endParaRPr sz="3000"/>
          </a:p>
        </p:txBody>
      </p:sp>
      <p:sp>
        <p:nvSpPr>
          <p:cNvPr id="410" name="Google Shape;410;p26"/>
          <p:cNvSpPr txBox="1"/>
          <p:nvPr>
            <p:ph idx="4294967295" type="subTitle"/>
          </p:nvPr>
        </p:nvSpPr>
        <p:spPr>
          <a:xfrm>
            <a:off x="2613475" y="4243600"/>
            <a:ext cx="3917100" cy="41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1800">
                <a:solidFill>
                  <a:srgbClr val="3F5378"/>
                </a:solidFill>
              </a:rPr>
              <a:t>Total success!</a:t>
            </a:r>
            <a:endParaRPr sz="1800">
              <a:solidFill>
                <a:srgbClr val="3F5378"/>
              </a:solidFill>
            </a:endParaRPr>
          </a:p>
        </p:txBody>
      </p:sp>
      <p:sp>
        <p:nvSpPr>
          <p:cNvPr id="411" name="Google Shape;411;p26"/>
          <p:cNvSpPr txBox="1"/>
          <p:nvPr>
            <p:ph idx="4294967295" type="ctrTitle"/>
          </p:nvPr>
        </p:nvSpPr>
        <p:spPr>
          <a:xfrm>
            <a:off x="2613475" y="2242059"/>
            <a:ext cx="3917100" cy="53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185,244 users</a:t>
            </a:r>
            <a:endParaRPr sz="3000"/>
          </a:p>
        </p:txBody>
      </p:sp>
      <p:sp>
        <p:nvSpPr>
          <p:cNvPr id="412" name="Google Shape;412;p26"/>
          <p:cNvSpPr txBox="1"/>
          <p:nvPr>
            <p:ph idx="4294967295" type="subTitle"/>
          </p:nvPr>
        </p:nvSpPr>
        <p:spPr>
          <a:xfrm>
            <a:off x="2613475" y="2776651"/>
            <a:ext cx="3917100" cy="41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1800">
                <a:solidFill>
                  <a:srgbClr val="3F5378"/>
                </a:solidFill>
              </a:rPr>
              <a:t>And a lot of users</a:t>
            </a:r>
            <a:endParaRPr sz="1800">
              <a:solidFill>
                <a:srgbClr val="3F5378"/>
              </a:solidFill>
            </a:endParaRPr>
          </a:p>
        </p:txBody>
      </p:sp>
      <p:sp>
        <p:nvSpPr>
          <p:cNvPr id="413" name="Google Shape;413;p26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7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419" name="Google Shape;419;p27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20" name="Google Shape;420;p27"/>
          <p:cNvGrpSpPr/>
          <p:nvPr/>
        </p:nvGrpSpPr>
        <p:grpSpPr>
          <a:xfrm rot="10800000">
            <a:off x="836024" y="2296511"/>
            <a:ext cx="2694428" cy="864880"/>
            <a:chOff x="185742" y="1697030"/>
            <a:chExt cx="5165698" cy="1658130"/>
          </a:xfrm>
        </p:grpSpPr>
        <p:sp>
          <p:nvSpPr>
            <p:cNvPr id="421" name="Google Shape;421;p27"/>
            <p:cNvSpPr/>
            <p:nvPr/>
          </p:nvSpPr>
          <p:spPr>
            <a:xfrm flipH="1" rot="10800000">
              <a:off x="1426312" y="1697030"/>
              <a:ext cx="2693400" cy="12438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263248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first</a:t>
              </a: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2" name="Google Shape;422;p27"/>
            <p:cNvSpPr/>
            <p:nvPr/>
          </p:nvSpPr>
          <p:spPr>
            <a:xfrm flipH="1" rot="10800000">
              <a:off x="4107640" y="1697043"/>
              <a:ext cx="1243800" cy="12438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3" name="Google Shape;423;p27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4" name="Google Shape;424;p27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fmla="val 0" name="adj"/>
              </a:avLst>
            </a:prstGeom>
            <a:solidFill>
              <a:srgbClr val="92A8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425" name="Google Shape;425;p27"/>
          <p:cNvGrpSpPr/>
          <p:nvPr/>
        </p:nvGrpSpPr>
        <p:grpSpPr>
          <a:xfrm rot="10800000">
            <a:off x="3062853" y="2296511"/>
            <a:ext cx="2694428" cy="864880"/>
            <a:chOff x="185742" y="1697030"/>
            <a:chExt cx="5165698" cy="1658130"/>
          </a:xfrm>
        </p:grpSpPr>
        <p:sp>
          <p:nvSpPr>
            <p:cNvPr id="426" name="Google Shape;426;p27"/>
            <p:cNvSpPr/>
            <p:nvPr/>
          </p:nvSpPr>
          <p:spPr>
            <a:xfrm flipH="1" rot="10800000">
              <a:off x="1426312" y="1697030"/>
              <a:ext cx="2693400" cy="1243800"/>
            </a:xfrm>
            <a:prstGeom prst="rect">
              <a:avLst/>
            </a:prstGeom>
            <a:solidFill>
              <a:srgbClr val="92A8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263248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second</a:t>
              </a: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7" name="Google Shape;427;p27"/>
            <p:cNvSpPr/>
            <p:nvPr/>
          </p:nvSpPr>
          <p:spPr>
            <a:xfrm flipH="1" rot="10800000">
              <a:off x="4107640" y="1697043"/>
              <a:ext cx="1243800" cy="1243800"/>
            </a:xfrm>
            <a:prstGeom prst="rtTriangle">
              <a:avLst/>
            </a:prstGeom>
            <a:solidFill>
              <a:srgbClr val="92A8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8" name="Google Shape;428;p27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solidFill>
              <a:srgbClr val="92A8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9" name="Google Shape;429;p27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fmla="val 0" name="adj"/>
              </a:avLst>
            </a:prstGeom>
            <a:solidFill>
              <a:srgbClr val="3F53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430" name="Google Shape;430;p27"/>
          <p:cNvGrpSpPr/>
          <p:nvPr/>
        </p:nvGrpSpPr>
        <p:grpSpPr>
          <a:xfrm rot="10800000">
            <a:off x="5287746" y="2296511"/>
            <a:ext cx="2694428" cy="864880"/>
            <a:chOff x="185742" y="1697030"/>
            <a:chExt cx="5165698" cy="1658130"/>
          </a:xfrm>
        </p:grpSpPr>
        <p:sp>
          <p:nvSpPr>
            <p:cNvPr id="431" name="Google Shape;431;p27"/>
            <p:cNvSpPr/>
            <p:nvPr/>
          </p:nvSpPr>
          <p:spPr>
            <a:xfrm flipH="1" rot="10800000">
              <a:off x="1426312" y="1697030"/>
              <a:ext cx="2693400" cy="12438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last</a:t>
              </a: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32" name="Google Shape;432;p27"/>
            <p:cNvSpPr/>
            <p:nvPr/>
          </p:nvSpPr>
          <p:spPr>
            <a:xfrm flipH="1" rot="10800000">
              <a:off x="4107640" y="1697043"/>
              <a:ext cx="1243800" cy="12438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33" name="Google Shape;433;p27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34" name="Google Shape;434;p27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fmla="val 0" name="adj"/>
              </a:avLst>
            </a:prstGeom>
            <a:solidFill>
              <a:srgbClr val="2632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435" name="Google Shape;435;p27"/>
          <p:cNvGrpSpPr/>
          <p:nvPr/>
        </p:nvGrpSpPr>
        <p:grpSpPr>
          <a:xfrm>
            <a:off x="270943" y="629920"/>
            <a:ext cx="392063" cy="291505"/>
            <a:chOff x="5247525" y="3007275"/>
            <a:chExt cx="517575" cy="384825"/>
          </a:xfrm>
        </p:grpSpPr>
        <p:sp>
          <p:nvSpPr>
            <p:cNvPr id="436" name="Google Shape;436;p27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27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8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443" name="Google Shape;443;p28"/>
          <p:cNvSpPr txBox="1"/>
          <p:nvPr>
            <p:ph idx="1" type="body"/>
          </p:nvPr>
        </p:nvSpPr>
        <p:spPr>
          <a:xfrm>
            <a:off x="870450" y="1468875"/>
            <a:ext cx="2247900" cy="15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444" name="Google Shape;444;p28"/>
          <p:cNvSpPr txBox="1"/>
          <p:nvPr>
            <p:ph idx="2" type="body"/>
          </p:nvPr>
        </p:nvSpPr>
        <p:spPr>
          <a:xfrm>
            <a:off x="3233637" y="1468875"/>
            <a:ext cx="2247900" cy="15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445" name="Google Shape;445;p28"/>
          <p:cNvSpPr txBox="1"/>
          <p:nvPr>
            <p:ph idx="3" type="body"/>
          </p:nvPr>
        </p:nvSpPr>
        <p:spPr>
          <a:xfrm>
            <a:off x="5540650" y="1468875"/>
            <a:ext cx="2247900" cy="15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46" name="Google Shape;446;p28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7" name="Google Shape;447;p28"/>
          <p:cNvSpPr txBox="1"/>
          <p:nvPr>
            <p:ph idx="1" type="body"/>
          </p:nvPr>
        </p:nvSpPr>
        <p:spPr>
          <a:xfrm>
            <a:off x="870450" y="2992875"/>
            <a:ext cx="2247900" cy="15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448" name="Google Shape;448;p28"/>
          <p:cNvSpPr txBox="1"/>
          <p:nvPr>
            <p:ph idx="2" type="body"/>
          </p:nvPr>
        </p:nvSpPr>
        <p:spPr>
          <a:xfrm>
            <a:off x="3233637" y="2992875"/>
            <a:ext cx="2247900" cy="15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449" name="Google Shape;449;p28"/>
          <p:cNvSpPr txBox="1"/>
          <p:nvPr>
            <p:ph idx="3" type="body"/>
          </p:nvPr>
        </p:nvSpPr>
        <p:spPr>
          <a:xfrm>
            <a:off x="5540650" y="2992875"/>
            <a:ext cx="2247900" cy="15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/>
          </a:p>
        </p:txBody>
      </p:sp>
      <p:grpSp>
        <p:nvGrpSpPr>
          <p:cNvPr id="450" name="Google Shape;450;p28"/>
          <p:cNvGrpSpPr/>
          <p:nvPr/>
        </p:nvGrpSpPr>
        <p:grpSpPr>
          <a:xfrm>
            <a:off x="305070" y="605926"/>
            <a:ext cx="323793" cy="339493"/>
            <a:chOff x="5961125" y="1623900"/>
            <a:chExt cx="427450" cy="448175"/>
          </a:xfrm>
        </p:grpSpPr>
        <p:sp>
          <p:nvSpPr>
            <p:cNvPr id="451" name="Google Shape;451;p28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8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28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8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8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28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28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9"/>
          <p:cNvSpPr txBox="1"/>
          <p:nvPr>
            <p:ph idx="1" type="body"/>
          </p:nvPr>
        </p:nvSpPr>
        <p:spPr>
          <a:xfrm>
            <a:off x="2682800" y="4636500"/>
            <a:ext cx="60042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463" name="Google Shape;463;p29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4" name="Google Shape;464;p29"/>
          <p:cNvSpPr txBox="1"/>
          <p:nvPr>
            <p:ph idx="4294967295" type="title"/>
          </p:nvPr>
        </p:nvSpPr>
        <p:spPr>
          <a:xfrm>
            <a:off x="1942800" y="877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F5378"/>
                </a:solidFill>
              </a:rPr>
              <a:t>GRAPH TITLE</a:t>
            </a:r>
            <a:endParaRPr>
              <a:solidFill>
                <a:srgbClr val="3F5378"/>
              </a:solidFill>
            </a:endParaRPr>
          </a:p>
        </p:txBody>
      </p:sp>
      <p:cxnSp>
        <p:nvCxnSpPr>
          <p:cNvPr id="465" name="Google Shape;465;p29"/>
          <p:cNvCxnSpPr/>
          <p:nvPr/>
        </p:nvCxnSpPr>
        <p:spPr>
          <a:xfrm>
            <a:off x="952500" y="10747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6" name="Google Shape;466;p29"/>
          <p:cNvCxnSpPr/>
          <p:nvPr/>
        </p:nvCxnSpPr>
        <p:spPr>
          <a:xfrm>
            <a:off x="952500" y="17841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7" name="Google Shape;467;p29"/>
          <p:cNvCxnSpPr/>
          <p:nvPr/>
        </p:nvCxnSpPr>
        <p:spPr>
          <a:xfrm>
            <a:off x="952500" y="24936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8" name="Google Shape;468;p29"/>
          <p:cNvCxnSpPr/>
          <p:nvPr/>
        </p:nvCxnSpPr>
        <p:spPr>
          <a:xfrm>
            <a:off x="952500" y="32031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9" name="Google Shape;469;p29"/>
          <p:cNvCxnSpPr/>
          <p:nvPr/>
        </p:nvCxnSpPr>
        <p:spPr>
          <a:xfrm>
            <a:off x="952500" y="39345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0" name="Google Shape;470;p29"/>
          <p:cNvSpPr txBox="1"/>
          <p:nvPr/>
        </p:nvSpPr>
        <p:spPr>
          <a:xfrm>
            <a:off x="952500" y="9159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4000</a:t>
            </a:r>
            <a:endParaRPr sz="10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3000</a:t>
            </a:r>
            <a:endParaRPr sz="10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2000</a:t>
            </a:r>
            <a:endParaRPr sz="10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1000</a:t>
            </a:r>
            <a:endParaRPr sz="10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0</a:t>
            </a:r>
            <a:endParaRPr sz="10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71" name="Google Shape;471;p29"/>
          <p:cNvSpPr/>
          <p:nvPr/>
        </p:nvSpPr>
        <p:spPr>
          <a:xfrm>
            <a:off x="1572782" y="23809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29"/>
          <p:cNvSpPr/>
          <p:nvPr/>
        </p:nvSpPr>
        <p:spPr>
          <a:xfrm>
            <a:off x="1887026" y="1986874"/>
            <a:ext cx="233700" cy="1947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29"/>
          <p:cNvSpPr/>
          <p:nvPr/>
        </p:nvSpPr>
        <p:spPr>
          <a:xfrm>
            <a:off x="2201270" y="2493664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29"/>
          <p:cNvSpPr/>
          <p:nvPr/>
        </p:nvSpPr>
        <p:spPr>
          <a:xfrm>
            <a:off x="3325786" y="26947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29"/>
          <p:cNvSpPr/>
          <p:nvPr/>
        </p:nvSpPr>
        <p:spPr>
          <a:xfrm>
            <a:off x="3640031" y="2096344"/>
            <a:ext cx="233700" cy="1838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29"/>
          <p:cNvSpPr/>
          <p:nvPr/>
        </p:nvSpPr>
        <p:spPr>
          <a:xfrm>
            <a:off x="3954275" y="1229025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29"/>
          <p:cNvSpPr/>
          <p:nvPr/>
        </p:nvSpPr>
        <p:spPr>
          <a:xfrm>
            <a:off x="5078791" y="21401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29"/>
          <p:cNvSpPr/>
          <p:nvPr/>
        </p:nvSpPr>
        <p:spPr>
          <a:xfrm>
            <a:off x="5393035" y="1074577"/>
            <a:ext cx="233700" cy="286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29"/>
          <p:cNvSpPr/>
          <p:nvPr/>
        </p:nvSpPr>
        <p:spPr>
          <a:xfrm>
            <a:off x="5707280" y="2322562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29"/>
          <p:cNvSpPr/>
          <p:nvPr/>
        </p:nvSpPr>
        <p:spPr>
          <a:xfrm>
            <a:off x="6831796" y="27531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29"/>
          <p:cNvSpPr/>
          <p:nvPr/>
        </p:nvSpPr>
        <p:spPr>
          <a:xfrm>
            <a:off x="7146040" y="1293620"/>
            <a:ext cx="233700" cy="2641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29"/>
          <p:cNvSpPr/>
          <p:nvPr/>
        </p:nvSpPr>
        <p:spPr>
          <a:xfrm>
            <a:off x="7460284" y="1607410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90" name="Google Shape;190;p12"/>
          <p:cNvSpPr txBox="1"/>
          <p:nvPr>
            <p:ph idx="2" type="body"/>
          </p:nvPr>
        </p:nvSpPr>
        <p:spPr>
          <a:xfrm>
            <a:off x="4119725" y="1744425"/>
            <a:ext cx="3654900" cy="175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FF9800"/>
                </a:solidFill>
              </a:rPr>
              <a:t>EDIT IN POWERPOINT®</a:t>
            </a:r>
            <a:endParaRPr sz="1200">
              <a:solidFill>
                <a:srgbClr val="FF98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"Download as PowerPoint template". You will get a .pptx file that you can edit in PowerPoint.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1000"/>
              </a:spcAft>
              <a:buNone/>
            </a:pPr>
            <a:r>
              <a:t/>
            </a:r>
            <a:endParaRPr b="1" sz="1200"/>
          </a:p>
        </p:txBody>
      </p:sp>
      <p:sp>
        <p:nvSpPr>
          <p:cNvPr id="191" name="Google Shape;191;p12"/>
          <p:cNvSpPr txBox="1"/>
          <p:nvPr>
            <p:ph idx="2" type="body"/>
          </p:nvPr>
        </p:nvSpPr>
        <p:spPr>
          <a:xfrm>
            <a:off x="814275" y="4286925"/>
            <a:ext cx="5168400" cy="8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000">
                <a:solidFill>
                  <a:srgbClr val="3F5378"/>
                </a:solidFill>
              </a:rPr>
              <a:t>More info on how to use this template at </a:t>
            </a:r>
            <a:r>
              <a:rPr b="1" i="1" lang="en" sz="1000" u="sng">
                <a:solidFill>
                  <a:srgbClr val="3F5378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i="1" sz="1000">
              <a:solidFill>
                <a:srgbClr val="3F537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F5378"/>
                </a:solidFill>
              </a:rPr>
              <a:t>This template is free to use under </a:t>
            </a:r>
            <a:r>
              <a:rPr i="1" lang="en" sz="1000" u="sng">
                <a:solidFill>
                  <a:srgbClr val="3F5378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i="1" lang="en" sz="1000">
                <a:solidFill>
                  <a:srgbClr val="3F5378"/>
                </a:solidFill>
              </a:rPr>
              <a:t>. You can keep the Credits slide or mention SlidesCarnival and other resources used in a slide footer.</a:t>
            </a:r>
            <a:endParaRPr i="1" sz="1000">
              <a:solidFill>
                <a:srgbClr val="3F537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F537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3F5378"/>
              </a:solidFill>
            </a:endParaRPr>
          </a:p>
        </p:txBody>
      </p:sp>
      <p:sp>
        <p:nvSpPr>
          <p:cNvPr id="192" name="Google Shape;192;p12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3" name="Google Shape;193;p12"/>
          <p:cNvSpPr txBox="1"/>
          <p:nvPr>
            <p:ph idx="1" type="body"/>
          </p:nvPr>
        </p:nvSpPr>
        <p:spPr>
          <a:xfrm>
            <a:off x="814275" y="1744425"/>
            <a:ext cx="3084300" cy="175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FF9800"/>
                </a:solidFill>
              </a:rPr>
              <a:t>EDIT IN GOOGLE SLIDES</a:t>
            </a:r>
            <a:endParaRPr sz="1200">
              <a:solidFill>
                <a:srgbClr val="FF98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"Use as Google Slides Theme".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have to be signed in to your Google account.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0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8" name="Google Shape;488;p30"/>
          <p:cNvSpPr txBox="1"/>
          <p:nvPr>
            <p:ph idx="4294967295" type="body"/>
          </p:nvPr>
        </p:nvSpPr>
        <p:spPr>
          <a:xfrm>
            <a:off x="1036275" y="1221600"/>
            <a:ext cx="2811600" cy="270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9800"/>
                </a:solidFill>
              </a:rPr>
              <a:t>MOBILE</a:t>
            </a:r>
            <a:r>
              <a:rPr b="1" lang="en">
                <a:solidFill>
                  <a:srgbClr val="FF9800"/>
                </a:solidFill>
              </a:rPr>
              <a:t> PROJECT</a:t>
            </a:r>
            <a:endParaRPr b="1">
              <a:solidFill>
                <a:srgbClr val="FF98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/>
              <a:t>Show and explain your web, app or software projects using these gadget templates.</a:t>
            </a:r>
            <a:endParaRPr sz="2000"/>
          </a:p>
        </p:txBody>
      </p:sp>
      <p:grpSp>
        <p:nvGrpSpPr>
          <p:cNvPr id="489" name="Google Shape;489;p30"/>
          <p:cNvGrpSpPr/>
          <p:nvPr/>
        </p:nvGrpSpPr>
        <p:grpSpPr>
          <a:xfrm>
            <a:off x="4319175" y="306872"/>
            <a:ext cx="2119546" cy="4396359"/>
            <a:chOff x="2547150" y="238125"/>
            <a:chExt cx="2525675" cy="5238750"/>
          </a:xfrm>
        </p:grpSpPr>
        <p:sp>
          <p:nvSpPr>
            <p:cNvPr id="490" name="Google Shape;490;p30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30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0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30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94" name="Google Shape;494;p30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4365500" y="689387"/>
            <a:ext cx="2025525" cy="363175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31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0" name="Google Shape;500;p31"/>
          <p:cNvSpPr txBox="1"/>
          <p:nvPr>
            <p:ph idx="4294967295" type="body"/>
          </p:nvPr>
        </p:nvSpPr>
        <p:spPr>
          <a:xfrm>
            <a:off x="1036275" y="1221600"/>
            <a:ext cx="2811600" cy="270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9800"/>
                </a:solidFill>
              </a:rPr>
              <a:t>TABLET</a:t>
            </a:r>
            <a:r>
              <a:rPr b="1" lang="en">
                <a:solidFill>
                  <a:srgbClr val="FF9800"/>
                </a:solidFill>
              </a:rPr>
              <a:t> PROJECT</a:t>
            </a:r>
            <a:endParaRPr b="1">
              <a:solidFill>
                <a:srgbClr val="FF98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/>
              <a:t>Show and explain your web, app or software projects using these gadget templates.</a:t>
            </a:r>
            <a:endParaRPr sz="2000"/>
          </a:p>
        </p:txBody>
      </p:sp>
      <p:grpSp>
        <p:nvGrpSpPr>
          <p:cNvPr id="501" name="Google Shape;501;p31"/>
          <p:cNvGrpSpPr/>
          <p:nvPr/>
        </p:nvGrpSpPr>
        <p:grpSpPr>
          <a:xfrm>
            <a:off x="4157777" y="460534"/>
            <a:ext cx="2736410" cy="4222433"/>
            <a:chOff x="2112475" y="238125"/>
            <a:chExt cx="3395050" cy="5238750"/>
          </a:xfrm>
        </p:grpSpPr>
        <p:sp>
          <p:nvSpPr>
            <p:cNvPr id="502" name="Google Shape;502;p31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31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31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31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06" name="Google Shape;50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5363" y="834263"/>
            <a:ext cx="2597800" cy="3463726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32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2" name="Google Shape;512;p32"/>
          <p:cNvSpPr txBox="1"/>
          <p:nvPr>
            <p:ph idx="4294967295" type="body"/>
          </p:nvPr>
        </p:nvSpPr>
        <p:spPr>
          <a:xfrm>
            <a:off x="1036275" y="1221600"/>
            <a:ext cx="2811600" cy="270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9800"/>
                </a:solidFill>
              </a:rPr>
              <a:t>DESKTOP</a:t>
            </a:r>
            <a:r>
              <a:rPr b="1" lang="en">
                <a:solidFill>
                  <a:srgbClr val="FF9800"/>
                </a:solidFill>
              </a:rPr>
              <a:t> PROJECT</a:t>
            </a:r>
            <a:endParaRPr b="1">
              <a:solidFill>
                <a:srgbClr val="FF98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/>
              <a:t>Show and explain your web, app or software projects using these gadget templates.</a:t>
            </a:r>
            <a:endParaRPr sz="2000"/>
          </a:p>
        </p:txBody>
      </p:sp>
      <p:grpSp>
        <p:nvGrpSpPr>
          <p:cNvPr id="513" name="Google Shape;513;p32"/>
          <p:cNvGrpSpPr/>
          <p:nvPr/>
        </p:nvGrpSpPr>
        <p:grpSpPr>
          <a:xfrm>
            <a:off x="3704899" y="1241142"/>
            <a:ext cx="4542205" cy="2661224"/>
            <a:chOff x="1177450" y="241631"/>
            <a:chExt cx="6173152" cy="3616776"/>
          </a:xfrm>
        </p:grpSpPr>
        <p:sp>
          <p:nvSpPr>
            <p:cNvPr id="514" name="Google Shape;514;p32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32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32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32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18" name="Google Shape;518;p32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212075" y="1387863"/>
            <a:ext cx="3530550" cy="2242675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33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4" name="Google Shape;524;p33"/>
          <p:cNvSpPr txBox="1"/>
          <p:nvPr>
            <p:ph idx="4294967295" type="ctrTitle"/>
          </p:nvPr>
        </p:nvSpPr>
        <p:spPr>
          <a:xfrm>
            <a:off x="1275150" y="2364400"/>
            <a:ext cx="65937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5"/>
                </a:solidFill>
              </a:rPr>
              <a:t>THANKS</a:t>
            </a:r>
            <a:r>
              <a:rPr lang="en" sz="6000">
                <a:solidFill>
                  <a:schemeClr val="accent5"/>
                </a:solidFill>
              </a:rPr>
              <a:t>!</a:t>
            </a:r>
            <a:endParaRPr sz="6000">
              <a:solidFill>
                <a:schemeClr val="accent5"/>
              </a:solidFill>
            </a:endParaRPr>
          </a:p>
        </p:txBody>
      </p:sp>
      <p:sp>
        <p:nvSpPr>
          <p:cNvPr id="525" name="Google Shape;525;p33"/>
          <p:cNvSpPr txBox="1"/>
          <p:nvPr>
            <p:ph idx="4294967295" type="subTitle"/>
          </p:nvPr>
        </p:nvSpPr>
        <p:spPr>
          <a:xfrm>
            <a:off x="1275150" y="3230000"/>
            <a:ext cx="6593700" cy="134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Any questions?</a:t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You can find me at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@username &amp; user@mail.me</a:t>
            </a:r>
            <a:endParaRPr b="1" sz="2000"/>
          </a:p>
        </p:txBody>
      </p:sp>
      <p:grpSp>
        <p:nvGrpSpPr>
          <p:cNvPr id="526" name="Google Shape;526;p33"/>
          <p:cNvGrpSpPr/>
          <p:nvPr/>
        </p:nvGrpSpPr>
        <p:grpSpPr>
          <a:xfrm>
            <a:off x="3996210" y="966817"/>
            <a:ext cx="1197664" cy="1126777"/>
            <a:chOff x="5972700" y="2330200"/>
            <a:chExt cx="411625" cy="387275"/>
          </a:xfrm>
        </p:grpSpPr>
        <p:sp>
          <p:nvSpPr>
            <p:cNvPr id="527" name="Google Shape;527;p33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9050">
              <a:solidFill>
                <a:srgbClr val="3F53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33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9050">
              <a:solidFill>
                <a:srgbClr val="3F53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4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534" name="Google Shape;534;p34"/>
          <p:cNvSpPr txBox="1"/>
          <p:nvPr>
            <p:ph idx="1" type="body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r>
              <a:rPr lang="en" sz="2400"/>
              <a:t>Presentation template by </a:t>
            </a:r>
            <a:r>
              <a:rPr lang="en" sz="2400" u="sng">
                <a:solidFill>
                  <a:srgbClr val="3F5378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 sz="2400">
              <a:solidFill>
                <a:srgbClr val="3F5378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" sz="2400"/>
              <a:t>Photographs by </a:t>
            </a:r>
            <a:r>
              <a:rPr lang="en" u="sng">
                <a:solidFill>
                  <a:srgbClr val="3F5378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Startup Stock Photos</a:t>
            </a:r>
            <a:endParaRPr sz="2400">
              <a:solidFill>
                <a:srgbClr val="3F5378"/>
              </a:solidFill>
            </a:endParaRPr>
          </a:p>
        </p:txBody>
      </p:sp>
      <p:sp>
        <p:nvSpPr>
          <p:cNvPr id="535" name="Google Shape;535;p34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6" name="Google Shape;536;p34"/>
          <p:cNvSpPr/>
          <p:nvPr/>
        </p:nvSpPr>
        <p:spPr>
          <a:xfrm>
            <a:off x="309226" y="634068"/>
            <a:ext cx="315499" cy="283210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rgbClr val="FF9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35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542" name="Google Shape;542;p35"/>
          <p:cNvSpPr txBox="1"/>
          <p:nvPr>
            <p:ph idx="1" type="body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 and colors: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▰"/>
            </a:pPr>
            <a:r>
              <a:rPr lang="en" sz="1800"/>
              <a:t>Titles: Roboto Condensed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▰"/>
            </a:pPr>
            <a:r>
              <a:rPr lang="en" sz="1800"/>
              <a:t>Body copy: Roboto Condensed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You can download the fonts on this page: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3F5378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https://material.io/guidelines/resources/roboto-noto-fonts.html</a:t>
            </a:r>
            <a:endParaRPr sz="1800">
              <a:solidFill>
                <a:srgbClr val="3F537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Navy </a:t>
            </a:r>
            <a:r>
              <a:rPr b="1" lang="en" sz="1800">
                <a:solidFill>
                  <a:srgbClr val="3F5378"/>
                </a:solidFill>
              </a:rPr>
              <a:t>#3f5378 </a:t>
            </a:r>
            <a:r>
              <a:rPr lang="en" sz="1800"/>
              <a:t>· Dark navy </a:t>
            </a:r>
            <a:r>
              <a:rPr b="1" lang="en" sz="1800"/>
              <a:t>#263248</a:t>
            </a:r>
            <a:r>
              <a:rPr b="1" lang="en" sz="1800">
                <a:solidFill>
                  <a:srgbClr val="3F5378"/>
                </a:solidFill>
              </a:rPr>
              <a:t> </a:t>
            </a:r>
            <a:r>
              <a:rPr lang="en" sz="1800"/>
              <a:t>· Yellow </a:t>
            </a:r>
            <a:r>
              <a:rPr b="1" lang="en" sz="1800">
                <a:solidFill>
                  <a:srgbClr val="FF9800"/>
                </a:solidFill>
              </a:rPr>
              <a:t>#ff9800</a:t>
            </a:r>
            <a:endParaRPr b="1" sz="1800">
              <a:solidFill>
                <a:srgbClr val="FF9800"/>
              </a:solidFill>
            </a:endParaRPr>
          </a:p>
        </p:txBody>
      </p:sp>
      <p:sp>
        <p:nvSpPr>
          <p:cNvPr id="543" name="Google Shape;543;p35"/>
          <p:cNvSpPr txBox="1"/>
          <p:nvPr/>
        </p:nvSpPr>
        <p:spPr>
          <a:xfrm>
            <a:off x="814275" y="4171650"/>
            <a:ext cx="61326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00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44" name="Google Shape;544;p35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45" name="Google Shape;545;p35"/>
          <p:cNvGrpSpPr/>
          <p:nvPr/>
        </p:nvGrpSpPr>
        <p:grpSpPr>
          <a:xfrm>
            <a:off x="283552" y="610550"/>
            <a:ext cx="330270" cy="330251"/>
            <a:chOff x="1923675" y="1633650"/>
            <a:chExt cx="436000" cy="435975"/>
          </a:xfrm>
        </p:grpSpPr>
        <p:sp>
          <p:nvSpPr>
            <p:cNvPr id="546" name="Google Shape;546;p35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5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5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5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5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5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36"/>
          <p:cNvSpPr txBox="1"/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557" name="Google Shape;557;p36"/>
          <p:cNvSpPr txBox="1"/>
          <p:nvPr>
            <p:ph idx="1" type="subTitle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sp>
        <p:nvSpPr>
          <p:cNvPr id="558" name="Google Shape;558;p36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</a:t>
            </a:r>
            <a:endParaRPr b="1" sz="300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37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564" name="Google Shape;564;p37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5" name="Google Shape;565;p37"/>
          <p:cNvSpPr/>
          <p:nvPr/>
        </p:nvSpPr>
        <p:spPr>
          <a:xfrm>
            <a:off x="773520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DEC</a:t>
            </a:r>
            <a:endParaRPr sz="1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66" name="Google Shape;566;p37"/>
          <p:cNvSpPr/>
          <p:nvPr/>
        </p:nvSpPr>
        <p:spPr>
          <a:xfrm>
            <a:off x="707512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NOV</a:t>
            </a:r>
            <a:endParaRPr sz="1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67" name="Google Shape;567;p37"/>
          <p:cNvSpPr/>
          <p:nvPr/>
        </p:nvSpPr>
        <p:spPr>
          <a:xfrm>
            <a:off x="6415040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OCT</a:t>
            </a:r>
            <a:endParaRPr sz="1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68" name="Google Shape;568;p37"/>
          <p:cNvSpPr/>
          <p:nvPr/>
        </p:nvSpPr>
        <p:spPr>
          <a:xfrm>
            <a:off x="5754956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SEP</a:t>
            </a:r>
            <a:endParaRPr sz="1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69" name="Google Shape;569;p37"/>
          <p:cNvSpPr/>
          <p:nvPr/>
        </p:nvSpPr>
        <p:spPr>
          <a:xfrm>
            <a:off x="5094872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AUG</a:t>
            </a:r>
            <a:endParaRPr sz="1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70" name="Google Shape;570;p37"/>
          <p:cNvSpPr/>
          <p:nvPr/>
        </p:nvSpPr>
        <p:spPr>
          <a:xfrm>
            <a:off x="443478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JUL</a:t>
            </a:r>
            <a:endParaRPr sz="1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71" name="Google Shape;571;p37"/>
          <p:cNvSpPr/>
          <p:nvPr/>
        </p:nvSpPr>
        <p:spPr>
          <a:xfrm>
            <a:off x="377470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JUN</a:t>
            </a:r>
            <a:endParaRPr sz="1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72" name="Google Shape;572;p37"/>
          <p:cNvSpPr/>
          <p:nvPr/>
        </p:nvSpPr>
        <p:spPr>
          <a:xfrm>
            <a:off x="3114619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MAY</a:t>
            </a:r>
            <a:endParaRPr sz="1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73" name="Google Shape;573;p37"/>
          <p:cNvSpPr/>
          <p:nvPr/>
        </p:nvSpPr>
        <p:spPr>
          <a:xfrm>
            <a:off x="2454535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APR</a:t>
            </a:r>
            <a:endParaRPr sz="1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74" name="Google Shape;574;p37"/>
          <p:cNvSpPr/>
          <p:nvPr/>
        </p:nvSpPr>
        <p:spPr>
          <a:xfrm>
            <a:off x="1794451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MAR</a:t>
            </a:r>
            <a:endParaRPr sz="1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75" name="Google Shape;575;p37"/>
          <p:cNvSpPr/>
          <p:nvPr/>
        </p:nvSpPr>
        <p:spPr>
          <a:xfrm>
            <a:off x="1134367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FEB</a:t>
            </a:r>
            <a:endParaRPr sz="1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76" name="Google Shape;576;p37"/>
          <p:cNvSpPr/>
          <p:nvPr/>
        </p:nvSpPr>
        <p:spPr>
          <a:xfrm>
            <a:off x="474283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JAN</a:t>
            </a:r>
            <a:endParaRPr sz="1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77" name="Google Shape;577;p37"/>
          <p:cNvSpPr/>
          <p:nvPr/>
        </p:nvSpPr>
        <p:spPr>
          <a:xfrm>
            <a:off x="0" y="27559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578" name="Google Shape;578;p37"/>
          <p:cNvCxnSpPr/>
          <p:nvPr/>
        </p:nvCxnSpPr>
        <p:spPr>
          <a:xfrm rot="10800000">
            <a:off x="76892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79" name="Google Shape;579;p37"/>
          <p:cNvSpPr txBox="1"/>
          <p:nvPr/>
        </p:nvSpPr>
        <p:spPr>
          <a:xfrm>
            <a:off x="72790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580" name="Google Shape;580;p37"/>
          <p:cNvCxnSpPr/>
          <p:nvPr/>
        </p:nvCxnSpPr>
        <p:spPr>
          <a:xfrm rot="10800000">
            <a:off x="209015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81" name="Google Shape;581;p37"/>
          <p:cNvSpPr txBox="1"/>
          <p:nvPr/>
        </p:nvSpPr>
        <p:spPr>
          <a:xfrm>
            <a:off x="2050642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Red is the colour of danger and courage</a:t>
            </a:r>
            <a:endParaRPr sz="9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582" name="Google Shape;582;p37"/>
          <p:cNvCxnSpPr/>
          <p:nvPr/>
        </p:nvCxnSpPr>
        <p:spPr>
          <a:xfrm rot="10800000">
            <a:off x="341139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83" name="Google Shape;583;p37"/>
          <p:cNvSpPr txBox="1"/>
          <p:nvPr/>
        </p:nvSpPr>
        <p:spPr>
          <a:xfrm>
            <a:off x="3373384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584" name="Google Shape;584;p37"/>
          <p:cNvCxnSpPr/>
          <p:nvPr/>
        </p:nvCxnSpPr>
        <p:spPr>
          <a:xfrm rot="10800000">
            <a:off x="473262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85" name="Google Shape;585;p37"/>
          <p:cNvSpPr txBox="1"/>
          <p:nvPr/>
        </p:nvSpPr>
        <p:spPr>
          <a:xfrm>
            <a:off x="4696126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586" name="Google Shape;586;p37"/>
          <p:cNvCxnSpPr/>
          <p:nvPr/>
        </p:nvCxnSpPr>
        <p:spPr>
          <a:xfrm rot="10800000">
            <a:off x="605386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87" name="Google Shape;587;p37"/>
          <p:cNvSpPr txBox="1"/>
          <p:nvPr/>
        </p:nvSpPr>
        <p:spPr>
          <a:xfrm>
            <a:off x="6018868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588" name="Google Shape;588;p37"/>
          <p:cNvCxnSpPr/>
          <p:nvPr/>
        </p:nvCxnSpPr>
        <p:spPr>
          <a:xfrm rot="10800000">
            <a:off x="737509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89" name="Google Shape;589;p37"/>
          <p:cNvSpPr txBox="1"/>
          <p:nvPr/>
        </p:nvSpPr>
        <p:spPr>
          <a:xfrm>
            <a:off x="734161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590" name="Google Shape;590;p37"/>
          <p:cNvCxnSpPr/>
          <p:nvPr/>
        </p:nvCxnSpPr>
        <p:spPr>
          <a:xfrm rot="10800000">
            <a:off x="143968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91" name="Google Shape;591;p37"/>
          <p:cNvSpPr txBox="1"/>
          <p:nvPr/>
        </p:nvSpPr>
        <p:spPr>
          <a:xfrm>
            <a:off x="1369548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592" name="Google Shape;592;p37"/>
          <p:cNvCxnSpPr/>
          <p:nvPr/>
        </p:nvCxnSpPr>
        <p:spPr>
          <a:xfrm rot="10800000">
            <a:off x="276092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93" name="Google Shape;593;p37"/>
          <p:cNvSpPr txBox="1"/>
          <p:nvPr/>
        </p:nvSpPr>
        <p:spPr>
          <a:xfrm>
            <a:off x="2699944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594" name="Google Shape;594;p37"/>
          <p:cNvCxnSpPr/>
          <p:nvPr/>
        </p:nvCxnSpPr>
        <p:spPr>
          <a:xfrm rot="10800000">
            <a:off x="408215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95" name="Google Shape;595;p37"/>
          <p:cNvSpPr txBox="1"/>
          <p:nvPr/>
        </p:nvSpPr>
        <p:spPr>
          <a:xfrm>
            <a:off x="4030339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596" name="Google Shape;596;p37"/>
          <p:cNvCxnSpPr/>
          <p:nvPr/>
        </p:nvCxnSpPr>
        <p:spPr>
          <a:xfrm rot="10800000">
            <a:off x="540339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97" name="Google Shape;597;p37"/>
          <p:cNvSpPr txBox="1"/>
          <p:nvPr/>
        </p:nvSpPr>
        <p:spPr>
          <a:xfrm>
            <a:off x="5360735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Red is the colour of danger and courage</a:t>
            </a:r>
            <a:endParaRPr sz="9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598" name="Google Shape;598;p37"/>
          <p:cNvCxnSpPr/>
          <p:nvPr/>
        </p:nvCxnSpPr>
        <p:spPr>
          <a:xfrm rot="10800000">
            <a:off x="672462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99" name="Google Shape;599;p37"/>
          <p:cNvSpPr txBox="1"/>
          <p:nvPr/>
        </p:nvSpPr>
        <p:spPr>
          <a:xfrm>
            <a:off x="6691131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600" name="Google Shape;600;p37"/>
          <p:cNvCxnSpPr/>
          <p:nvPr/>
        </p:nvCxnSpPr>
        <p:spPr>
          <a:xfrm rot="10800000">
            <a:off x="804586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01" name="Google Shape;601;p37"/>
          <p:cNvSpPr txBox="1"/>
          <p:nvPr/>
        </p:nvSpPr>
        <p:spPr>
          <a:xfrm>
            <a:off x="8008073" y="36481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02" name="Google Shape;602;p37"/>
          <p:cNvSpPr/>
          <p:nvPr/>
        </p:nvSpPr>
        <p:spPr>
          <a:xfrm>
            <a:off x="315223" y="623918"/>
            <a:ext cx="303511" cy="303511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38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608" name="Google Shape;608;p38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9" name="Google Shape;609;p38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38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11" name="Google Shape;611;p38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612" name="Google Shape;612;p38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613" name="Google Shape;613;p38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1</a:t>
              </a:r>
              <a:endParaRPr sz="6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614" name="Google Shape;614;p38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615" name="Google Shape;615;p38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616" name="Google Shape;616;p38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3</a:t>
              </a:r>
              <a:endParaRPr sz="6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617" name="Google Shape;617;p38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618" name="Google Shape;618;p38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619" name="Google Shape;619;p38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5</a:t>
              </a:r>
              <a:endParaRPr sz="6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620" name="Google Shape;620;p38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621" name="Google Shape;621;p38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622" name="Google Shape;622;p38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6</a:t>
              </a:r>
              <a:endParaRPr sz="6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623" name="Google Shape;623;p38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624" name="Google Shape;624;p38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625" name="Google Shape;625;p38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4</a:t>
              </a:r>
              <a:endParaRPr sz="6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626" name="Google Shape;626;p38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627" name="Google Shape;627;p38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628" name="Google Shape;628;p38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2</a:t>
              </a:r>
              <a:endParaRPr sz="6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sp>
        <p:nvSpPr>
          <p:cNvPr id="629" name="Google Shape;629;p38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30" name="Google Shape;630;p38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Red is the colour of danger and courage</a:t>
            </a:r>
            <a:endParaRPr sz="9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31" name="Google Shape;631;p38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32" name="Google Shape;632;p38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33" name="Google Shape;633;p38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34" name="Google Shape;634;p38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35" name="Google Shape;635;p38"/>
          <p:cNvSpPr/>
          <p:nvPr/>
        </p:nvSpPr>
        <p:spPr>
          <a:xfrm>
            <a:off x="315223" y="623918"/>
            <a:ext cx="303511" cy="303511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39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641" name="Google Shape;641;p39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42" name="Google Shape;642;p39"/>
          <p:cNvGraphicFramePr/>
          <p:nvPr/>
        </p:nvGraphicFramePr>
        <p:xfrm>
          <a:off x="916350" y="14882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{E27665BA-8202-44FC-AD62-C9F0E3EA811A}</a:tableStyleId>
              </a:tblPr>
              <a:tblGrid>
                <a:gridCol w="1249350"/>
                <a:gridCol w="428975"/>
                <a:gridCol w="428975"/>
                <a:gridCol w="428975"/>
                <a:gridCol w="428975"/>
                <a:gridCol w="428975"/>
                <a:gridCol w="428975"/>
                <a:gridCol w="428975"/>
                <a:gridCol w="428975"/>
                <a:gridCol w="428975"/>
                <a:gridCol w="428975"/>
                <a:gridCol w="428975"/>
                <a:gridCol w="428975"/>
                <a:gridCol w="428975"/>
                <a:gridCol w="428975"/>
              </a:tblGrid>
              <a:tr h="289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89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89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9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89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9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89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9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89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89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643" name="Google Shape;643;p39"/>
          <p:cNvSpPr/>
          <p:nvPr/>
        </p:nvSpPr>
        <p:spPr>
          <a:xfrm>
            <a:off x="315223" y="623918"/>
            <a:ext cx="303511" cy="303511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"/>
          <p:cNvSpPr txBox="1"/>
          <p:nvPr>
            <p:ph idx="4294967295" type="ctrTitle"/>
          </p:nvPr>
        </p:nvSpPr>
        <p:spPr>
          <a:xfrm>
            <a:off x="1275150" y="2364400"/>
            <a:ext cx="65937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5"/>
                </a:solidFill>
              </a:rPr>
              <a:t>HELLO!</a:t>
            </a:r>
            <a:endParaRPr sz="6000">
              <a:solidFill>
                <a:schemeClr val="accent5"/>
              </a:solidFill>
            </a:endParaRPr>
          </a:p>
        </p:txBody>
      </p:sp>
      <p:sp>
        <p:nvSpPr>
          <p:cNvPr id="214" name="Google Shape;214;p13"/>
          <p:cNvSpPr txBox="1"/>
          <p:nvPr>
            <p:ph idx="4294967295" type="subTitle"/>
          </p:nvPr>
        </p:nvSpPr>
        <p:spPr>
          <a:xfrm>
            <a:off x="1275150" y="3230000"/>
            <a:ext cx="6593700" cy="134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I am Jayden Smith</a:t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I am here because I love to give presentations. 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You can find me at @username</a:t>
            </a:r>
            <a:endParaRPr b="1" sz="2000"/>
          </a:p>
        </p:txBody>
      </p:sp>
      <p:pic>
        <p:nvPicPr>
          <p:cNvPr descr="10.jpg" id="215" name="Google Shape;215;p13"/>
          <p:cNvPicPr preferRelativeResize="0"/>
          <p:nvPr/>
        </p:nvPicPr>
        <p:blipFill rotWithShape="1">
          <a:blip r:embed="rId3">
            <a:alphaModFix/>
          </a:blip>
          <a:srcRect b="0" l="15648" r="28102" t="0"/>
          <a:stretch/>
        </p:blipFill>
        <p:spPr>
          <a:xfrm>
            <a:off x="3539200" y="367400"/>
            <a:ext cx="2065500" cy="2065500"/>
          </a:xfrm>
          <a:prstGeom prst="diamond">
            <a:avLst/>
          </a:prstGeom>
          <a:noFill/>
          <a:ln cap="flat" cmpd="sng" w="38100">
            <a:solidFill>
              <a:srgbClr val="3F5378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216" name="Google Shape;216;p13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40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649" name="Google Shape;649;p40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0" name="Google Shape;650;p40"/>
          <p:cNvSpPr/>
          <p:nvPr/>
        </p:nvSpPr>
        <p:spPr>
          <a:xfrm>
            <a:off x="874500" y="1439825"/>
            <a:ext cx="3630600" cy="1367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STRENGTHS</a:t>
            </a:r>
            <a:endParaRPr b="1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51" name="Google Shape;651;p40"/>
          <p:cNvSpPr/>
          <p:nvPr/>
        </p:nvSpPr>
        <p:spPr>
          <a:xfrm>
            <a:off x="4655165" y="1439825"/>
            <a:ext cx="3630600" cy="1367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WEAKNESSES</a:t>
            </a:r>
            <a:endParaRPr b="1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52" name="Google Shape;652;p40"/>
          <p:cNvSpPr/>
          <p:nvPr/>
        </p:nvSpPr>
        <p:spPr>
          <a:xfrm>
            <a:off x="874500" y="2957597"/>
            <a:ext cx="3630600" cy="1367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Black is the color of ebony and of outer space</a:t>
            </a:r>
            <a:endParaRPr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OPPORTUNITIES</a:t>
            </a:r>
            <a:endParaRPr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53" name="Google Shape;653;p40"/>
          <p:cNvSpPr/>
          <p:nvPr/>
        </p:nvSpPr>
        <p:spPr>
          <a:xfrm>
            <a:off x="4655165" y="2957597"/>
            <a:ext cx="3630600" cy="1367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White is the color of milk and fresh snow</a:t>
            </a:r>
            <a:endParaRPr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THREATS</a:t>
            </a:r>
            <a:endParaRPr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54" name="Google Shape;654;p40"/>
          <p:cNvSpPr/>
          <p:nvPr/>
        </p:nvSpPr>
        <p:spPr>
          <a:xfrm>
            <a:off x="3462827" y="1763480"/>
            <a:ext cx="2086200" cy="20862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40"/>
          <p:cNvSpPr/>
          <p:nvPr/>
        </p:nvSpPr>
        <p:spPr>
          <a:xfrm rot="5400000">
            <a:off x="3613241" y="1763480"/>
            <a:ext cx="2086200" cy="20862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40"/>
          <p:cNvSpPr/>
          <p:nvPr/>
        </p:nvSpPr>
        <p:spPr>
          <a:xfrm rot="10800000">
            <a:off x="3613241" y="1915070"/>
            <a:ext cx="2086200" cy="20862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40"/>
          <p:cNvSpPr/>
          <p:nvPr/>
        </p:nvSpPr>
        <p:spPr>
          <a:xfrm rot="-5400000">
            <a:off x="3462827" y="1915070"/>
            <a:ext cx="2086200" cy="20862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40"/>
          <p:cNvSpPr/>
          <p:nvPr/>
        </p:nvSpPr>
        <p:spPr>
          <a:xfrm>
            <a:off x="3949795" y="2198648"/>
            <a:ext cx="248408" cy="38913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oboto Condensed"/>
              </a:rPr>
              <a:t>S</a:t>
            </a:r>
          </a:p>
        </p:txBody>
      </p:sp>
      <p:sp>
        <p:nvSpPr>
          <p:cNvPr id="659" name="Google Shape;659;p40"/>
          <p:cNvSpPr/>
          <p:nvPr/>
        </p:nvSpPr>
        <p:spPr>
          <a:xfrm>
            <a:off x="4826384" y="2205311"/>
            <a:ext cx="376877" cy="37900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oboto Condensed"/>
              </a:rPr>
              <a:t>W</a:t>
            </a:r>
          </a:p>
        </p:txBody>
      </p:sp>
      <p:sp>
        <p:nvSpPr>
          <p:cNvPr id="660" name="Google Shape;660;p40"/>
          <p:cNvSpPr/>
          <p:nvPr/>
        </p:nvSpPr>
        <p:spPr>
          <a:xfrm>
            <a:off x="3919943" y="3153567"/>
            <a:ext cx="273462" cy="38913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oboto Condensed"/>
              </a:rPr>
              <a:t>O</a:t>
            </a:r>
          </a:p>
        </p:txBody>
      </p:sp>
      <p:sp>
        <p:nvSpPr>
          <p:cNvPr id="661" name="Google Shape;661;p40"/>
          <p:cNvSpPr/>
          <p:nvPr/>
        </p:nvSpPr>
        <p:spPr>
          <a:xfrm>
            <a:off x="4925001" y="3160230"/>
            <a:ext cx="262801" cy="37900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oboto Condensed"/>
              </a:rPr>
              <a:t>T</a:t>
            </a:r>
          </a:p>
        </p:txBody>
      </p:sp>
      <p:sp>
        <p:nvSpPr>
          <p:cNvPr id="662" name="Google Shape;662;p40"/>
          <p:cNvSpPr/>
          <p:nvPr/>
        </p:nvSpPr>
        <p:spPr>
          <a:xfrm>
            <a:off x="315223" y="623918"/>
            <a:ext cx="303511" cy="303511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41"/>
          <p:cNvSpPr txBox="1"/>
          <p:nvPr>
            <p:ph idx="4294967295" type="title"/>
          </p:nvPr>
        </p:nvSpPr>
        <p:spPr>
          <a:xfrm>
            <a:off x="93400" y="199575"/>
            <a:ext cx="2089800" cy="28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668" name="Google Shape;668;p41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9" name="Google Shape;669;p41"/>
          <p:cNvSpPr txBox="1"/>
          <p:nvPr/>
        </p:nvSpPr>
        <p:spPr>
          <a:xfrm>
            <a:off x="2251710" y="674236"/>
            <a:ext cx="1546800" cy="1430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Key Activities</a:t>
            </a:r>
            <a:endParaRPr b="1" sz="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Insert your content</a:t>
            </a:r>
            <a:endParaRPr b="1" sz="8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70" name="Google Shape;670;p41"/>
          <p:cNvSpPr txBox="1"/>
          <p:nvPr/>
        </p:nvSpPr>
        <p:spPr>
          <a:xfrm>
            <a:off x="2251710" y="2105113"/>
            <a:ext cx="1546800" cy="1430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Key Resources</a:t>
            </a:r>
            <a:endParaRPr b="1" sz="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Insert your content</a:t>
            </a:r>
            <a:endParaRPr b="1" sz="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71" name="Google Shape;671;p41"/>
          <p:cNvSpPr txBox="1"/>
          <p:nvPr/>
        </p:nvSpPr>
        <p:spPr>
          <a:xfrm>
            <a:off x="3798569" y="674236"/>
            <a:ext cx="1546800" cy="2861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Value Propositions</a:t>
            </a:r>
            <a:endParaRPr b="1" sz="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Insert your content</a:t>
            </a:r>
            <a:endParaRPr b="1" sz="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72" name="Google Shape;672;p41"/>
          <p:cNvSpPr txBox="1"/>
          <p:nvPr/>
        </p:nvSpPr>
        <p:spPr>
          <a:xfrm>
            <a:off x="5345429" y="674236"/>
            <a:ext cx="1546800" cy="1430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Customer Relationships</a:t>
            </a:r>
            <a:endParaRPr b="1" sz="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Insert your content</a:t>
            </a:r>
            <a:endParaRPr b="1" sz="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73" name="Google Shape;673;p41"/>
          <p:cNvSpPr txBox="1"/>
          <p:nvPr/>
        </p:nvSpPr>
        <p:spPr>
          <a:xfrm>
            <a:off x="5345429" y="2105113"/>
            <a:ext cx="1546800" cy="1430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Channels</a:t>
            </a:r>
            <a:endParaRPr b="1" sz="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Insert your content</a:t>
            </a:r>
            <a:endParaRPr b="1" sz="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74" name="Google Shape;674;p41"/>
          <p:cNvSpPr txBox="1"/>
          <p:nvPr/>
        </p:nvSpPr>
        <p:spPr>
          <a:xfrm>
            <a:off x="6892288" y="674236"/>
            <a:ext cx="1546800" cy="2861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Customer Segments</a:t>
            </a:r>
            <a:endParaRPr b="1" sz="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Insert your content</a:t>
            </a:r>
            <a:endParaRPr b="1" sz="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75" name="Google Shape;675;p41"/>
          <p:cNvSpPr txBox="1"/>
          <p:nvPr/>
        </p:nvSpPr>
        <p:spPr>
          <a:xfrm>
            <a:off x="704850" y="674236"/>
            <a:ext cx="1546800" cy="2861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Key Partners</a:t>
            </a:r>
            <a:endParaRPr b="1" sz="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Insert your content</a:t>
            </a:r>
            <a:endParaRPr b="1" sz="8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76" name="Google Shape;676;p41"/>
          <p:cNvSpPr txBox="1"/>
          <p:nvPr/>
        </p:nvSpPr>
        <p:spPr>
          <a:xfrm>
            <a:off x="704850" y="3535990"/>
            <a:ext cx="3867000" cy="1108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Cost Structure</a:t>
            </a:r>
            <a:endParaRPr b="1" sz="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Insert your content</a:t>
            </a:r>
            <a:endParaRPr b="1" sz="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77" name="Google Shape;677;p41"/>
          <p:cNvSpPr txBox="1"/>
          <p:nvPr/>
        </p:nvSpPr>
        <p:spPr>
          <a:xfrm>
            <a:off x="4571999" y="3535990"/>
            <a:ext cx="3867000" cy="1108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Revenue Streams</a:t>
            </a:r>
            <a:endParaRPr b="1" sz="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Insert your content</a:t>
            </a:r>
            <a:endParaRPr b="1" sz="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78" name="Google Shape;678;p41"/>
          <p:cNvSpPr/>
          <p:nvPr/>
        </p:nvSpPr>
        <p:spPr>
          <a:xfrm>
            <a:off x="4309444" y="3604217"/>
            <a:ext cx="194189" cy="193061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41"/>
          <p:cNvSpPr/>
          <p:nvPr/>
        </p:nvSpPr>
        <p:spPr>
          <a:xfrm>
            <a:off x="6630288" y="742678"/>
            <a:ext cx="193631" cy="173814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41"/>
          <p:cNvSpPr/>
          <p:nvPr/>
        </p:nvSpPr>
        <p:spPr>
          <a:xfrm>
            <a:off x="1996980" y="742674"/>
            <a:ext cx="186274" cy="186274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41"/>
          <p:cNvSpPr/>
          <p:nvPr/>
        </p:nvSpPr>
        <p:spPr>
          <a:xfrm>
            <a:off x="8193579" y="742608"/>
            <a:ext cx="177208" cy="186832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2" name="Google Shape;682;p41"/>
          <p:cNvGrpSpPr/>
          <p:nvPr/>
        </p:nvGrpSpPr>
        <p:grpSpPr>
          <a:xfrm>
            <a:off x="8166470" y="3604279"/>
            <a:ext cx="204382" cy="148338"/>
            <a:chOff x="4604550" y="3714775"/>
            <a:chExt cx="439625" cy="319075"/>
          </a:xfrm>
        </p:grpSpPr>
        <p:sp>
          <p:nvSpPr>
            <p:cNvPr id="683" name="Google Shape;683;p41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41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5" name="Google Shape;685;p41"/>
          <p:cNvGrpSpPr/>
          <p:nvPr/>
        </p:nvGrpSpPr>
        <p:grpSpPr>
          <a:xfrm>
            <a:off x="5107792" y="742680"/>
            <a:ext cx="169293" cy="215714"/>
            <a:chOff x="1959600" y="4980625"/>
            <a:chExt cx="364150" cy="464000"/>
          </a:xfrm>
        </p:grpSpPr>
        <p:sp>
          <p:nvSpPr>
            <p:cNvPr id="686" name="Google Shape;686;p41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41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41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41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41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41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41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3" name="Google Shape;693;p41"/>
          <p:cNvGrpSpPr/>
          <p:nvPr/>
        </p:nvGrpSpPr>
        <p:grpSpPr>
          <a:xfrm>
            <a:off x="6573625" y="2173417"/>
            <a:ext cx="250244" cy="240051"/>
            <a:chOff x="5233525" y="4954450"/>
            <a:chExt cx="538275" cy="516350"/>
          </a:xfrm>
        </p:grpSpPr>
        <p:sp>
          <p:nvSpPr>
            <p:cNvPr id="694" name="Google Shape;694;p41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41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41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41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41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41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41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41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41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41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41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5" name="Google Shape;705;p41"/>
          <p:cNvGrpSpPr/>
          <p:nvPr/>
        </p:nvGrpSpPr>
        <p:grpSpPr>
          <a:xfrm>
            <a:off x="3482833" y="2173419"/>
            <a:ext cx="254777" cy="231567"/>
            <a:chOff x="4556450" y="4963575"/>
            <a:chExt cx="548025" cy="498100"/>
          </a:xfrm>
        </p:grpSpPr>
        <p:sp>
          <p:nvSpPr>
            <p:cNvPr id="706" name="Google Shape;706;p41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41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41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41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41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1" name="Google Shape;711;p41"/>
          <p:cNvSpPr/>
          <p:nvPr/>
        </p:nvSpPr>
        <p:spPr>
          <a:xfrm>
            <a:off x="3525849" y="742678"/>
            <a:ext cx="204344" cy="204397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42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717" name="Google Shape;717;p42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18" name="Google Shape;718;p42"/>
          <p:cNvGrpSpPr/>
          <p:nvPr/>
        </p:nvGrpSpPr>
        <p:grpSpPr>
          <a:xfrm>
            <a:off x="1312136" y="1612387"/>
            <a:ext cx="3164816" cy="2845230"/>
            <a:chOff x="3778727" y="4460423"/>
            <a:chExt cx="720160" cy="647438"/>
          </a:xfrm>
        </p:grpSpPr>
        <p:sp>
          <p:nvSpPr>
            <p:cNvPr id="719" name="Google Shape;719;p42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720" name="Google Shape;720;p42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721" name="Google Shape;721;p42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722" name="Google Shape;722;p42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723" name="Google Shape;723;p42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724" name="Google Shape;724;p42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725" name="Google Shape;725;p42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cxnSp>
        <p:nvCxnSpPr>
          <p:cNvPr id="726" name="Google Shape;726;p42"/>
          <p:cNvCxnSpPr/>
          <p:nvPr/>
        </p:nvCxnSpPr>
        <p:spPr>
          <a:xfrm>
            <a:off x="4406715" y="2083388"/>
            <a:ext cx="927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27" name="Google Shape;727;p42"/>
          <p:cNvSpPr txBox="1"/>
          <p:nvPr/>
        </p:nvSpPr>
        <p:spPr>
          <a:xfrm>
            <a:off x="5387761" y="1932481"/>
            <a:ext cx="24441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Insert your content</a:t>
            </a:r>
            <a:endParaRPr sz="10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728" name="Google Shape;728;p42"/>
          <p:cNvCxnSpPr/>
          <p:nvPr/>
        </p:nvCxnSpPr>
        <p:spPr>
          <a:xfrm>
            <a:off x="4270171" y="2505827"/>
            <a:ext cx="10635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29" name="Google Shape;729;p42"/>
          <p:cNvSpPr txBox="1"/>
          <p:nvPr/>
        </p:nvSpPr>
        <p:spPr>
          <a:xfrm>
            <a:off x="5387761" y="2354911"/>
            <a:ext cx="24441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Insert your content</a:t>
            </a:r>
            <a:endParaRPr sz="10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730" name="Google Shape;730;p42"/>
          <p:cNvCxnSpPr/>
          <p:nvPr/>
        </p:nvCxnSpPr>
        <p:spPr>
          <a:xfrm>
            <a:off x="4076133" y="2928266"/>
            <a:ext cx="12576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31" name="Google Shape;731;p42"/>
          <p:cNvSpPr txBox="1"/>
          <p:nvPr/>
        </p:nvSpPr>
        <p:spPr>
          <a:xfrm>
            <a:off x="5387761" y="2777341"/>
            <a:ext cx="24441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Insert your content</a:t>
            </a:r>
            <a:endParaRPr sz="10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732" name="Google Shape;732;p42"/>
          <p:cNvCxnSpPr/>
          <p:nvPr/>
        </p:nvCxnSpPr>
        <p:spPr>
          <a:xfrm>
            <a:off x="3910842" y="3350683"/>
            <a:ext cx="14229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33" name="Google Shape;733;p42"/>
          <p:cNvSpPr txBox="1"/>
          <p:nvPr/>
        </p:nvSpPr>
        <p:spPr>
          <a:xfrm>
            <a:off x="5387761" y="3199771"/>
            <a:ext cx="24441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Insert your content</a:t>
            </a:r>
            <a:endParaRPr sz="10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734" name="Google Shape;734;p42"/>
          <p:cNvCxnSpPr/>
          <p:nvPr/>
        </p:nvCxnSpPr>
        <p:spPr>
          <a:xfrm>
            <a:off x="3731166" y="3773122"/>
            <a:ext cx="16026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35" name="Google Shape;735;p42"/>
          <p:cNvSpPr txBox="1"/>
          <p:nvPr/>
        </p:nvSpPr>
        <p:spPr>
          <a:xfrm>
            <a:off x="5387761" y="3622201"/>
            <a:ext cx="24441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Insert your content</a:t>
            </a:r>
            <a:endParaRPr sz="10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736" name="Google Shape;736;p42"/>
          <p:cNvCxnSpPr/>
          <p:nvPr/>
        </p:nvCxnSpPr>
        <p:spPr>
          <a:xfrm>
            <a:off x="3544320" y="4195539"/>
            <a:ext cx="17820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37" name="Google Shape;737;p42"/>
          <p:cNvSpPr txBox="1"/>
          <p:nvPr/>
        </p:nvSpPr>
        <p:spPr>
          <a:xfrm>
            <a:off x="5387761" y="4044632"/>
            <a:ext cx="24441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Insert your content</a:t>
            </a:r>
            <a:endParaRPr sz="10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38" name="Google Shape;738;p42"/>
          <p:cNvSpPr/>
          <p:nvPr/>
        </p:nvSpPr>
        <p:spPr>
          <a:xfrm>
            <a:off x="315223" y="623918"/>
            <a:ext cx="303511" cy="303511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43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744" name="Google Shape;744;p43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45" name="Google Shape;745;p43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46" name="Google Shape;746;p43"/>
          <p:cNvSpPr txBox="1"/>
          <p:nvPr/>
        </p:nvSpPr>
        <p:spPr>
          <a:xfrm>
            <a:off x="860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Imani Jackson</a:t>
            </a:r>
            <a:br>
              <a:rPr lang="en"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" sz="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JOB TITLE</a:t>
            </a:r>
            <a:endParaRPr sz="8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Blue is the colour of the clear sky and the deep sea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747" name="Google Shape;747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48" name="Google Shape;748;p43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Marcos Galán</a:t>
            </a:r>
            <a:br>
              <a:rPr lang="en"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" sz="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JOB TITLE</a:t>
            </a:r>
            <a:endParaRPr sz="8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Blue is the colour of the clear sky and the deep sea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749" name="Google Shape;749;p43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50" name="Google Shape;750;p43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Ixchel Valdía</a:t>
            </a:r>
            <a:br>
              <a:rPr lang="en"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" sz="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JOB TITLE</a:t>
            </a:r>
            <a:endParaRPr sz="8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Blue is the colour of the clear sky and the deep sea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751" name="Google Shape;751;p43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52" name="Google Shape;752;p43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Nils Årud</a:t>
            </a:r>
            <a:br>
              <a:rPr lang="en"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" sz="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JOB TITLE</a:t>
            </a:r>
            <a:endParaRPr sz="8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Blue is the colour of the clear sky and the deep sea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53" name="Google Shape;753;p43"/>
          <p:cNvSpPr/>
          <p:nvPr/>
        </p:nvSpPr>
        <p:spPr>
          <a:xfrm>
            <a:off x="315223" y="623918"/>
            <a:ext cx="303511" cy="303511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44"/>
          <p:cNvSpPr/>
          <p:nvPr/>
        </p:nvSpPr>
        <p:spPr>
          <a:xfrm>
            <a:off x="540422" y="504685"/>
            <a:ext cx="8063100" cy="413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9" name="Google Shape;759;p44"/>
          <p:cNvGrpSpPr/>
          <p:nvPr/>
        </p:nvGrpSpPr>
        <p:grpSpPr>
          <a:xfrm>
            <a:off x="708393" y="504708"/>
            <a:ext cx="7726917" cy="4134026"/>
            <a:chOff x="638138" y="467100"/>
            <a:chExt cx="7867750" cy="4194000"/>
          </a:xfrm>
        </p:grpSpPr>
        <p:cxnSp>
          <p:nvCxnSpPr>
            <p:cNvPr id="760" name="Google Shape;760;p44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1" name="Google Shape;761;p44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2" name="Google Shape;762;p44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3" name="Google Shape;763;p44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4" name="Google Shape;764;p44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5" name="Google Shape;765;p44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6" name="Google Shape;766;p44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7" name="Google Shape;767;p44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8" name="Google Shape;768;p44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9" name="Google Shape;769;p44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0" name="Google Shape;770;p44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1" name="Google Shape;771;p44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2" name="Google Shape;772;p44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3" name="Google Shape;773;p44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4" name="Google Shape;774;p44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5" name="Google Shape;775;p44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6" name="Google Shape;776;p44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7" name="Google Shape;777;p44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8" name="Google Shape;778;p44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9" name="Google Shape;779;p44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0" name="Google Shape;780;p44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1" name="Google Shape;781;p44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2" name="Google Shape;782;p44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3" name="Google Shape;783;p44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4" name="Google Shape;784;p44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5" name="Google Shape;785;p44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6" name="Google Shape;786;p44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7" name="Google Shape;787;p44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8" name="Google Shape;788;p44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9" name="Google Shape;789;p44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0" name="Google Shape;790;p44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1" name="Google Shape;791;p44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2" name="Google Shape;792;p44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3" name="Google Shape;793;p44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4" name="Google Shape;794;p44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5" name="Google Shape;795;p44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6" name="Google Shape;796;p44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7" name="Google Shape;797;p44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8" name="Google Shape;798;p44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9" name="Google Shape;799;p44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0" name="Google Shape;800;p44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1" name="Google Shape;801;p44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2" name="Google Shape;802;p44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3" name="Google Shape;803;p44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4" name="Google Shape;804;p44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5" name="Google Shape;805;p44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806" name="Google Shape;806;p44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07" name="Google Shape;807;p44"/>
          <p:cNvGrpSpPr/>
          <p:nvPr/>
        </p:nvGrpSpPr>
        <p:grpSpPr>
          <a:xfrm>
            <a:off x="540413" y="676901"/>
            <a:ext cx="8062965" cy="3789176"/>
            <a:chOff x="467088" y="642474"/>
            <a:chExt cx="4194000" cy="3858239"/>
          </a:xfrm>
        </p:grpSpPr>
        <p:cxnSp>
          <p:nvCxnSpPr>
            <p:cNvPr id="808" name="Google Shape;808;p44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9" name="Google Shape;809;p44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0" name="Google Shape;810;p44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1" name="Google Shape;811;p44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2" name="Google Shape;812;p44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3" name="Google Shape;813;p44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4" name="Google Shape;814;p44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5" name="Google Shape;815;p44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6" name="Google Shape;816;p44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7" name="Google Shape;817;p44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8" name="Google Shape;818;p44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9" name="Google Shape;819;p44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0" name="Google Shape;820;p44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1" name="Google Shape;821;p44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2" name="Google Shape;822;p44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3" name="Google Shape;823;p44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4" name="Google Shape;824;p44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5" name="Google Shape;825;p44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6" name="Google Shape;826;p44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7" name="Google Shape;827;p44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8" name="Google Shape;828;p44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9" name="Google Shape;829;p44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830" name="Google Shape;830;p44"/>
          <p:cNvCxnSpPr/>
          <p:nvPr/>
        </p:nvCxnSpPr>
        <p:spPr>
          <a:xfrm>
            <a:off x="4572000" y="504685"/>
            <a:ext cx="0" cy="4133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831" name="Google Shape;831;p44"/>
          <p:cNvCxnSpPr/>
          <p:nvPr/>
        </p:nvCxnSpPr>
        <p:spPr>
          <a:xfrm>
            <a:off x="540422" y="2571593"/>
            <a:ext cx="8063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832" name="Google Shape;832;p44"/>
          <p:cNvSpPr txBox="1"/>
          <p:nvPr/>
        </p:nvSpPr>
        <p:spPr>
          <a:xfrm rot="-5400000">
            <a:off x="-172575" y="2490342"/>
            <a:ext cx="1263600" cy="1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LOW VALUE 1</a:t>
            </a:r>
            <a:endParaRPr sz="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33" name="Google Shape;833;p44"/>
          <p:cNvSpPr txBox="1"/>
          <p:nvPr/>
        </p:nvSpPr>
        <p:spPr>
          <a:xfrm rot="5400000">
            <a:off x="8053025" y="2490508"/>
            <a:ext cx="1263600" cy="1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HIGH VALUE 1</a:t>
            </a:r>
            <a:endParaRPr sz="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34" name="Google Shape;834;p44"/>
          <p:cNvSpPr txBox="1"/>
          <p:nvPr/>
        </p:nvSpPr>
        <p:spPr>
          <a:xfrm>
            <a:off x="3940314" y="4638465"/>
            <a:ext cx="1263600" cy="1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LOW VALUE 2</a:t>
            </a:r>
            <a:endParaRPr sz="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35" name="Google Shape;835;p44"/>
          <p:cNvSpPr txBox="1"/>
          <p:nvPr/>
        </p:nvSpPr>
        <p:spPr>
          <a:xfrm>
            <a:off x="3940265" y="342325"/>
            <a:ext cx="1263600" cy="1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HIGH VALUE 2</a:t>
            </a:r>
            <a:endParaRPr sz="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36" name="Google Shape;836;p44"/>
          <p:cNvSpPr/>
          <p:nvPr/>
        </p:nvSpPr>
        <p:spPr>
          <a:xfrm>
            <a:off x="6969203" y="857419"/>
            <a:ext cx="982200" cy="982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Our company</a:t>
            </a:r>
            <a:endParaRPr sz="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37" name="Google Shape;837;p44"/>
          <p:cNvSpPr/>
          <p:nvPr/>
        </p:nvSpPr>
        <p:spPr>
          <a:xfrm>
            <a:off x="3156175" y="1317919"/>
            <a:ext cx="860400" cy="86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Competitor</a:t>
            </a:r>
            <a:endParaRPr sz="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38" name="Google Shape;838;p44"/>
          <p:cNvSpPr/>
          <p:nvPr/>
        </p:nvSpPr>
        <p:spPr>
          <a:xfrm>
            <a:off x="1439840" y="3455517"/>
            <a:ext cx="717600" cy="717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Competitor</a:t>
            </a:r>
            <a:endParaRPr sz="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39" name="Google Shape;839;p44"/>
          <p:cNvSpPr/>
          <p:nvPr/>
        </p:nvSpPr>
        <p:spPr>
          <a:xfrm>
            <a:off x="5608082" y="2941270"/>
            <a:ext cx="717600" cy="717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Competitor</a:t>
            </a:r>
            <a:endParaRPr sz="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40" name="Google Shape;840;p44"/>
          <p:cNvSpPr/>
          <p:nvPr/>
        </p:nvSpPr>
        <p:spPr>
          <a:xfrm>
            <a:off x="6492768" y="3384067"/>
            <a:ext cx="860400" cy="860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Competitor</a:t>
            </a:r>
            <a:endParaRPr sz="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41" name="Google Shape;841;p44"/>
          <p:cNvSpPr/>
          <p:nvPr/>
        </p:nvSpPr>
        <p:spPr>
          <a:xfrm>
            <a:off x="4765334" y="600468"/>
            <a:ext cx="717600" cy="717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Competitor</a:t>
            </a:r>
            <a:endParaRPr sz="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42" name="Google Shape;842;p44"/>
          <p:cNvSpPr/>
          <p:nvPr/>
        </p:nvSpPr>
        <p:spPr>
          <a:xfrm>
            <a:off x="1175988" y="976479"/>
            <a:ext cx="458700" cy="45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Competitor</a:t>
            </a:r>
            <a:endParaRPr sz="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43" name="Google Shape;843;p44"/>
          <p:cNvSpPr txBox="1"/>
          <p:nvPr>
            <p:ph idx="4294967295" type="title"/>
          </p:nvPr>
        </p:nvSpPr>
        <p:spPr>
          <a:xfrm>
            <a:off x="93400" y="199575"/>
            <a:ext cx="2089800" cy="28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45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849" name="Google Shape;849;p45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850" name="Google Shape;850;p45"/>
          <p:cNvGraphicFramePr/>
          <p:nvPr/>
        </p:nvGraphicFramePr>
        <p:xfrm>
          <a:off x="806700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{215DE48A-E3B5-44D0-98CB-AE0B3FDC0379}</a:tableStyleId>
              </a:tblPr>
              <a:tblGrid>
                <a:gridCol w="834575"/>
                <a:gridCol w="956575"/>
                <a:gridCol w="956575"/>
                <a:gridCol w="956575"/>
                <a:gridCol w="956575"/>
                <a:gridCol w="956575"/>
                <a:gridCol w="956575"/>
                <a:gridCol w="956575"/>
              </a:tblGrid>
              <a:tr h="291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66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9:00 - 9:45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66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51" name="Google Shape;851;p45"/>
          <p:cNvSpPr/>
          <p:nvPr/>
        </p:nvSpPr>
        <p:spPr>
          <a:xfrm>
            <a:off x="315223" y="623918"/>
            <a:ext cx="303511" cy="303511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46"/>
          <p:cNvSpPr txBox="1"/>
          <p:nvPr/>
        </p:nvSpPr>
        <p:spPr>
          <a:xfrm>
            <a:off x="5972125" y="919300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SlidesCarnival icons are editable shapes</a:t>
            </a:r>
            <a:r>
              <a:rPr lang="en" sz="90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</a:t>
            </a:r>
            <a:endParaRPr sz="90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This means that you can:</a:t>
            </a:r>
            <a:endParaRPr sz="90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3F5378"/>
              </a:buClr>
              <a:buSzPts val="900"/>
              <a:buFont typeface="Roboto Condensed"/>
              <a:buChar char="●"/>
            </a:pPr>
            <a:r>
              <a:rPr lang="en" sz="90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Resize them without losing quality.</a:t>
            </a:r>
            <a:endParaRPr sz="90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3F5378"/>
              </a:buClr>
              <a:buSzPts val="900"/>
              <a:buFont typeface="Roboto Condensed"/>
              <a:buChar char="●"/>
            </a:pPr>
            <a:r>
              <a:rPr lang="en" sz="90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Change line color, width and style.</a:t>
            </a:r>
            <a:endParaRPr sz="90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Isn’t that nice? :)</a:t>
            </a:r>
            <a:endParaRPr sz="90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Examples:</a:t>
            </a:r>
            <a:endParaRPr sz="90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857" name="Google Shape;857;p46"/>
          <p:cNvGrpSpPr/>
          <p:nvPr/>
        </p:nvGrpSpPr>
        <p:grpSpPr>
          <a:xfrm>
            <a:off x="583358" y="919304"/>
            <a:ext cx="309041" cy="403123"/>
            <a:chOff x="590250" y="244200"/>
            <a:chExt cx="407975" cy="532175"/>
          </a:xfrm>
        </p:grpSpPr>
        <p:sp>
          <p:nvSpPr>
            <p:cNvPr id="858" name="Google Shape;858;p46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46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46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46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46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46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46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46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46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46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46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46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46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46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2" name="Google Shape;872;p46"/>
          <p:cNvGrpSpPr/>
          <p:nvPr/>
        </p:nvGrpSpPr>
        <p:grpSpPr>
          <a:xfrm>
            <a:off x="1081471" y="978805"/>
            <a:ext cx="335800" cy="279518"/>
            <a:chOff x="1247825" y="322750"/>
            <a:chExt cx="443300" cy="369000"/>
          </a:xfrm>
        </p:grpSpPr>
        <p:sp>
          <p:nvSpPr>
            <p:cNvPr id="873" name="Google Shape;873;p46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46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46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46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46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8" name="Google Shape;878;p46"/>
          <p:cNvGrpSpPr/>
          <p:nvPr/>
        </p:nvGrpSpPr>
        <p:grpSpPr>
          <a:xfrm>
            <a:off x="1598048" y="977423"/>
            <a:ext cx="321028" cy="282282"/>
            <a:chOff x="1929775" y="320925"/>
            <a:chExt cx="423800" cy="372650"/>
          </a:xfrm>
        </p:grpSpPr>
        <p:sp>
          <p:nvSpPr>
            <p:cNvPr id="879" name="Google Shape;879;p46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46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6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46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46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4" name="Google Shape;884;p46"/>
          <p:cNvSpPr/>
          <p:nvPr/>
        </p:nvSpPr>
        <p:spPr>
          <a:xfrm>
            <a:off x="2136334" y="967277"/>
            <a:ext cx="262909" cy="302583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21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5" name="Google Shape;885;p46"/>
          <p:cNvSpPr/>
          <p:nvPr/>
        </p:nvSpPr>
        <p:spPr>
          <a:xfrm>
            <a:off x="2663528" y="968205"/>
            <a:ext cx="226928" cy="300727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21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6" name="Google Shape;886;p46"/>
          <p:cNvGrpSpPr/>
          <p:nvPr/>
        </p:nvGrpSpPr>
        <p:grpSpPr>
          <a:xfrm>
            <a:off x="3643563" y="945589"/>
            <a:ext cx="303511" cy="345931"/>
            <a:chOff x="4630125" y="278900"/>
            <a:chExt cx="400675" cy="456675"/>
          </a:xfrm>
        </p:grpSpPr>
        <p:sp>
          <p:nvSpPr>
            <p:cNvPr id="887" name="Google Shape;887;p46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46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46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46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1" name="Google Shape;891;p46"/>
          <p:cNvSpPr/>
          <p:nvPr/>
        </p:nvSpPr>
        <p:spPr>
          <a:xfrm>
            <a:off x="4130705" y="966822"/>
            <a:ext cx="347787" cy="303492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21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2" name="Google Shape;892;p46"/>
          <p:cNvGrpSpPr/>
          <p:nvPr/>
        </p:nvGrpSpPr>
        <p:grpSpPr>
          <a:xfrm>
            <a:off x="587978" y="1438172"/>
            <a:ext cx="309022" cy="376837"/>
            <a:chOff x="596350" y="929175"/>
            <a:chExt cx="407950" cy="497475"/>
          </a:xfrm>
        </p:grpSpPr>
        <p:sp>
          <p:nvSpPr>
            <p:cNvPr id="893" name="Google Shape;893;p46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46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46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46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46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46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46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0" name="Google Shape;900;p46"/>
          <p:cNvGrpSpPr/>
          <p:nvPr/>
        </p:nvGrpSpPr>
        <p:grpSpPr>
          <a:xfrm>
            <a:off x="1601267" y="1493072"/>
            <a:ext cx="314590" cy="269367"/>
            <a:chOff x="1934025" y="1001650"/>
            <a:chExt cx="415300" cy="355600"/>
          </a:xfrm>
        </p:grpSpPr>
        <p:sp>
          <p:nvSpPr>
            <p:cNvPr id="901" name="Google Shape;901;p46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46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46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46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5" name="Google Shape;905;p46"/>
          <p:cNvSpPr/>
          <p:nvPr/>
        </p:nvSpPr>
        <p:spPr>
          <a:xfrm>
            <a:off x="2109593" y="1470475"/>
            <a:ext cx="316408" cy="314571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6" name="Google Shape;906;p46"/>
          <p:cNvSpPr/>
          <p:nvPr/>
        </p:nvSpPr>
        <p:spPr>
          <a:xfrm>
            <a:off x="2619251" y="1486155"/>
            <a:ext cx="315499" cy="283210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7" name="Google Shape;907;p46"/>
          <p:cNvSpPr/>
          <p:nvPr/>
        </p:nvSpPr>
        <p:spPr>
          <a:xfrm>
            <a:off x="3133056" y="1488466"/>
            <a:ext cx="306276" cy="278590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8" name="Google Shape;908;p46"/>
          <p:cNvSpPr/>
          <p:nvPr/>
        </p:nvSpPr>
        <p:spPr>
          <a:xfrm>
            <a:off x="3652409" y="1491231"/>
            <a:ext cx="285975" cy="273060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9" name="Google Shape;909;p46"/>
          <p:cNvGrpSpPr/>
          <p:nvPr/>
        </p:nvGrpSpPr>
        <p:grpSpPr>
          <a:xfrm>
            <a:off x="4146751" y="1472771"/>
            <a:ext cx="315499" cy="315953"/>
            <a:chOff x="5294400" y="974850"/>
            <a:chExt cx="416500" cy="417100"/>
          </a:xfrm>
        </p:grpSpPr>
        <p:sp>
          <p:nvSpPr>
            <p:cNvPr id="910" name="Google Shape;910;p46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46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2" name="Google Shape;912;p46"/>
          <p:cNvGrpSpPr/>
          <p:nvPr/>
        </p:nvGrpSpPr>
        <p:grpSpPr>
          <a:xfrm>
            <a:off x="4618124" y="1437263"/>
            <a:ext cx="391135" cy="380985"/>
            <a:chOff x="5916675" y="927975"/>
            <a:chExt cx="516350" cy="502950"/>
          </a:xfrm>
        </p:grpSpPr>
        <p:sp>
          <p:nvSpPr>
            <p:cNvPr id="913" name="Google Shape;913;p46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46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5" name="Google Shape;915;p46"/>
          <p:cNvGrpSpPr/>
          <p:nvPr/>
        </p:nvGrpSpPr>
        <p:grpSpPr>
          <a:xfrm>
            <a:off x="563984" y="2022546"/>
            <a:ext cx="352389" cy="238007"/>
            <a:chOff x="564675" y="1700625"/>
            <a:chExt cx="465200" cy="314200"/>
          </a:xfrm>
        </p:grpSpPr>
        <p:sp>
          <p:nvSpPr>
            <p:cNvPr id="916" name="Google Shape;916;p46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6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46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9" name="Google Shape;919;p46"/>
          <p:cNvGrpSpPr/>
          <p:nvPr/>
        </p:nvGrpSpPr>
        <p:grpSpPr>
          <a:xfrm>
            <a:off x="1073176" y="1964426"/>
            <a:ext cx="352389" cy="345022"/>
            <a:chOff x="1236875" y="1623900"/>
            <a:chExt cx="465200" cy="455475"/>
          </a:xfrm>
        </p:grpSpPr>
        <p:sp>
          <p:nvSpPr>
            <p:cNvPr id="920" name="Google Shape;920;p46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46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46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46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46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46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46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7" name="Google Shape;927;p46"/>
          <p:cNvGrpSpPr/>
          <p:nvPr/>
        </p:nvGrpSpPr>
        <p:grpSpPr>
          <a:xfrm>
            <a:off x="1593427" y="1971812"/>
            <a:ext cx="330270" cy="330251"/>
            <a:chOff x="1923675" y="1633650"/>
            <a:chExt cx="436000" cy="435975"/>
          </a:xfrm>
        </p:grpSpPr>
        <p:sp>
          <p:nvSpPr>
            <p:cNvPr id="928" name="Google Shape;928;p46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46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46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46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46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46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4" name="Google Shape;934;p46"/>
          <p:cNvGrpSpPr/>
          <p:nvPr/>
        </p:nvGrpSpPr>
        <p:grpSpPr>
          <a:xfrm>
            <a:off x="2101236" y="1970430"/>
            <a:ext cx="333016" cy="333016"/>
            <a:chOff x="2594050" y="1631825"/>
            <a:chExt cx="439625" cy="439625"/>
          </a:xfrm>
        </p:grpSpPr>
        <p:sp>
          <p:nvSpPr>
            <p:cNvPr id="935" name="Google Shape;935;p46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46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46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46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9" name="Google Shape;939;p46"/>
          <p:cNvSpPr/>
          <p:nvPr/>
        </p:nvSpPr>
        <p:spPr>
          <a:xfrm>
            <a:off x="2625235" y="1985206"/>
            <a:ext cx="303511" cy="303511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40" name="Google Shape;940;p46"/>
          <p:cNvGrpSpPr/>
          <p:nvPr/>
        </p:nvGrpSpPr>
        <p:grpSpPr>
          <a:xfrm>
            <a:off x="3150980" y="1945527"/>
            <a:ext cx="270295" cy="382822"/>
            <a:chOff x="3979850" y="1598950"/>
            <a:chExt cx="356825" cy="505375"/>
          </a:xfrm>
        </p:grpSpPr>
        <p:sp>
          <p:nvSpPr>
            <p:cNvPr id="941" name="Google Shape;941;p46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46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3" name="Google Shape;943;p46"/>
          <p:cNvGrpSpPr/>
          <p:nvPr/>
        </p:nvGrpSpPr>
        <p:grpSpPr>
          <a:xfrm>
            <a:off x="3617278" y="2027621"/>
            <a:ext cx="356082" cy="218633"/>
            <a:chOff x="4595425" y="1707325"/>
            <a:chExt cx="470075" cy="288625"/>
          </a:xfrm>
        </p:grpSpPr>
        <p:sp>
          <p:nvSpPr>
            <p:cNvPr id="944" name="Google Shape;944;p46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46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46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46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46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9" name="Google Shape;949;p46"/>
          <p:cNvGrpSpPr/>
          <p:nvPr/>
        </p:nvGrpSpPr>
        <p:grpSpPr>
          <a:xfrm>
            <a:off x="4143532" y="1974122"/>
            <a:ext cx="321956" cy="325630"/>
            <a:chOff x="5290150" y="1636700"/>
            <a:chExt cx="425025" cy="429875"/>
          </a:xfrm>
        </p:grpSpPr>
        <p:sp>
          <p:nvSpPr>
            <p:cNvPr id="950" name="Google Shape;950;p46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46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2" name="Google Shape;952;p46"/>
          <p:cNvGrpSpPr/>
          <p:nvPr/>
        </p:nvGrpSpPr>
        <p:grpSpPr>
          <a:xfrm>
            <a:off x="4651795" y="1964426"/>
            <a:ext cx="323793" cy="339493"/>
            <a:chOff x="5961125" y="1623900"/>
            <a:chExt cx="427450" cy="448175"/>
          </a:xfrm>
        </p:grpSpPr>
        <p:sp>
          <p:nvSpPr>
            <p:cNvPr id="953" name="Google Shape;953;p46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46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6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46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46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46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46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0" name="Google Shape;960;p46"/>
          <p:cNvGrpSpPr/>
          <p:nvPr/>
        </p:nvGrpSpPr>
        <p:grpSpPr>
          <a:xfrm>
            <a:off x="5149908" y="1973194"/>
            <a:ext cx="345931" cy="327486"/>
            <a:chOff x="6618700" y="1635475"/>
            <a:chExt cx="456675" cy="432325"/>
          </a:xfrm>
        </p:grpSpPr>
        <p:sp>
          <p:nvSpPr>
            <p:cNvPr id="961" name="Google Shape;961;p46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46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46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46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46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6" name="Google Shape;966;p46"/>
          <p:cNvGrpSpPr/>
          <p:nvPr/>
        </p:nvGrpSpPr>
        <p:grpSpPr>
          <a:xfrm>
            <a:off x="603185" y="2498994"/>
            <a:ext cx="273988" cy="294270"/>
            <a:chOff x="616425" y="2329600"/>
            <a:chExt cx="361700" cy="388475"/>
          </a:xfrm>
        </p:grpSpPr>
        <p:sp>
          <p:nvSpPr>
            <p:cNvPr id="967" name="Google Shape;967;p46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46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46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46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46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46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46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46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5" name="Google Shape;975;p46"/>
          <p:cNvGrpSpPr/>
          <p:nvPr/>
        </p:nvGrpSpPr>
        <p:grpSpPr>
          <a:xfrm>
            <a:off x="1105010" y="2501759"/>
            <a:ext cx="288740" cy="288740"/>
            <a:chOff x="1278900" y="2333250"/>
            <a:chExt cx="381175" cy="381175"/>
          </a:xfrm>
        </p:grpSpPr>
        <p:sp>
          <p:nvSpPr>
            <p:cNvPr id="976" name="Google Shape;976;p46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46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46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46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0" name="Google Shape;980;p46"/>
          <p:cNvGrpSpPr/>
          <p:nvPr/>
        </p:nvGrpSpPr>
        <p:grpSpPr>
          <a:xfrm>
            <a:off x="1614182" y="2501759"/>
            <a:ext cx="288759" cy="288740"/>
            <a:chOff x="1951075" y="2333250"/>
            <a:chExt cx="381200" cy="381175"/>
          </a:xfrm>
        </p:grpSpPr>
        <p:sp>
          <p:nvSpPr>
            <p:cNvPr id="981" name="Google Shape;981;p46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46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46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46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5" name="Google Shape;985;p46"/>
          <p:cNvGrpSpPr/>
          <p:nvPr/>
        </p:nvGrpSpPr>
        <p:grpSpPr>
          <a:xfrm>
            <a:off x="2123374" y="2501759"/>
            <a:ext cx="288740" cy="288740"/>
            <a:chOff x="2623275" y="2333250"/>
            <a:chExt cx="381175" cy="381175"/>
          </a:xfrm>
        </p:grpSpPr>
        <p:sp>
          <p:nvSpPr>
            <p:cNvPr id="986" name="Google Shape;986;p46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46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46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46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0" name="Google Shape;990;p46"/>
          <p:cNvGrpSpPr/>
          <p:nvPr/>
        </p:nvGrpSpPr>
        <p:grpSpPr>
          <a:xfrm>
            <a:off x="2699907" y="2451953"/>
            <a:ext cx="154057" cy="384677"/>
            <a:chOff x="3384375" y="2267500"/>
            <a:chExt cx="203375" cy="507825"/>
          </a:xfrm>
        </p:grpSpPr>
        <p:sp>
          <p:nvSpPr>
            <p:cNvPr id="991" name="Google Shape;991;p46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46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3" name="Google Shape;993;p46"/>
          <p:cNvGrpSpPr/>
          <p:nvPr/>
        </p:nvGrpSpPr>
        <p:grpSpPr>
          <a:xfrm>
            <a:off x="3732115" y="2500831"/>
            <a:ext cx="126389" cy="286903"/>
            <a:chOff x="4747025" y="2332025"/>
            <a:chExt cx="166850" cy="378750"/>
          </a:xfrm>
        </p:grpSpPr>
        <p:sp>
          <p:nvSpPr>
            <p:cNvPr id="994" name="Google Shape;994;p46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46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6" name="Google Shape;996;p46"/>
          <p:cNvGrpSpPr/>
          <p:nvPr/>
        </p:nvGrpSpPr>
        <p:grpSpPr>
          <a:xfrm>
            <a:off x="3220632" y="2453790"/>
            <a:ext cx="130991" cy="380985"/>
            <a:chOff x="4071800" y="2269925"/>
            <a:chExt cx="172925" cy="502950"/>
          </a:xfrm>
        </p:grpSpPr>
        <p:sp>
          <p:nvSpPr>
            <p:cNvPr id="997" name="Google Shape;997;p46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46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99" name="Google Shape;999;p46"/>
          <p:cNvSpPr/>
          <p:nvPr/>
        </p:nvSpPr>
        <p:spPr>
          <a:xfrm>
            <a:off x="4160229" y="2493953"/>
            <a:ext cx="288740" cy="304420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00" name="Google Shape;1000;p46"/>
          <p:cNvGrpSpPr/>
          <p:nvPr/>
        </p:nvGrpSpPr>
        <p:grpSpPr>
          <a:xfrm>
            <a:off x="4660563" y="2499449"/>
            <a:ext cx="311806" cy="293361"/>
            <a:chOff x="5972700" y="2330200"/>
            <a:chExt cx="411625" cy="387275"/>
          </a:xfrm>
        </p:grpSpPr>
        <p:sp>
          <p:nvSpPr>
            <p:cNvPr id="1001" name="Google Shape;1001;p46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46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3" name="Google Shape;1003;p46"/>
          <p:cNvGrpSpPr/>
          <p:nvPr/>
        </p:nvGrpSpPr>
        <p:grpSpPr>
          <a:xfrm>
            <a:off x="690828" y="2975424"/>
            <a:ext cx="98721" cy="359775"/>
            <a:chOff x="732125" y="2958550"/>
            <a:chExt cx="130325" cy="474950"/>
          </a:xfrm>
        </p:grpSpPr>
        <p:sp>
          <p:nvSpPr>
            <p:cNvPr id="1004" name="Google Shape;1004;p46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46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46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46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46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46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46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46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2" name="Google Shape;1012;p46"/>
          <p:cNvSpPr/>
          <p:nvPr/>
        </p:nvSpPr>
        <p:spPr>
          <a:xfrm>
            <a:off x="1607303" y="2961169"/>
            <a:ext cx="302583" cy="388370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3" name="Google Shape;1013;p46"/>
          <p:cNvSpPr/>
          <p:nvPr/>
        </p:nvSpPr>
        <p:spPr>
          <a:xfrm>
            <a:off x="1137302" y="2961169"/>
            <a:ext cx="224182" cy="388370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14" name="Google Shape;1014;p46"/>
          <p:cNvGrpSpPr/>
          <p:nvPr/>
        </p:nvGrpSpPr>
        <p:grpSpPr>
          <a:xfrm>
            <a:off x="2092941" y="2986957"/>
            <a:ext cx="349624" cy="331179"/>
            <a:chOff x="2583100" y="2973775"/>
            <a:chExt cx="461550" cy="437200"/>
          </a:xfrm>
        </p:grpSpPr>
        <p:sp>
          <p:nvSpPr>
            <p:cNvPr id="1015" name="Google Shape;1015;p46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46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7" name="Google Shape;1017;p46"/>
          <p:cNvSpPr/>
          <p:nvPr/>
        </p:nvSpPr>
        <p:spPr>
          <a:xfrm>
            <a:off x="3634873" y="2994840"/>
            <a:ext cx="321028" cy="321028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21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18" name="Google Shape;1018;p46"/>
          <p:cNvGrpSpPr/>
          <p:nvPr/>
        </p:nvGrpSpPr>
        <p:grpSpPr>
          <a:xfrm>
            <a:off x="4111243" y="3012333"/>
            <a:ext cx="392063" cy="291505"/>
            <a:chOff x="5247525" y="3007275"/>
            <a:chExt cx="517575" cy="384825"/>
          </a:xfrm>
        </p:grpSpPr>
        <p:sp>
          <p:nvSpPr>
            <p:cNvPr id="1019" name="Google Shape;1019;p46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46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1" name="Google Shape;1021;p46"/>
          <p:cNvGrpSpPr/>
          <p:nvPr/>
        </p:nvGrpSpPr>
        <p:grpSpPr>
          <a:xfrm>
            <a:off x="3129770" y="2995725"/>
            <a:ext cx="309022" cy="315499"/>
            <a:chOff x="3951850" y="2985350"/>
            <a:chExt cx="407950" cy="416500"/>
          </a:xfrm>
        </p:grpSpPr>
        <p:sp>
          <p:nvSpPr>
            <p:cNvPr id="1022" name="Google Shape;1022;p46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46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46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46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6" name="Google Shape;1026;p46"/>
          <p:cNvGrpSpPr/>
          <p:nvPr/>
        </p:nvGrpSpPr>
        <p:grpSpPr>
          <a:xfrm>
            <a:off x="567223" y="3527054"/>
            <a:ext cx="357919" cy="274897"/>
            <a:chOff x="568950" y="3686775"/>
            <a:chExt cx="472500" cy="362900"/>
          </a:xfrm>
        </p:grpSpPr>
        <p:sp>
          <p:nvSpPr>
            <p:cNvPr id="1027" name="Google Shape;1027;p46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46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46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0" name="Google Shape;1030;p46"/>
          <p:cNvSpPr/>
          <p:nvPr/>
        </p:nvSpPr>
        <p:spPr>
          <a:xfrm>
            <a:off x="4692025" y="2980088"/>
            <a:ext cx="243536" cy="350552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21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31" name="Google Shape;1031;p46"/>
          <p:cNvGrpSpPr/>
          <p:nvPr/>
        </p:nvGrpSpPr>
        <p:grpSpPr>
          <a:xfrm>
            <a:off x="1079179" y="3550120"/>
            <a:ext cx="340402" cy="228784"/>
            <a:chOff x="1244800" y="3717225"/>
            <a:chExt cx="449375" cy="302025"/>
          </a:xfrm>
        </p:grpSpPr>
        <p:sp>
          <p:nvSpPr>
            <p:cNvPr id="1032" name="Google Shape;1032;p46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46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46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46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46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46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8" name="Google Shape;1038;p46"/>
          <p:cNvGrpSpPr/>
          <p:nvPr/>
        </p:nvGrpSpPr>
        <p:grpSpPr>
          <a:xfrm>
            <a:off x="1592972" y="3532584"/>
            <a:ext cx="331179" cy="258762"/>
            <a:chOff x="1923075" y="3694075"/>
            <a:chExt cx="437200" cy="341600"/>
          </a:xfrm>
        </p:grpSpPr>
        <p:sp>
          <p:nvSpPr>
            <p:cNvPr id="1039" name="Google Shape;1039;p46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46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46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46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46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46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46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46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46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8" name="Google Shape;1048;p46"/>
          <p:cNvGrpSpPr/>
          <p:nvPr/>
        </p:nvGrpSpPr>
        <p:grpSpPr>
          <a:xfrm>
            <a:off x="2105383" y="3528437"/>
            <a:ext cx="324721" cy="266602"/>
            <a:chOff x="2599525" y="3688600"/>
            <a:chExt cx="428675" cy="351950"/>
          </a:xfrm>
        </p:grpSpPr>
        <p:sp>
          <p:nvSpPr>
            <p:cNvPr id="1049" name="Google Shape;1049;p46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46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46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2" name="Google Shape;1052;p46"/>
          <p:cNvGrpSpPr/>
          <p:nvPr/>
        </p:nvGrpSpPr>
        <p:grpSpPr>
          <a:xfrm>
            <a:off x="2630255" y="3509992"/>
            <a:ext cx="300746" cy="296580"/>
            <a:chOff x="3292425" y="3664250"/>
            <a:chExt cx="397025" cy="391525"/>
          </a:xfrm>
        </p:grpSpPr>
        <p:sp>
          <p:nvSpPr>
            <p:cNvPr id="1053" name="Google Shape;1053;p46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46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46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6" name="Google Shape;1056;p46"/>
          <p:cNvGrpSpPr/>
          <p:nvPr/>
        </p:nvGrpSpPr>
        <p:grpSpPr>
          <a:xfrm>
            <a:off x="3114998" y="3548264"/>
            <a:ext cx="333035" cy="241699"/>
            <a:chOff x="3932350" y="3714775"/>
            <a:chExt cx="439650" cy="319075"/>
          </a:xfrm>
        </p:grpSpPr>
        <p:sp>
          <p:nvSpPr>
            <p:cNvPr id="1057" name="Google Shape;1057;p46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46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46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46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46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2" name="Google Shape;1062;p46"/>
          <p:cNvGrpSpPr/>
          <p:nvPr/>
        </p:nvGrpSpPr>
        <p:grpSpPr>
          <a:xfrm>
            <a:off x="3624190" y="3548264"/>
            <a:ext cx="333016" cy="241699"/>
            <a:chOff x="4604550" y="3714775"/>
            <a:chExt cx="439625" cy="319075"/>
          </a:xfrm>
        </p:grpSpPr>
        <p:sp>
          <p:nvSpPr>
            <p:cNvPr id="1063" name="Google Shape;1063;p46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46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5" name="Google Shape;1065;p46"/>
          <p:cNvGrpSpPr/>
          <p:nvPr/>
        </p:nvGrpSpPr>
        <p:grpSpPr>
          <a:xfrm>
            <a:off x="4145369" y="3523361"/>
            <a:ext cx="318264" cy="282756"/>
            <a:chOff x="5292575" y="3681900"/>
            <a:chExt cx="420150" cy="373275"/>
          </a:xfrm>
        </p:grpSpPr>
        <p:sp>
          <p:nvSpPr>
            <p:cNvPr id="1066" name="Google Shape;1066;p46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46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46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46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46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46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46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3" name="Google Shape;1073;p46"/>
          <p:cNvGrpSpPr/>
          <p:nvPr/>
        </p:nvGrpSpPr>
        <p:grpSpPr>
          <a:xfrm>
            <a:off x="4636570" y="3487380"/>
            <a:ext cx="354245" cy="354245"/>
            <a:chOff x="5941025" y="3634400"/>
            <a:chExt cx="467650" cy="467650"/>
          </a:xfrm>
        </p:grpSpPr>
        <p:sp>
          <p:nvSpPr>
            <p:cNvPr id="1074" name="Google Shape;1074;p46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46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46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46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46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46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0" name="Google Shape;1080;p46"/>
          <p:cNvGrpSpPr/>
          <p:nvPr/>
        </p:nvGrpSpPr>
        <p:grpSpPr>
          <a:xfrm>
            <a:off x="5168372" y="3509992"/>
            <a:ext cx="309022" cy="309041"/>
            <a:chOff x="6643075" y="3664250"/>
            <a:chExt cx="407950" cy="407975"/>
          </a:xfrm>
        </p:grpSpPr>
        <p:sp>
          <p:nvSpPr>
            <p:cNvPr id="1081" name="Google Shape;1081;p46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46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3" name="Google Shape;1083;p46"/>
          <p:cNvGrpSpPr/>
          <p:nvPr/>
        </p:nvGrpSpPr>
        <p:grpSpPr>
          <a:xfrm>
            <a:off x="572753" y="4006268"/>
            <a:ext cx="334872" cy="334853"/>
            <a:chOff x="576250" y="4319400"/>
            <a:chExt cx="442075" cy="442050"/>
          </a:xfrm>
        </p:grpSpPr>
        <p:sp>
          <p:nvSpPr>
            <p:cNvPr id="1084" name="Google Shape;1084;p46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46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46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46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88" name="Google Shape;1088;p46"/>
          <p:cNvSpPr/>
          <p:nvPr/>
        </p:nvSpPr>
        <p:spPr>
          <a:xfrm>
            <a:off x="1068121" y="4071363"/>
            <a:ext cx="362540" cy="204790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9" name="Google Shape;1089;p46"/>
          <p:cNvSpPr/>
          <p:nvPr/>
        </p:nvSpPr>
        <p:spPr>
          <a:xfrm>
            <a:off x="3132601" y="4020155"/>
            <a:ext cx="307185" cy="307204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0" name="Google Shape;1090;p46"/>
          <p:cNvSpPr/>
          <p:nvPr/>
        </p:nvSpPr>
        <p:spPr>
          <a:xfrm>
            <a:off x="2623398" y="4039528"/>
            <a:ext cx="307185" cy="268458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21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1" name="Google Shape;1091;p46"/>
          <p:cNvSpPr/>
          <p:nvPr/>
        </p:nvSpPr>
        <p:spPr>
          <a:xfrm>
            <a:off x="3640421" y="4018773"/>
            <a:ext cx="309950" cy="309969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21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92" name="Google Shape;1092;p46"/>
          <p:cNvGrpSpPr/>
          <p:nvPr/>
        </p:nvGrpSpPr>
        <p:grpSpPr>
          <a:xfrm>
            <a:off x="4126924" y="4023330"/>
            <a:ext cx="355154" cy="293361"/>
            <a:chOff x="5268225" y="4341925"/>
            <a:chExt cx="468850" cy="387275"/>
          </a:xfrm>
        </p:grpSpPr>
        <p:sp>
          <p:nvSpPr>
            <p:cNvPr id="1093" name="Google Shape;1093;p46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46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46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46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46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46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46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46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1" name="Google Shape;1101;p46"/>
          <p:cNvGrpSpPr/>
          <p:nvPr/>
        </p:nvGrpSpPr>
        <p:grpSpPr>
          <a:xfrm>
            <a:off x="4654106" y="4014108"/>
            <a:ext cx="319173" cy="319173"/>
            <a:chOff x="5964175" y="4329750"/>
            <a:chExt cx="421350" cy="421350"/>
          </a:xfrm>
        </p:grpSpPr>
        <p:sp>
          <p:nvSpPr>
            <p:cNvPr id="1102" name="Google Shape;1102;p46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46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4" name="Google Shape;1104;p46"/>
          <p:cNvGrpSpPr/>
          <p:nvPr/>
        </p:nvGrpSpPr>
        <p:grpSpPr>
          <a:xfrm>
            <a:off x="1081471" y="4523299"/>
            <a:ext cx="335800" cy="324721"/>
            <a:chOff x="1247825" y="5001950"/>
            <a:chExt cx="443300" cy="428675"/>
          </a:xfrm>
        </p:grpSpPr>
        <p:sp>
          <p:nvSpPr>
            <p:cNvPr id="1105" name="Google Shape;1105;p46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46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46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46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46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46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1" name="Google Shape;1111;p46"/>
          <p:cNvGrpSpPr/>
          <p:nvPr/>
        </p:nvGrpSpPr>
        <p:grpSpPr>
          <a:xfrm>
            <a:off x="1620640" y="4507146"/>
            <a:ext cx="275844" cy="351480"/>
            <a:chOff x="1959600" y="4980625"/>
            <a:chExt cx="364150" cy="464000"/>
          </a:xfrm>
        </p:grpSpPr>
        <p:sp>
          <p:nvSpPr>
            <p:cNvPr id="1112" name="Google Shape;1112;p46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46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46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46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46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46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46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9" name="Google Shape;1119;p46"/>
          <p:cNvGrpSpPr/>
          <p:nvPr/>
        </p:nvGrpSpPr>
        <p:grpSpPr>
          <a:xfrm>
            <a:off x="2109550" y="4520534"/>
            <a:ext cx="316408" cy="325176"/>
            <a:chOff x="2605025" y="4998300"/>
            <a:chExt cx="417700" cy="429275"/>
          </a:xfrm>
        </p:grpSpPr>
        <p:sp>
          <p:nvSpPr>
            <p:cNvPr id="1120" name="Google Shape;1120;p46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46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46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3" name="Google Shape;1123;p46"/>
          <p:cNvGrpSpPr/>
          <p:nvPr/>
        </p:nvGrpSpPr>
        <p:grpSpPr>
          <a:xfrm>
            <a:off x="2587835" y="4523299"/>
            <a:ext cx="378220" cy="315025"/>
            <a:chOff x="3236425" y="5001950"/>
            <a:chExt cx="499300" cy="415875"/>
          </a:xfrm>
        </p:grpSpPr>
        <p:sp>
          <p:nvSpPr>
            <p:cNvPr id="1124" name="Google Shape;1124;p46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46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46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46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46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46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0" name="Google Shape;1130;p46"/>
          <p:cNvGrpSpPr/>
          <p:nvPr/>
        </p:nvGrpSpPr>
        <p:grpSpPr>
          <a:xfrm>
            <a:off x="3142211" y="4507146"/>
            <a:ext cx="287831" cy="342712"/>
            <a:chOff x="3968275" y="4980625"/>
            <a:chExt cx="379975" cy="452425"/>
          </a:xfrm>
        </p:grpSpPr>
        <p:sp>
          <p:nvSpPr>
            <p:cNvPr id="1131" name="Google Shape;1131;p46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46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46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4" name="Google Shape;1134;p46"/>
          <p:cNvGrpSpPr/>
          <p:nvPr/>
        </p:nvGrpSpPr>
        <p:grpSpPr>
          <a:xfrm>
            <a:off x="4634259" y="4583710"/>
            <a:ext cx="364395" cy="198351"/>
            <a:chOff x="5937975" y="5081700"/>
            <a:chExt cx="481050" cy="261850"/>
          </a:xfrm>
        </p:grpSpPr>
        <p:sp>
          <p:nvSpPr>
            <p:cNvPr id="1135" name="Google Shape;1135;p46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46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46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8" name="Google Shape;1138;p46"/>
          <p:cNvGrpSpPr/>
          <p:nvPr/>
        </p:nvGrpSpPr>
        <p:grpSpPr>
          <a:xfrm>
            <a:off x="5191419" y="4545437"/>
            <a:ext cx="261527" cy="300728"/>
            <a:chOff x="6673500" y="5031175"/>
            <a:chExt cx="345250" cy="397000"/>
          </a:xfrm>
        </p:grpSpPr>
        <p:sp>
          <p:nvSpPr>
            <p:cNvPr id="1139" name="Google Shape;1139;p46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46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46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46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46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4" name="Google Shape;1144;p46"/>
          <p:cNvGrpSpPr/>
          <p:nvPr/>
        </p:nvGrpSpPr>
        <p:grpSpPr>
          <a:xfrm>
            <a:off x="3111324" y="962652"/>
            <a:ext cx="349624" cy="311806"/>
            <a:chOff x="3927500" y="301425"/>
            <a:chExt cx="461550" cy="411625"/>
          </a:xfrm>
        </p:grpSpPr>
        <p:sp>
          <p:nvSpPr>
            <p:cNvPr id="1145" name="Google Shape;1145;p46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46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46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46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46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46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46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46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46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46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46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46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46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46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46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46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46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46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46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46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46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46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46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46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46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46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46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2" name="Google Shape;1172;p46"/>
          <p:cNvGrpSpPr/>
          <p:nvPr/>
        </p:nvGrpSpPr>
        <p:grpSpPr>
          <a:xfrm>
            <a:off x="5172974" y="968655"/>
            <a:ext cx="299818" cy="299818"/>
            <a:chOff x="6649150" y="309350"/>
            <a:chExt cx="395800" cy="395800"/>
          </a:xfrm>
        </p:grpSpPr>
        <p:sp>
          <p:nvSpPr>
            <p:cNvPr id="1173" name="Google Shape;1173;p46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46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46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46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46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46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46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46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46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46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46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46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46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46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46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46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46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46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46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46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46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46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46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6" name="Google Shape;1196;p46"/>
          <p:cNvGrpSpPr/>
          <p:nvPr/>
        </p:nvGrpSpPr>
        <p:grpSpPr>
          <a:xfrm>
            <a:off x="4661472" y="975567"/>
            <a:ext cx="304439" cy="288286"/>
            <a:chOff x="5973900" y="318475"/>
            <a:chExt cx="401900" cy="380575"/>
          </a:xfrm>
        </p:grpSpPr>
        <p:sp>
          <p:nvSpPr>
            <p:cNvPr id="1197" name="Google Shape;1197;p46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46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46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46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46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46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46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46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46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46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46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46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46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46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1" name="Google Shape;1211;p46"/>
          <p:cNvGrpSpPr/>
          <p:nvPr/>
        </p:nvGrpSpPr>
        <p:grpSpPr>
          <a:xfrm>
            <a:off x="1097170" y="1438172"/>
            <a:ext cx="309022" cy="376837"/>
            <a:chOff x="1268550" y="929175"/>
            <a:chExt cx="407950" cy="497475"/>
          </a:xfrm>
        </p:grpSpPr>
        <p:sp>
          <p:nvSpPr>
            <p:cNvPr id="1212" name="Google Shape;1212;p46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46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46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5" name="Google Shape;1215;p46"/>
          <p:cNvGrpSpPr/>
          <p:nvPr/>
        </p:nvGrpSpPr>
        <p:grpSpPr>
          <a:xfrm>
            <a:off x="5140231" y="1452470"/>
            <a:ext cx="365304" cy="350552"/>
            <a:chOff x="6605925" y="948050"/>
            <a:chExt cx="482250" cy="462775"/>
          </a:xfrm>
        </p:grpSpPr>
        <p:sp>
          <p:nvSpPr>
            <p:cNvPr id="1216" name="Google Shape;1216;p46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46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46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46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46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46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2" name="Google Shape;1222;p46"/>
          <p:cNvGrpSpPr/>
          <p:nvPr/>
        </p:nvGrpSpPr>
        <p:grpSpPr>
          <a:xfrm>
            <a:off x="5225564" y="2490681"/>
            <a:ext cx="194640" cy="308587"/>
            <a:chOff x="6718575" y="2318625"/>
            <a:chExt cx="256950" cy="407375"/>
          </a:xfrm>
        </p:grpSpPr>
        <p:sp>
          <p:nvSpPr>
            <p:cNvPr id="1223" name="Google Shape;1223;p46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46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46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46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46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46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46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46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31" name="Google Shape;1231;p46"/>
          <p:cNvGrpSpPr/>
          <p:nvPr/>
        </p:nvGrpSpPr>
        <p:grpSpPr>
          <a:xfrm>
            <a:off x="2613192" y="3055681"/>
            <a:ext cx="327486" cy="199279"/>
            <a:chOff x="3269900" y="3064500"/>
            <a:chExt cx="432325" cy="263075"/>
          </a:xfrm>
        </p:grpSpPr>
        <p:sp>
          <p:nvSpPr>
            <p:cNvPr id="1232" name="Google Shape;1232;p46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46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46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35" name="Google Shape;1235;p46"/>
          <p:cNvGrpSpPr/>
          <p:nvPr/>
        </p:nvGrpSpPr>
        <p:grpSpPr>
          <a:xfrm>
            <a:off x="5203407" y="2994797"/>
            <a:ext cx="238934" cy="335800"/>
            <a:chOff x="6689325" y="2984125"/>
            <a:chExt cx="315425" cy="443300"/>
          </a:xfrm>
        </p:grpSpPr>
        <p:sp>
          <p:nvSpPr>
            <p:cNvPr id="1236" name="Google Shape;1236;p46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46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46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46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46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1" name="Google Shape;1241;p46"/>
          <p:cNvGrpSpPr/>
          <p:nvPr/>
        </p:nvGrpSpPr>
        <p:grpSpPr>
          <a:xfrm>
            <a:off x="1642324" y="3981365"/>
            <a:ext cx="231094" cy="373599"/>
            <a:chOff x="1988225" y="4286525"/>
            <a:chExt cx="305075" cy="493200"/>
          </a:xfrm>
        </p:grpSpPr>
        <p:sp>
          <p:nvSpPr>
            <p:cNvPr id="1242" name="Google Shape;1242;p46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46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46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46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46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46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46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9" name="Google Shape;1249;p46"/>
          <p:cNvGrpSpPr/>
          <p:nvPr/>
        </p:nvGrpSpPr>
        <p:grpSpPr>
          <a:xfrm>
            <a:off x="2132597" y="4007650"/>
            <a:ext cx="279063" cy="353317"/>
            <a:chOff x="2635450" y="4321225"/>
            <a:chExt cx="368400" cy="466425"/>
          </a:xfrm>
        </p:grpSpPr>
        <p:sp>
          <p:nvSpPr>
            <p:cNvPr id="1250" name="Google Shape;1250;p46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46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46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46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46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46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6" name="Google Shape;1256;p46"/>
          <p:cNvGrpSpPr/>
          <p:nvPr/>
        </p:nvGrpSpPr>
        <p:grpSpPr>
          <a:xfrm>
            <a:off x="5168372" y="3998882"/>
            <a:ext cx="309022" cy="345931"/>
            <a:chOff x="6643075" y="4309650"/>
            <a:chExt cx="407950" cy="456675"/>
          </a:xfrm>
        </p:grpSpPr>
        <p:sp>
          <p:nvSpPr>
            <p:cNvPr id="1257" name="Google Shape;1257;p46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46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46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46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46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46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46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46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46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6" name="Google Shape;1266;p46"/>
          <p:cNvGrpSpPr/>
          <p:nvPr/>
        </p:nvGrpSpPr>
        <p:grpSpPr>
          <a:xfrm>
            <a:off x="4100638" y="4487318"/>
            <a:ext cx="407743" cy="391135"/>
            <a:chOff x="5233525" y="4954450"/>
            <a:chExt cx="538275" cy="516350"/>
          </a:xfrm>
        </p:grpSpPr>
        <p:sp>
          <p:nvSpPr>
            <p:cNvPr id="1267" name="Google Shape;1267;p46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46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46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46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46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46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46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46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46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46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46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8" name="Google Shape;1278;p46"/>
          <p:cNvGrpSpPr/>
          <p:nvPr/>
        </p:nvGrpSpPr>
        <p:grpSpPr>
          <a:xfrm>
            <a:off x="3587754" y="4494230"/>
            <a:ext cx="415129" cy="377311"/>
            <a:chOff x="4556450" y="4963575"/>
            <a:chExt cx="548025" cy="498100"/>
          </a:xfrm>
        </p:grpSpPr>
        <p:sp>
          <p:nvSpPr>
            <p:cNvPr id="1279" name="Google Shape;1279;p46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46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46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46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46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4" name="Google Shape;1284;p46"/>
          <p:cNvGrpSpPr/>
          <p:nvPr/>
        </p:nvGrpSpPr>
        <p:grpSpPr>
          <a:xfrm>
            <a:off x="539082" y="4575870"/>
            <a:ext cx="401286" cy="221872"/>
            <a:chOff x="531800" y="5071350"/>
            <a:chExt cx="529750" cy="292900"/>
          </a:xfrm>
        </p:grpSpPr>
        <p:sp>
          <p:nvSpPr>
            <p:cNvPr id="1285" name="Google Shape;1285;p46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46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46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46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46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46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46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92" name="Google Shape;1292;p46"/>
          <p:cNvGrpSpPr/>
          <p:nvPr/>
        </p:nvGrpSpPr>
        <p:grpSpPr>
          <a:xfrm>
            <a:off x="6967444" y="2410625"/>
            <a:ext cx="433992" cy="422729"/>
            <a:chOff x="5916675" y="927975"/>
            <a:chExt cx="516350" cy="502950"/>
          </a:xfrm>
        </p:grpSpPr>
        <p:sp>
          <p:nvSpPr>
            <p:cNvPr id="1293" name="Google Shape;1293;p46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46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95" name="Google Shape;1295;p46"/>
          <p:cNvGrpSpPr/>
          <p:nvPr/>
        </p:nvGrpSpPr>
        <p:grpSpPr>
          <a:xfrm>
            <a:off x="6083464" y="3116527"/>
            <a:ext cx="1079481" cy="1051467"/>
            <a:chOff x="5916675" y="927975"/>
            <a:chExt cx="516350" cy="502950"/>
          </a:xfrm>
        </p:grpSpPr>
        <p:sp>
          <p:nvSpPr>
            <p:cNvPr id="1296" name="Google Shape;1296;p46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98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46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98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98" name="Google Shape;1298;p46"/>
          <p:cNvGrpSpPr/>
          <p:nvPr/>
        </p:nvGrpSpPr>
        <p:grpSpPr>
          <a:xfrm>
            <a:off x="6083607" y="2410625"/>
            <a:ext cx="433992" cy="422729"/>
            <a:chOff x="5916675" y="927975"/>
            <a:chExt cx="516350" cy="502950"/>
          </a:xfrm>
        </p:grpSpPr>
        <p:sp>
          <p:nvSpPr>
            <p:cNvPr id="1299" name="Google Shape;1299;p46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46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01" name="Google Shape;1301;p46"/>
          <p:cNvSpPr/>
          <p:nvPr/>
        </p:nvSpPr>
        <p:spPr>
          <a:xfrm>
            <a:off x="7159605" y="264700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C7D3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2" name="Google Shape;1302;p46"/>
          <p:cNvSpPr/>
          <p:nvPr/>
        </p:nvSpPr>
        <p:spPr>
          <a:xfrm>
            <a:off x="6275768" y="264700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C7D3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3" name="Google Shape;1303;p46"/>
          <p:cNvSpPr/>
          <p:nvPr/>
        </p:nvSpPr>
        <p:spPr>
          <a:xfrm>
            <a:off x="6561303" y="3704540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C7D3E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4" name="Google Shape;1304;p46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8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9" name="Google Shape;1309;p47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310" name="Google Shape;1310;p47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47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47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47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47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47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6" name="Google Shape;1316;p47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317" name="Google Shape;1317;p47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7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47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47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1" name="Google Shape;1321;p47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322" name="Google Shape;1322;p47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47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47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5" name="Google Shape;1325;p47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326" name="Google Shape;1326;p47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47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47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47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47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1" name="Google Shape;1331;p47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332" name="Google Shape;1332;p47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47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47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5" name="Google Shape;1335;p47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336" name="Google Shape;1336;p47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47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47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47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0" name="Google Shape;1340;p47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341" name="Google Shape;1341;p47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47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47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47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47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6" name="Google Shape;1346;p47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347" name="Google Shape;1347;p47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47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47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47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47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47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3" name="Google Shape;1353;p47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354" name="Google Shape;1354;p47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47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6" name="Google Shape;1356;p47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357" name="Google Shape;1357;p47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47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47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0" name="Google Shape;1360;p47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361" name="Google Shape;1361;p47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47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47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47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47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47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7" name="Google Shape;1367;p47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368" name="Google Shape;1368;p47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47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47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47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47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3" name="Google Shape;1373;p47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374" name="Google Shape;1374;p47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47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47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7" name="Google Shape;1377;p47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378" name="Google Shape;1378;p47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379" name="Google Shape;1379;p47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0" name="Google Shape;1380;p47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1" name="Google Shape;1381;p47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2" name="Google Shape;1382;p47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3" name="Google Shape;1383;p47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4" name="Google Shape;1384;p47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5" name="Google Shape;1385;p47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6" name="Google Shape;1386;p47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7" name="Google Shape;1387;p47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8" name="Google Shape;1388;p47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89" name="Google Shape;1389;p47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47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47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47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47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47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5" name="Google Shape;1395;p47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396" name="Google Shape;1396;p47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47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47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47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0" name="Google Shape;1400;p47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401" name="Google Shape;1401;p47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47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47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47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47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6" name="Google Shape;1406;p47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407" name="Google Shape;1407;p47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47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47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47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47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47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3" name="Google Shape;1413;p47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414" name="Google Shape;1414;p47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47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47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47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8" name="Google Shape;1418;p47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419" name="Google Shape;1419;p47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47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47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47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3" name="Google Shape;1423;p47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424" name="Google Shape;1424;p47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47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47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47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47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29" name="Google Shape;1429;p47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430" name="Google Shape;1430;p4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1" name="Google Shape;1431;p4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2" name="Google Shape;1432;p4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3" name="Google Shape;1433;p4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4" name="Google Shape;1434;p4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5" name="Google Shape;1435;p4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6" name="Google Shape;1436;p4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7" name="Google Shape;1437;p4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8" name="Google Shape;1438;p4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9" name="Google Shape;1439;p4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40" name="Google Shape;1440;p47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441" name="Google Shape;1441;p47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47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47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44" name="Google Shape;1444;p47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445" name="Google Shape;1445;p4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6" name="Google Shape;1446;p4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7" name="Google Shape;1447;p4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8" name="Google Shape;1448;p4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9" name="Google Shape;1449;p4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0" name="Google Shape;1450;p4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1" name="Google Shape;1451;p4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2" name="Google Shape;1452;p4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3" name="Google Shape;1453;p4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4" name="Google Shape;1454;p4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55" name="Google Shape;1455;p47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456" name="Google Shape;1456;p47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47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47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47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60" name="Google Shape;1460;p47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461" name="Google Shape;1461;p4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2" name="Google Shape;1462;p4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3" name="Google Shape;1463;p4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4" name="Google Shape;1464;p4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5" name="Google Shape;1465;p4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6" name="Google Shape;1466;p4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7" name="Google Shape;1467;p4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8" name="Google Shape;1468;p4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9" name="Google Shape;1469;p4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0" name="Google Shape;1470;p4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71" name="Google Shape;1471;p47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472" name="Google Shape;1472;p47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47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47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47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47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47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47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9" name="Google Shape;1479;p47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480" name="Google Shape;1480;p47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47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47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47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4" name="Google Shape;1484;p47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485" name="Google Shape;1485;p47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47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47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47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9" name="Google Shape;1489;p47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490" name="Google Shape;1490;p47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47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47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47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47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5" name="Google Shape;1495;p47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496" name="Google Shape;1496;p47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47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47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47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47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47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2" name="Google Shape;1502;p47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503" name="Google Shape;1503;p47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47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47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6" name="Google Shape;1506;p47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507" name="Google Shape;1507;p47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47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47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47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47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2" name="Google Shape;1512;p47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513" name="Google Shape;1513;p47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47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47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47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47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47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9" name="Google Shape;1519;p47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520" name="Google Shape;1520;p47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47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47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3" name="Google Shape;1523;p47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524" name="Google Shape;1524;p47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47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47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47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8" name="Google Shape;1528;p47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529" name="Google Shape;1529;p47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47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47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47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47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47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5" name="Google Shape;1535;p47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536" name="Google Shape;1536;p47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47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47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9" name="Google Shape;1539;p47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0" name="Google Shape;1540;p47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1" name="Google Shape;1541;p47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2" name="Google Shape;1542;p47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3" name="Google Shape;1543;p47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544" name="Google Shape;1544;p47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47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6" name="Google Shape;1546;p47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47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8" name="Google Shape;1548;p47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549" name="Google Shape;1549;p47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0" name="Google Shape;1550;p47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47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2" name="Google Shape;1552;p47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553" name="Google Shape;1553;p47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47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47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6" name="Google Shape;1556;p47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557" name="Google Shape;1557;p47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1558;p47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9" name="Google Shape;1559;p47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0" name="Google Shape;1560;p47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1" name="Google Shape;1561;p47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562" name="Google Shape;1562;p47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3" name="Google Shape;1563;p47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4" name="Google Shape;1564;p47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5" name="Google Shape;1565;p47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6" name="Google Shape;1566;p47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567" name="Google Shape;1567;p47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47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47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0" name="Google Shape;1570;p47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1" name="Google Shape;1571;p47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2" name="Google Shape;1572;p47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573" name="Google Shape;1573;p47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4" name="Google Shape;1574;p47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47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47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7" name="Google Shape;1577;p47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8" name="Google Shape;1578;p47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9" name="Google Shape;1579;p47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580" name="Google Shape;1580;p47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1" name="Google Shape;1581;p47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2" name="Google Shape;1582;p47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3" name="Google Shape;1583;p47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4" name="Google Shape;1584;p47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5" name="Google Shape;1585;p47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6" name="Google Shape;1586;p47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7" name="Google Shape;1587;p47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588" name="Google Shape;1588;p47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9" name="Google Shape;1589;p47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0" name="Google Shape;1590;p47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1" name="Google Shape;1591;p47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2" name="Google Shape;1592;p47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3" name="Google Shape;1593;p47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4" name="Google Shape;1594;p47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5" name="Google Shape;1595;p47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6" name="Google Shape;1596;p47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7" name="Google Shape;1597;p47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8" name="Google Shape;1598;p47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9" name="Google Shape;1599;p47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0" name="Google Shape;1600;p47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601" name="Google Shape;1601;p47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2" name="Google Shape;1602;p47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3" name="Google Shape;1603;p47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4" name="Google Shape;1604;p47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5" name="Google Shape;1605;p47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606" name="Google Shape;1606;p47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7" name="Google Shape;1607;p47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47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9" name="Google Shape;1609;p47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610" name="Google Shape;1610;p47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1" name="Google Shape;1611;p47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2" name="Google Shape;1612;p47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3" name="Google Shape;1613;p47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4" name="Google Shape;1614;p47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5" name="Google Shape;1615;p47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6" name="Google Shape;1616;p47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617" name="Google Shape;1617;p47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8" name="Google Shape;1618;p47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9" name="Google Shape;1619;p47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0" name="Google Shape;1620;p47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1" name="Google Shape;1621;p47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2" name="Google Shape;1622;p47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3" name="Google Shape;1623;p47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4" name="Google Shape;1624;p47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5" name="Google Shape;1625;p47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626" name="Google Shape;1626;p47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7" name="Google Shape;1627;p47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8" name="Google Shape;1628;p47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9" name="Google Shape;1629;p47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0" name="Google Shape;1630;p47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1" name="Google Shape;1631;p47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2" name="Google Shape;1632;p47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3" name="Google Shape;1633;p47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4" name="Google Shape;1634;p47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5" name="Google Shape;1635;p47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6" name="Google Shape;1636;p47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7" name="Google Shape;1637;p47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8" name="Google Shape;1638;p47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639" name="Google Shape;1639;p47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0" name="Google Shape;1640;p47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1" name="Google Shape;1641;p47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2" name="Google Shape;1642;p47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3" name="Google Shape;1643;p47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4" name="Google Shape;1644;p47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5" name="Google Shape;1645;p47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6" name="Google Shape;1646;p47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7" name="Google Shape;1647;p47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8" name="Google Shape;1648;p47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9" name="Google Shape;1649;p47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0" name="Google Shape;1650;p47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1" name="Google Shape;1651;p47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652" name="Google Shape;1652;p47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3" name="Google Shape;1653;p47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4" name="Google Shape;1654;p47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5" name="Google Shape;1655;p47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6" name="Google Shape;1656;p47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7" name="Google Shape;1657;p47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8" name="Google Shape;1658;p47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9" name="Google Shape;1659;p47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0" name="Google Shape;1660;p47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1" name="Google Shape;1661;p47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2" name="Google Shape;1662;p47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3" name="Google Shape;1663;p47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4" name="Google Shape;1664;p47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665" name="Google Shape;1665;p47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6" name="Google Shape;1666;p47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7" name="Google Shape;1667;p47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8" name="Google Shape;1668;p47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9" name="Google Shape;1669;p47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0" name="Google Shape;1670;p47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1" name="Google Shape;1671;p47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672" name="Google Shape;1672;p47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3" name="Google Shape;1673;p47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4" name="Google Shape;1674;p47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5" name="Google Shape;1675;p47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6" name="Google Shape;1676;p47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7" name="Google Shape;1677;p47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8" name="Google Shape;1678;p47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9" name="Google Shape;1679;p47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0" name="Google Shape;1680;p47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1" name="Google Shape;1681;p47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2" name="Google Shape;1682;p47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3" name="Google Shape;1683;p47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4" name="Google Shape;1684;p47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5" name="Google Shape;1685;p47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6" name="Google Shape;1686;p47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7" name="Google Shape;1687;p47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688" name="Google Shape;1688;p47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9" name="Google Shape;1689;p47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0" name="Google Shape;1690;p47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1" name="Google Shape;1691;p47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2" name="Google Shape;1692;p47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693" name="Google Shape;1693;p47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694" name="Google Shape;1694;p47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5" name="Google Shape;1695;p47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6" name="Google Shape;1696;p47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97" name="Google Shape;1697;p47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698" name="Google Shape;1698;p47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9" name="Google Shape;1699;p47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0" name="Google Shape;1700;p47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01" name="Google Shape;1701;p47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702" name="Google Shape;1702;p47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3" name="Google Shape;1703;p47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4" name="Google Shape;1704;p47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05" name="Google Shape;1705;p47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706" name="Google Shape;1706;p47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7" name="Google Shape;1707;p47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8" name="Google Shape;1708;p47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09" name="Google Shape;1709;p47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710" name="Google Shape;1710;p47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1" name="Google Shape;1711;p47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2" name="Google Shape;1712;p47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3" name="Google Shape;1713;p47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4" name="Google Shape;1714;p47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5" name="Google Shape;1715;p47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6" name="Google Shape;1716;p47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7" name="Google Shape;1717;p47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18" name="Google Shape;1718;p47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719" name="Google Shape;1719;p47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0" name="Google Shape;1720;p47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1" name="Google Shape;1721;p47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2" name="Google Shape;1722;p47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3" name="Google Shape;1723;p47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4" name="Google Shape;1724;p47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5" name="Google Shape;1725;p47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6" name="Google Shape;1726;p47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7" name="Google Shape;1727;p47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8" name="Google Shape;1728;p47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9" name="Google Shape;1729;p47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0" name="Google Shape;1730;p47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1" name="Google Shape;1731;p47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2" name="Google Shape;1732;p47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3" name="Google Shape;1733;p47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4" name="Google Shape;1734;p47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5" name="Google Shape;1735;p47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6" name="Google Shape;1736;p47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7" name="Google Shape;1737;p47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8" name="Google Shape;1738;p47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9" name="Google Shape;1739;p47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0" name="Google Shape;1740;p47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1" name="Google Shape;1741;p47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2" name="Google Shape;1742;p47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3" name="Google Shape;1743;p47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744" name="Google Shape;1744;p47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745" name="Google Shape;1745;p4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6" name="Google Shape;1746;p4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47" name="Google Shape;1747;p47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748" name="Google Shape;1748;p4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9" name="Google Shape;1749;p4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50" name="Google Shape;1750;p47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751" name="Google Shape;1751;p4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2" name="Google Shape;1752;p4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753" name="Google Shape;1753;p47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DIAGRAMS AND INFOGRAPHICS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754" name="Google Shape;1754;p47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58" name="Shape 1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" name="Google Shape;1759;p48"/>
          <p:cNvSpPr txBox="1"/>
          <p:nvPr/>
        </p:nvSpPr>
        <p:spPr>
          <a:xfrm>
            <a:off x="731900" y="9142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You can also use any emoji as an icon!</a:t>
            </a:r>
            <a:endParaRPr b="1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And of course it resizes without losing quality.</a:t>
            </a:r>
            <a:endParaRPr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How? Follow Google instructions https://twitter.com/googledocs/status/730087240156643328</a:t>
            </a:r>
            <a:endParaRPr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760" name="Google Shape;1760;p48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9800"/>
                </a:solidFill>
                <a:highlight>
                  <a:srgbClr val="3F5378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 and many more...</a:t>
            </a:r>
            <a:endParaRPr sz="2400">
              <a:solidFill>
                <a:srgbClr val="FF9800"/>
              </a:solidFill>
              <a:highlight>
                <a:srgbClr val="3F5378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761" name="Google Shape;1761;p48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765" name="Shape 1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6" name="Google Shape;1766;p4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7" name="Google Shape;1767;p49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768" name="Google Shape;1768;p49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769" name="Google Shape;1769;p49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770" name="Google Shape;1770;p49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71" name="Google Shape;1771;p49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772" name="Google Shape;1772;p49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773" name="Google Shape;1773;p49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74" name="Google Shape;1774;p49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775" name="Google Shape;1775;p49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776" name="Google Shape;1776;p49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77" name="Google Shape;1777;p49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778" name="Google Shape;1778;p49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779" name="Google Shape;1779;p49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80" name="Google Shape;1780;p49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/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222" name="Google Shape;222;p14"/>
          <p:cNvSpPr txBox="1"/>
          <p:nvPr>
            <p:ph idx="1" type="subTitle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223" name="Google Shape;223;p14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</a:t>
            </a:r>
            <a:endParaRPr b="1" sz="300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"/>
          <p:cNvSpPr txBox="1"/>
          <p:nvPr>
            <p:ph idx="1" type="body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230" name="Google Shape;230;p15"/>
          <p:cNvSpPr txBox="1"/>
          <p:nvPr>
            <p:ph idx="4294967295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1" name="Google Shape;231;p15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237" name="Google Shape;237;p16"/>
          <p:cNvSpPr txBox="1"/>
          <p:nvPr>
            <p:ph idx="1" type="body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Your audience will listen to you or read the content, but </a:t>
            </a:r>
            <a:r>
              <a:rPr lang="en">
                <a:highlight>
                  <a:srgbClr val="C7D3E6"/>
                </a:highlight>
              </a:rPr>
              <a:t>won’t do both</a:t>
            </a:r>
            <a:r>
              <a:rPr lang="en"/>
              <a:t>. </a:t>
            </a:r>
            <a:endParaRPr/>
          </a:p>
        </p:txBody>
      </p:sp>
      <p:sp>
        <p:nvSpPr>
          <p:cNvPr id="238" name="Google Shape;238;p16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7"/>
          <p:cNvSpPr txBox="1"/>
          <p:nvPr>
            <p:ph idx="4294967295" type="ctrTitle"/>
          </p:nvPr>
        </p:nvSpPr>
        <p:spPr>
          <a:xfrm>
            <a:off x="685800" y="2269150"/>
            <a:ext cx="55677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5"/>
                </a:solidFill>
              </a:rPr>
              <a:t>BIG CONCEPT</a:t>
            </a:r>
            <a:endParaRPr sz="7200">
              <a:solidFill>
                <a:schemeClr val="accent5"/>
              </a:solidFill>
            </a:endParaRPr>
          </a:p>
        </p:txBody>
      </p:sp>
      <p:sp>
        <p:nvSpPr>
          <p:cNvPr id="249" name="Google Shape;249;p17"/>
          <p:cNvSpPr txBox="1"/>
          <p:nvPr>
            <p:ph idx="4294967295" type="subTitle"/>
          </p:nvPr>
        </p:nvSpPr>
        <p:spPr>
          <a:xfrm>
            <a:off x="685800" y="3411552"/>
            <a:ext cx="55677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100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grpSp>
        <p:nvGrpSpPr>
          <p:cNvPr id="250" name="Google Shape;250;p17"/>
          <p:cNvGrpSpPr/>
          <p:nvPr/>
        </p:nvGrpSpPr>
        <p:grpSpPr>
          <a:xfrm>
            <a:off x="6682481" y="378837"/>
            <a:ext cx="1588639" cy="1588655"/>
            <a:chOff x="6643075" y="3664250"/>
            <a:chExt cx="407950" cy="407975"/>
          </a:xfrm>
        </p:grpSpPr>
        <p:sp>
          <p:nvSpPr>
            <p:cNvPr id="251" name="Google Shape;251;p17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9050">
              <a:solidFill>
                <a:srgbClr val="C7D3E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7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9050">
              <a:solidFill>
                <a:srgbClr val="C7D3E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3" name="Google Shape;253;p17"/>
          <p:cNvGrpSpPr/>
          <p:nvPr/>
        </p:nvGrpSpPr>
        <p:grpSpPr>
          <a:xfrm rot="-587363">
            <a:off x="6589251" y="2174497"/>
            <a:ext cx="653127" cy="653134"/>
            <a:chOff x="576250" y="4319400"/>
            <a:chExt cx="442075" cy="442050"/>
          </a:xfrm>
        </p:grpSpPr>
        <p:sp>
          <p:nvSpPr>
            <p:cNvPr id="254" name="Google Shape;254;p17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9050">
              <a:solidFill>
                <a:srgbClr val="3F53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7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9050">
              <a:solidFill>
                <a:srgbClr val="3F53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7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9050">
              <a:solidFill>
                <a:srgbClr val="3F53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7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9050">
              <a:solidFill>
                <a:srgbClr val="3F53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8" name="Google Shape;258;p17"/>
          <p:cNvSpPr/>
          <p:nvPr/>
        </p:nvSpPr>
        <p:spPr>
          <a:xfrm>
            <a:off x="6302724" y="745608"/>
            <a:ext cx="248336" cy="237120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FF9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7"/>
          <p:cNvSpPr/>
          <p:nvPr/>
        </p:nvSpPr>
        <p:spPr>
          <a:xfrm rot="2697322">
            <a:off x="7939080" y="1959478"/>
            <a:ext cx="376961" cy="359936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FF9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7"/>
          <p:cNvSpPr/>
          <p:nvPr/>
        </p:nvSpPr>
        <p:spPr>
          <a:xfrm>
            <a:off x="8237292" y="1754006"/>
            <a:ext cx="150972" cy="144226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FF9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7"/>
          <p:cNvSpPr/>
          <p:nvPr/>
        </p:nvSpPr>
        <p:spPr>
          <a:xfrm rot="1280149">
            <a:off x="6130690" y="1460796"/>
            <a:ext cx="150975" cy="144204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FF9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7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"/>
          <p:cNvSpPr txBox="1"/>
          <p:nvPr>
            <p:ph idx="1" type="body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268" name="Google Shape;268;p18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269" name="Google Shape;269;p18"/>
          <p:cNvSpPr txBox="1"/>
          <p:nvPr>
            <p:ph idx="2" type="body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270" name="Google Shape;270;p18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71" name="Google Shape;271;p18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72" name="Google Shape;272;p18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284" name="Google Shape;284;p19"/>
          <p:cNvSpPr txBox="1"/>
          <p:nvPr>
            <p:ph idx="1" type="body"/>
          </p:nvPr>
        </p:nvSpPr>
        <p:spPr>
          <a:xfrm>
            <a:off x="870450" y="1545076"/>
            <a:ext cx="2247900" cy="27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285" name="Google Shape;285;p19"/>
          <p:cNvSpPr txBox="1"/>
          <p:nvPr>
            <p:ph idx="2" type="body"/>
          </p:nvPr>
        </p:nvSpPr>
        <p:spPr>
          <a:xfrm>
            <a:off x="3233637" y="1545076"/>
            <a:ext cx="2247900" cy="27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286" name="Google Shape;286;p19"/>
          <p:cNvSpPr txBox="1"/>
          <p:nvPr>
            <p:ph idx="3" type="body"/>
          </p:nvPr>
        </p:nvSpPr>
        <p:spPr>
          <a:xfrm>
            <a:off x="5540650" y="1545076"/>
            <a:ext cx="2247900" cy="27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9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8" name="Google Shape;288;p19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89" name="Google Shape;289;p19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9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9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9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9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9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9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