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Archivo Black"/>
      <p:regular r:id="rId37"/>
    </p:embeddedFont>
    <p:embeddedFont>
      <p:font typeface="DM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italic.fntdata"/><Relationship Id="rId20" Type="http://schemas.openxmlformats.org/officeDocument/2006/relationships/slide" Target="slides/slide16.xml"/><Relationship Id="rId41" Type="http://schemas.openxmlformats.org/officeDocument/2006/relationships/font" Target="fonts/DMSans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ArchivoBlack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DMSans-bold.fntdata"/><Relationship Id="rId16" Type="http://schemas.openxmlformats.org/officeDocument/2006/relationships/slide" Target="slides/slide12.xml"/><Relationship Id="rId38" Type="http://schemas.openxmlformats.org/officeDocument/2006/relationships/font" Target="fonts/DMSan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fcafbc3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cfcafbc38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fcafbc38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cfcafbc385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fcafbc385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cfcafbc385_0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fcafbc385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cfcafbc385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fcafbc38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cfcafbc385_0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fcafbc385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cfcafbc385_0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fcafbc385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cfcafbc385_0_1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cfcafbc385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cfcafbc385_0_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fcafbc385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cfcafbc385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fcafbc385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cfcafbc385_0_2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fcafbc385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cfcafbc385_0_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fcafbc38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cfcafbc385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fcafbc385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cfcafbc385_0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cfcafbc385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cfcafbc385_0_2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fcafbc385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cfcafbc385_0_2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fcafbc385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cfcafbc385_0_3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fcafbc385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cfcafbc385_0_3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cfcafbc385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cfcafbc385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cfcafbc385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cfcafbc385_0_4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fcafbc385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cfcafbc385_0_5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fcafbc38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cfcafbc385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fcafbc38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cfcafbc385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fcafbc38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cfcafbc385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fcafbc38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cfcafbc385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fcafbc38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cfcafbc385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fcafbc38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cfcafbc385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fcafbc38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cfcafbc385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>
            <p:ph idx="2" type="pic"/>
          </p:nvPr>
        </p:nvSpPr>
        <p:spPr>
          <a:xfrm>
            <a:off x="-9300" y="-9375"/>
            <a:ext cx="3317700" cy="51528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3998862" y="437145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64792" y="0"/>
            <a:ext cx="2321280" cy="1161621"/>
          </a:xfrm>
          <a:custGeom>
            <a:rect b="b" l="l" r="r" t="t"/>
            <a:pathLst>
              <a:path extrusionOk="0" h="2323242" w="4642561">
                <a:moveTo>
                  <a:pt x="4642562" y="0"/>
                </a:moveTo>
                <a:cubicBezTo>
                  <a:pt x="4642562" y="1283278"/>
                  <a:pt x="3602596" y="2323243"/>
                  <a:pt x="2319318" y="2323243"/>
                </a:cubicBezTo>
                <a:cubicBezTo>
                  <a:pt x="1036041" y="2323243"/>
                  <a:pt x="0" y="1283278"/>
                  <a:pt x="0" y="0"/>
                </a:cubicBezTo>
                <a:lnTo>
                  <a:pt x="46425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995722" y="3995221"/>
            <a:ext cx="1148279" cy="1148272"/>
          </a:xfrm>
          <a:custGeom>
            <a:rect b="b" l="l" r="r" t="t"/>
            <a:pathLst>
              <a:path extrusionOk="0" h="2296543" w="2296557">
                <a:moveTo>
                  <a:pt x="2296557" y="0"/>
                </a:moveTo>
                <a:cubicBezTo>
                  <a:pt x="1028205" y="0"/>
                  <a:pt x="9" y="1028196"/>
                  <a:pt x="0" y="2296543"/>
                </a:cubicBezTo>
                <a:lnTo>
                  <a:pt x="2296557" y="2296543"/>
                </a:lnTo>
                <a:lnTo>
                  <a:pt x="229655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3998850" y="1991475"/>
            <a:ext cx="4630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>
            <p:ph idx="2" type="pic"/>
          </p:nvPr>
        </p:nvSpPr>
        <p:spPr>
          <a:xfrm>
            <a:off x="6442275" y="0"/>
            <a:ext cx="2701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514350" y="437145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14350" y="0"/>
            <a:ext cx="1953396" cy="977523"/>
          </a:xfrm>
          <a:custGeom>
            <a:rect b="b" l="l" r="r" t="t"/>
            <a:pathLst>
              <a:path extrusionOk="0" h="1955046" w="3906791">
                <a:moveTo>
                  <a:pt x="3906792" y="0"/>
                </a:moveTo>
                <a:cubicBezTo>
                  <a:pt x="3906792" y="1079899"/>
                  <a:pt x="3031644" y="1955047"/>
                  <a:pt x="1951744" y="1955047"/>
                </a:cubicBezTo>
                <a:cubicBezTo>
                  <a:pt x="871845" y="1955047"/>
                  <a:pt x="0" y="1079899"/>
                  <a:pt x="0" y="0"/>
                </a:cubicBezTo>
                <a:lnTo>
                  <a:pt x="39067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5314609" y="4015837"/>
            <a:ext cx="1127663" cy="1127656"/>
          </a:xfrm>
          <a:custGeom>
            <a:rect b="b" l="l" r="r" t="t"/>
            <a:pathLst>
              <a:path extrusionOk="0" h="2255312" w="2255326">
                <a:moveTo>
                  <a:pt x="2255326" y="0"/>
                </a:moveTo>
                <a:cubicBezTo>
                  <a:pt x="1009746" y="0"/>
                  <a:pt x="9" y="1009737"/>
                  <a:pt x="0" y="2255313"/>
                </a:cubicBezTo>
                <a:lnTo>
                  <a:pt x="2255326" y="2255313"/>
                </a:lnTo>
                <a:lnTo>
                  <a:pt x="2255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630550" y="1555500"/>
            <a:ext cx="51813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630550" y="3096600"/>
            <a:ext cx="51813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chivo Black"/>
              <a:buNone/>
              <a:defRPr sz="15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7897791" y="51435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514350" y="437145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514350" y="0"/>
            <a:ext cx="1825256" cy="913399"/>
          </a:xfrm>
          <a:custGeom>
            <a:rect b="b" l="l" r="r" t="t"/>
            <a:pathLst>
              <a:path extrusionOk="0" h="1826798" w="3650512">
                <a:moveTo>
                  <a:pt x="3650513" y="0"/>
                </a:moveTo>
                <a:cubicBezTo>
                  <a:pt x="3650513" y="1009059"/>
                  <a:pt x="2832773" y="1826799"/>
                  <a:pt x="1823713" y="1826799"/>
                </a:cubicBezTo>
                <a:cubicBezTo>
                  <a:pt x="814654" y="1826799"/>
                  <a:pt x="0" y="1009059"/>
                  <a:pt x="0" y="0"/>
                </a:cubicBezTo>
                <a:lnTo>
                  <a:pt x="36505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 rot="10800000">
            <a:off x="6809022" y="4233187"/>
            <a:ext cx="1825256" cy="913399"/>
          </a:xfrm>
          <a:custGeom>
            <a:rect b="b" l="l" r="r" t="t"/>
            <a:pathLst>
              <a:path extrusionOk="0" h="1826798" w="3650512">
                <a:moveTo>
                  <a:pt x="3650513" y="0"/>
                </a:moveTo>
                <a:cubicBezTo>
                  <a:pt x="3650513" y="1009059"/>
                  <a:pt x="2832773" y="1826799"/>
                  <a:pt x="1823713" y="1826799"/>
                </a:cubicBezTo>
                <a:cubicBezTo>
                  <a:pt x="814654" y="1826799"/>
                  <a:pt x="0" y="1009059"/>
                  <a:pt x="0" y="0"/>
                </a:cubicBezTo>
                <a:lnTo>
                  <a:pt x="365051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836300" y="3085725"/>
            <a:ext cx="5471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type="ctrTitle"/>
          </p:nvPr>
        </p:nvSpPr>
        <p:spPr>
          <a:xfrm>
            <a:off x="1690650" y="1635250"/>
            <a:ext cx="5762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9144000" cy="175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 rot="-5400000">
            <a:off x="8096883" y="0"/>
            <a:ext cx="1047117" cy="1047110"/>
          </a:xfrm>
          <a:custGeom>
            <a:rect b="b" l="l" r="r" t="t"/>
            <a:pathLst>
              <a:path extrusionOk="0" h="2094220" w="2094233">
                <a:moveTo>
                  <a:pt x="2094233" y="0"/>
                </a:moveTo>
                <a:cubicBezTo>
                  <a:pt x="937622" y="0"/>
                  <a:pt x="8" y="937613"/>
                  <a:pt x="0" y="2094221"/>
                </a:cubicBezTo>
                <a:lnTo>
                  <a:pt x="2094233" y="2094221"/>
                </a:lnTo>
                <a:lnTo>
                  <a:pt x="2094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599950" y="735150"/>
            <a:ext cx="7347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599950" y="2238375"/>
            <a:ext cx="7497000" cy="22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8580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9144000" cy="175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/>
          <p:nvPr/>
        </p:nvSpPr>
        <p:spPr>
          <a:xfrm rot="-5400000">
            <a:off x="8096883" y="0"/>
            <a:ext cx="1047117" cy="1047110"/>
          </a:xfrm>
          <a:custGeom>
            <a:rect b="b" l="l" r="r" t="t"/>
            <a:pathLst>
              <a:path extrusionOk="0" h="2094220" w="2094233">
                <a:moveTo>
                  <a:pt x="2094233" y="0"/>
                </a:moveTo>
                <a:cubicBezTo>
                  <a:pt x="937622" y="0"/>
                  <a:pt x="8" y="937613"/>
                  <a:pt x="0" y="2094221"/>
                </a:cubicBezTo>
                <a:lnTo>
                  <a:pt x="2094233" y="2094221"/>
                </a:lnTo>
                <a:lnTo>
                  <a:pt x="2094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599950" y="735150"/>
            <a:ext cx="7347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599950" y="2238375"/>
            <a:ext cx="3287100" cy="22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0" y="488580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809888" y="2238375"/>
            <a:ext cx="3287100" cy="22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0" y="0"/>
            <a:ext cx="9144000" cy="175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 rot="-5400000">
            <a:off x="8096883" y="0"/>
            <a:ext cx="1047117" cy="1047110"/>
          </a:xfrm>
          <a:custGeom>
            <a:rect b="b" l="l" r="r" t="t"/>
            <a:pathLst>
              <a:path extrusionOk="0" h="2094220" w="2094233">
                <a:moveTo>
                  <a:pt x="2094233" y="0"/>
                </a:moveTo>
                <a:cubicBezTo>
                  <a:pt x="937622" y="0"/>
                  <a:pt x="8" y="937613"/>
                  <a:pt x="0" y="2094221"/>
                </a:cubicBezTo>
                <a:lnTo>
                  <a:pt x="2094233" y="2094221"/>
                </a:lnTo>
                <a:lnTo>
                  <a:pt x="2094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599950" y="735150"/>
            <a:ext cx="7347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599950" y="2238375"/>
            <a:ext cx="2230500" cy="22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6" name="Google Shape;46;p7"/>
          <p:cNvSpPr/>
          <p:nvPr/>
        </p:nvSpPr>
        <p:spPr>
          <a:xfrm>
            <a:off x="0" y="488580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3456750" y="2238375"/>
            <a:ext cx="2230500" cy="22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313550" y="2238375"/>
            <a:ext cx="2230500" cy="22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>
            <p:ph idx="2" type="pic"/>
          </p:nvPr>
        </p:nvSpPr>
        <p:spPr>
          <a:xfrm>
            <a:off x="-25" y="0"/>
            <a:ext cx="4389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8"/>
          <p:cNvSpPr/>
          <p:nvPr/>
        </p:nvSpPr>
        <p:spPr>
          <a:xfrm>
            <a:off x="4833750" y="437145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5856498" y="0"/>
            <a:ext cx="1825256" cy="913399"/>
          </a:xfrm>
          <a:custGeom>
            <a:rect b="b" l="l" r="r" t="t"/>
            <a:pathLst>
              <a:path extrusionOk="0" h="1826798" w="3650512">
                <a:moveTo>
                  <a:pt x="3650513" y="0"/>
                </a:moveTo>
                <a:cubicBezTo>
                  <a:pt x="3650513" y="1009059"/>
                  <a:pt x="2832773" y="1826799"/>
                  <a:pt x="1823713" y="1826799"/>
                </a:cubicBezTo>
                <a:cubicBezTo>
                  <a:pt x="814654" y="1826799"/>
                  <a:pt x="0" y="1009059"/>
                  <a:pt x="0" y="0"/>
                </a:cubicBezTo>
                <a:lnTo>
                  <a:pt x="365051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8155490" y="4154990"/>
            <a:ext cx="988510" cy="988504"/>
          </a:xfrm>
          <a:custGeom>
            <a:rect b="b" l="l" r="r" t="t"/>
            <a:pathLst>
              <a:path extrusionOk="0" h="1977008" w="1977020">
                <a:moveTo>
                  <a:pt x="1977020" y="0"/>
                </a:moveTo>
                <a:cubicBezTo>
                  <a:pt x="885144" y="0"/>
                  <a:pt x="8" y="885136"/>
                  <a:pt x="0" y="1977008"/>
                </a:cubicBezTo>
                <a:lnTo>
                  <a:pt x="1977020" y="1977008"/>
                </a:lnTo>
                <a:lnTo>
                  <a:pt x="19770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5144075" y="1774025"/>
            <a:ext cx="3245400" cy="161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b="1"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10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10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10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10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10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10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10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3.jpg"/><Relationship Id="rId5" Type="http://schemas.openxmlformats.org/officeDocument/2006/relationships/image" Target="../media/image7.jpg"/><Relationship Id="rId6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5" Type="http://schemas.openxmlformats.org/officeDocument/2006/relationships/image" Target="../media/image18.jpg"/><Relationship Id="rId6" Type="http://schemas.openxmlformats.org/officeDocument/2006/relationships/image" Target="../media/image10.jpg"/><Relationship Id="rId7" Type="http://schemas.openxmlformats.org/officeDocument/2006/relationships/image" Target="../media/image19.jpg"/><Relationship Id="rId8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ctrTitle"/>
          </p:nvPr>
        </p:nvSpPr>
        <p:spPr>
          <a:xfrm>
            <a:off x="3998850" y="1991475"/>
            <a:ext cx="4630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MINIMALIST RESUME PRESENTATION</a:t>
            </a:r>
            <a:endParaRPr/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/>
          </a:blip>
          <a:srcRect b="0" l="1625" r="1615" t="0"/>
          <a:stretch/>
        </p:blipFill>
        <p:spPr>
          <a:xfrm>
            <a:off x="0" y="0"/>
            <a:ext cx="331763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/>
          <p:nvPr/>
        </p:nvSpPr>
        <p:spPr>
          <a:xfrm>
            <a:off x="0" y="0"/>
            <a:ext cx="4458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1863378" y="4200106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550942" y="1942838"/>
            <a:ext cx="335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CHARACTER REFERENCES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5085023" y="666644"/>
            <a:ext cx="3426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Name: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Company Name: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Contact Number: 123-456-7890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Email Address: hello@reallygreatsite.com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5085023" y="2130425"/>
            <a:ext cx="3426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Name: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Company Name: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Contact Number: 123-456-7890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Email Address: hello@reallygreatsite.com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5085023" y="3594206"/>
            <a:ext cx="3426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Name: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Company Name: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Contact Number: 123-456-7890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Email Address: hello@reallygreatsite.com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1320146" y="5361"/>
            <a:ext cx="1822947" cy="912244"/>
          </a:xfrm>
          <a:custGeom>
            <a:rect b="b" l="l" r="r" t="t"/>
            <a:pathLst>
              <a:path extrusionOk="0" h="1824487" w="3645894">
                <a:moveTo>
                  <a:pt x="3645895" y="0"/>
                </a:moveTo>
                <a:cubicBezTo>
                  <a:pt x="3645895" y="1007783"/>
                  <a:pt x="2829190" y="1824488"/>
                  <a:pt x="1821406" y="1824488"/>
                </a:cubicBezTo>
                <a:cubicBezTo>
                  <a:pt x="813623" y="1824488"/>
                  <a:pt x="0" y="1007783"/>
                  <a:pt x="0" y="0"/>
                </a:cubicBezTo>
                <a:lnTo>
                  <a:pt x="364589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/>
          <p:nvPr/>
        </p:nvSpPr>
        <p:spPr>
          <a:xfrm>
            <a:off x="0" y="0"/>
            <a:ext cx="9144000" cy="232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2010645" y="664640"/>
            <a:ext cx="512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WRITE YOUR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98" name="Google Shape;198;p21"/>
          <p:cNvGrpSpPr/>
          <p:nvPr/>
        </p:nvGrpSpPr>
        <p:grpSpPr>
          <a:xfrm>
            <a:off x="872207" y="2953234"/>
            <a:ext cx="1931700" cy="1548527"/>
            <a:chOff x="872207" y="2953234"/>
            <a:chExt cx="1931700" cy="1548527"/>
          </a:xfrm>
        </p:grpSpPr>
        <p:sp>
          <p:nvSpPr>
            <p:cNvPr id="199" name="Google Shape;199;p21"/>
            <p:cNvSpPr/>
            <p:nvPr/>
          </p:nvSpPr>
          <p:spPr>
            <a:xfrm>
              <a:off x="1575071" y="2953234"/>
              <a:ext cx="527464" cy="529828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1"/>
            <p:cNvSpPr txBox="1"/>
            <p:nvPr/>
          </p:nvSpPr>
          <p:spPr>
            <a:xfrm>
              <a:off x="872207" y="4095411"/>
              <a:ext cx="1931625" cy="40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01" name="Google Shape;201;p21"/>
            <p:cNvSpPr txBox="1"/>
            <p:nvPr/>
          </p:nvSpPr>
          <p:spPr>
            <a:xfrm>
              <a:off x="872207" y="3723368"/>
              <a:ext cx="1931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685122" y="3079191"/>
              <a:ext cx="305532" cy="276323"/>
            </a:xfrm>
            <a:custGeom>
              <a:rect b="b" l="l" r="r" t="t"/>
              <a:pathLst>
                <a:path extrusionOk="0" h="736861" w="814751">
                  <a:moveTo>
                    <a:pt x="752140" y="214663"/>
                  </a:moveTo>
                  <a:lnTo>
                    <a:pt x="752140" y="17373"/>
                  </a:lnTo>
                  <a:cubicBezTo>
                    <a:pt x="752140" y="10381"/>
                    <a:pt x="748153" y="4287"/>
                    <a:pt x="741732" y="1478"/>
                  </a:cubicBezTo>
                  <a:cubicBezTo>
                    <a:pt x="735310" y="-1316"/>
                    <a:pt x="728154" y="-91"/>
                    <a:pt x="723040" y="4663"/>
                  </a:cubicBezTo>
                  <a:cubicBezTo>
                    <a:pt x="686080" y="39002"/>
                    <a:pt x="579745" y="118885"/>
                    <a:pt x="391012" y="118885"/>
                  </a:cubicBezTo>
                  <a:cubicBezTo>
                    <a:pt x="390996" y="118885"/>
                    <a:pt x="390996" y="118885"/>
                    <a:pt x="390979" y="118885"/>
                  </a:cubicBezTo>
                  <a:lnTo>
                    <a:pt x="166104" y="118885"/>
                  </a:lnTo>
                  <a:cubicBezTo>
                    <a:pt x="121727" y="118885"/>
                    <a:pt x="80013" y="136152"/>
                    <a:pt x="48642" y="167517"/>
                  </a:cubicBezTo>
                  <a:cubicBezTo>
                    <a:pt x="17287" y="198899"/>
                    <a:pt x="0" y="240588"/>
                    <a:pt x="0" y="284941"/>
                  </a:cubicBezTo>
                  <a:cubicBezTo>
                    <a:pt x="0" y="357130"/>
                    <a:pt x="47449" y="421559"/>
                    <a:pt x="115894" y="443237"/>
                  </a:cubicBezTo>
                  <a:lnTo>
                    <a:pt x="202426" y="720934"/>
                  </a:lnTo>
                  <a:cubicBezTo>
                    <a:pt x="205383" y="730458"/>
                    <a:pt x="214092" y="736861"/>
                    <a:pt x="224059" y="736861"/>
                  </a:cubicBezTo>
                  <a:lnTo>
                    <a:pt x="313581" y="736861"/>
                  </a:lnTo>
                  <a:cubicBezTo>
                    <a:pt x="320868" y="736861"/>
                    <a:pt x="327518" y="733496"/>
                    <a:pt x="331832" y="727632"/>
                  </a:cubicBezTo>
                  <a:cubicBezTo>
                    <a:pt x="336145" y="721767"/>
                    <a:pt x="337387" y="714416"/>
                    <a:pt x="335214" y="707457"/>
                  </a:cubicBezTo>
                  <a:lnTo>
                    <a:pt x="255315" y="450997"/>
                  </a:lnTo>
                  <a:lnTo>
                    <a:pt x="390898" y="450997"/>
                  </a:lnTo>
                  <a:cubicBezTo>
                    <a:pt x="390930" y="450997"/>
                    <a:pt x="390963" y="451013"/>
                    <a:pt x="390996" y="451013"/>
                  </a:cubicBezTo>
                  <a:cubicBezTo>
                    <a:pt x="579745" y="451013"/>
                    <a:pt x="686080" y="530880"/>
                    <a:pt x="723040" y="565235"/>
                  </a:cubicBezTo>
                  <a:cubicBezTo>
                    <a:pt x="726340" y="568290"/>
                    <a:pt x="730490" y="569891"/>
                    <a:pt x="734738" y="569891"/>
                  </a:cubicBezTo>
                  <a:cubicBezTo>
                    <a:pt x="737075" y="569891"/>
                    <a:pt x="739444" y="569401"/>
                    <a:pt x="741732" y="568404"/>
                  </a:cubicBezTo>
                  <a:cubicBezTo>
                    <a:pt x="748153" y="565611"/>
                    <a:pt x="752140" y="559517"/>
                    <a:pt x="752140" y="552509"/>
                  </a:cubicBezTo>
                  <a:lnTo>
                    <a:pt x="752140" y="355235"/>
                  </a:lnTo>
                  <a:cubicBezTo>
                    <a:pt x="787334" y="351167"/>
                    <a:pt x="814751" y="321207"/>
                    <a:pt x="814751" y="284941"/>
                  </a:cubicBezTo>
                  <a:cubicBezTo>
                    <a:pt x="814751" y="248675"/>
                    <a:pt x="787334" y="218731"/>
                    <a:pt x="752140" y="214663"/>
                  </a:cubicBezTo>
                  <a:close/>
                  <a:moveTo>
                    <a:pt x="319626" y="712325"/>
                  </a:moveTo>
                  <a:cubicBezTo>
                    <a:pt x="320231" y="714252"/>
                    <a:pt x="319871" y="716311"/>
                    <a:pt x="318679" y="717944"/>
                  </a:cubicBezTo>
                  <a:cubicBezTo>
                    <a:pt x="317469" y="719594"/>
                    <a:pt x="315607" y="720525"/>
                    <a:pt x="313581" y="720525"/>
                  </a:cubicBezTo>
                  <a:lnTo>
                    <a:pt x="224059" y="720525"/>
                  </a:lnTo>
                  <a:cubicBezTo>
                    <a:pt x="221281" y="720525"/>
                    <a:pt x="218846" y="718745"/>
                    <a:pt x="218013" y="716082"/>
                  </a:cubicBezTo>
                  <a:lnTo>
                    <a:pt x="134487" y="447958"/>
                  </a:lnTo>
                  <a:cubicBezTo>
                    <a:pt x="144863" y="449968"/>
                    <a:pt x="155434" y="450997"/>
                    <a:pt x="166104" y="450997"/>
                  </a:cubicBezTo>
                  <a:lnTo>
                    <a:pt x="238192" y="450997"/>
                  </a:lnTo>
                  <a:lnTo>
                    <a:pt x="319626" y="712325"/>
                  </a:lnTo>
                  <a:close/>
                  <a:moveTo>
                    <a:pt x="313221" y="434661"/>
                  </a:moveTo>
                  <a:lnTo>
                    <a:pt x="166104" y="434661"/>
                  </a:lnTo>
                  <a:cubicBezTo>
                    <a:pt x="152019" y="434661"/>
                    <a:pt x="138082" y="432700"/>
                    <a:pt x="124668" y="428845"/>
                  </a:cubicBezTo>
                  <a:cubicBezTo>
                    <a:pt x="60896" y="410549"/>
                    <a:pt x="16339" y="351380"/>
                    <a:pt x="16339" y="284941"/>
                  </a:cubicBezTo>
                  <a:cubicBezTo>
                    <a:pt x="16339" y="244950"/>
                    <a:pt x="31927" y="207361"/>
                    <a:pt x="60193" y="179067"/>
                  </a:cubicBezTo>
                  <a:cubicBezTo>
                    <a:pt x="88476" y="150789"/>
                    <a:pt x="126089" y="135221"/>
                    <a:pt x="166104" y="135221"/>
                  </a:cubicBezTo>
                  <a:lnTo>
                    <a:pt x="313221" y="135221"/>
                  </a:lnTo>
                  <a:lnTo>
                    <a:pt x="313221" y="434661"/>
                  </a:lnTo>
                  <a:close/>
                  <a:moveTo>
                    <a:pt x="659431" y="499744"/>
                  </a:moveTo>
                  <a:cubicBezTo>
                    <a:pt x="600676" y="466859"/>
                    <a:pt x="512232" y="434693"/>
                    <a:pt x="391077" y="434677"/>
                  </a:cubicBezTo>
                  <a:cubicBezTo>
                    <a:pt x="391045" y="434677"/>
                    <a:pt x="391012" y="434661"/>
                    <a:pt x="390979" y="434661"/>
                  </a:cubicBezTo>
                  <a:lnTo>
                    <a:pt x="329560" y="434661"/>
                  </a:lnTo>
                  <a:lnTo>
                    <a:pt x="329560" y="135221"/>
                  </a:lnTo>
                  <a:lnTo>
                    <a:pt x="390963" y="135221"/>
                  </a:lnTo>
                  <a:cubicBezTo>
                    <a:pt x="390979" y="135221"/>
                    <a:pt x="390979" y="135221"/>
                    <a:pt x="390996" y="135221"/>
                  </a:cubicBezTo>
                  <a:cubicBezTo>
                    <a:pt x="512183" y="135221"/>
                    <a:pt x="600659" y="103039"/>
                    <a:pt x="659431" y="70138"/>
                  </a:cubicBezTo>
                  <a:lnTo>
                    <a:pt x="659431" y="499744"/>
                  </a:lnTo>
                  <a:close/>
                  <a:moveTo>
                    <a:pt x="735800" y="284941"/>
                  </a:moveTo>
                  <a:lnTo>
                    <a:pt x="735800" y="552509"/>
                  </a:lnTo>
                  <a:cubicBezTo>
                    <a:pt x="735800" y="552721"/>
                    <a:pt x="735800" y="553162"/>
                    <a:pt x="735196" y="553440"/>
                  </a:cubicBezTo>
                  <a:cubicBezTo>
                    <a:pt x="734624" y="553685"/>
                    <a:pt x="734314" y="553408"/>
                    <a:pt x="734167" y="553261"/>
                  </a:cubicBezTo>
                  <a:cubicBezTo>
                    <a:pt x="722027" y="541989"/>
                    <a:pt x="702681" y="525979"/>
                    <a:pt x="675770" y="509349"/>
                  </a:cubicBezTo>
                  <a:lnTo>
                    <a:pt x="675770" y="60532"/>
                  </a:lnTo>
                  <a:cubicBezTo>
                    <a:pt x="702681" y="43919"/>
                    <a:pt x="722027" y="27909"/>
                    <a:pt x="734150" y="16637"/>
                  </a:cubicBezTo>
                  <a:cubicBezTo>
                    <a:pt x="734314" y="16474"/>
                    <a:pt x="734624" y="16196"/>
                    <a:pt x="735196" y="16458"/>
                  </a:cubicBezTo>
                  <a:cubicBezTo>
                    <a:pt x="735800" y="16719"/>
                    <a:pt x="735800" y="17160"/>
                    <a:pt x="735800" y="17373"/>
                  </a:cubicBezTo>
                  <a:lnTo>
                    <a:pt x="735800" y="284941"/>
                  </a:lnTo>
                  <a:close/>
                  <a:moveTo>
                    <a:pt x="752140" y="338768"/>
                  </a:moveTo>
                  <a:lnTo>
                    <a:pt x="752140" y="284941"/>
                  </a:lnTo>
                  <a:lnTo>
                    <a:pt x="752140" y="231130"/>
                  </a:lnTo>
                  <a:cubicBezTo>
                    <a:pt x="778299" y="235083"/>
                    <a:pt x="798412" y="257709"/>
                    <a:pt x="798412" y="284941"/>
                  </a:cubicBezTo>
                  <a:cubicBezTo>
                    <a:pt x="798412" y="312189"/>
                    <a:pt x="778299" y="334815"/>
                    <a:pt x="752140" y="338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21"/>
          <p:cNvGrpSpPr/>
          <p:nvPr/>
        </p:nvGrpSpPr>
        <p:grpSpPr>
          <a:xfrm>
            <a:off x="3606211" y="2953234"/>
            <a:ext cx="1931700" cy="1548527"/>
            <a:chOff x="3606211" y="2953234"/>
            <a:chExt cx="1931700" cy="1548527"/>
          </a:xfrm>
        </p:grpSpPr>
        <p:sp>
          <p:nvSpPr>
            <p:cNvPr id="204" name="Google Shape;204;p21"/>
            <p:cNvSpPr/>
            <p:nvPr/>
          </p:nvSpPr>
          <p:spPr>
            <a:xfrm>
              <a:off x="4309076" y="2953234"/>
              <a:ext cx="527464" cy="529828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1"/>
            <p:cNvSpPr txBox="1"/>
            <p:nvPr/>
          </p:nvSpPr>
          <p:spPr>
            <a:xfrm>
              <a:off x="3606211" y="4095411"/>
              <a:ext cx="1931625" cy="40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06" name="Google Shape;206;p21"/>
            <p:cNvSpPr txBox="1"/>
            <p:nvPr/>
          </p:nvSpPr>
          <p:spPr>
            <a:xfrm>
              <a:off x="3606211" y="3723368"/>
              <a:ext cx="1931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4479822" y="3079194"/>
              <a:ext cx="184367" cy="276244"/>
            </a:xfrm>
            <a:custGeom>
              <a:rect b="b" l="l" r="r" t="t"/>
              <a:pathLst>
                <a:path extrusionOk="0" h="736652" w="491646">
                  <a:moveTo>
                    <a:pt x="247654" y="0"/>
                  </a:moveTo>
                  <a:lnTo>
                    <a:pt x="243993" y="0"/>
                  </a:lnTo>
                  <a:cubicBezTo>
                    <a:pt x="109455" y="0"/>
                    <a:pt x="0" y="109480"/>
                    <a:pt x="0" y="244030"/>
                  </a:cubicBezTo>
                  <a:cubicBezTo>
                    <a:pt x="0" y="304521"/>
                    <a:pt x="27858" y="357349"/>
                    <a:pt x="54787" y="408449"/>
                  </a:cubicBezTo>
                  <a:cubicBezTo>
                    <a:pt x="60264" y="418829"/>
                    <a:pt x="65918" y="429578"/>
                    <a:pt x="71189" y="440105"/>
                  </a:cubicBezTo>
                  <a:cubicBezTo>
                    <a:pt x="90543" y="478803"/>
                    <a:pt x="104022" y="518431"/>
                    <a:pt x="111182" y="557218"/>
                  </a:cubicBezTo>
                  <a:cubicBezTo>
                    <a:pt x="111167" y="557410"/>
                    <a:pt x="111123" y="557587"/>
                    <a:pt x="111123" y="557779"/>
                  </a:cubicBezTo>
                  <a:cubicBezTo>
                    <a:pt x="111123" y="558901"/>
                    <a:pt x="111389" y="559964"/>
                    <a:pt x="111847" y="560909"/>
                  </a:cubicBezTo>
                  <a:cubicBezTo>
                    <a:pt x="115375" y="581166"/>
                    <a:pt x="117191" y="601187"/>
                    <a:pt x="117191" y="620691"/>
                  </a:cubicBezTo>
                  <a:cubicBezTo>
                    <a:pt x="117191" y="639870"/>
                    <a:pt x="115109" y="650501"/>
                    <a:pt x="115094" y="650604"/>
                  </a:cubicBezTo>
                  <a:cubicBezTo>
                    <a:pt x="114652" y="652775"/>
                    <a:pt x="115257" y="655019"/>
                    <a:pt x="116659" y="656732"/>
                  </a:cubicBezTo>
                  <a:cubicBezTo>
                    <a:pt x="118062" y="658459"/>
                    <a:pt x="120217" y="659448"/>
                    <a:pt x="122432" y="659448"/>
                  </a:cubicBezTo>
                  <a:lnTo>
                    <a:pt x="153553" y="659448"/>
                  </a:lnTo>
                  <a:lnTo>
                    <a:pt x="153553" y="717075"/>
                  </a:lnTo>
                  <a:cubicBezTo>
                    <a:pt x="153553" y="727868"/>
                    <a:pt x="162337" y="736653"/>
                    <a:pt x="173144" y="736653"/>
                  </a:cubicBezTo>
                  <a:lnTo>
                    <a:pt x="314856" y="736653"/>
                  </a:lnTo>
                  <a:cubicBezTo>
                    <a:pt x="325663" y="736653"/>
                    <a:pt x="334447" y="727868"/>
                    <a:pt x="334447" y="717075"/>
                  </a:cubicBezTo>
                  <a:lnTo>
                    <a:pt x="334447" y="659448"/>
                  </a:lnTo>
                  <a:lnTo>
                    <a:pt x="369318" y="659448"/>
                  </a:lnTo>
                  <a:cubicBezTo>
                    <a:pt x="371533" y="659448"/>
                    <a:pt x="373614" y="658444"/>
                    <a:pt x="375017" y="656746"/>
                  </a:cubicBezTo>
                  <a:cubicBezTo>
                    <a:pt x="376419" y="655034"/>
                    <a:pt x="376980" y="652775"/>
                    <a:pt x="376552" y="650604"/>
                  </a:cubicBezTo>
                  <a:cubicBezTo>
                    <a:pt x="376537" y="650501"/>
                    <a:pt x="374456" y="639870"/>
                    <a:pt x="374456" y="620691"/>
                  </a:cubicBezTo>
                  <a:cubicBezTo>
                    <a:pt x="374456" y="562710"/>
                    <a:pt x="390371" y="500256"/>
                    <a:pt x="420458" y="440105"/>
                  </a:cubicBezTo>
                  <a:cubicBezTo>
                    <a:pt x="425729" y="429578"/>
                    <a:pt x="431383" y="418829"/>
                    <a:pt x="436860" y="408449"/>
                  </a:cubicBezTo>
                  <a:cubicBezTo>
                    <a:pt x="463788" y="357349"/>
                    <a:pt x="491647" y="304521"/>
                    <a:pt x="491647" y="244030"/>
                  </a:cubicBezTo>
                  <a:cubicBezTo>
                    <a:pt x="491647" y="109480"/>
                    <a:pt x="382192" y="0"/>
                    <a:pt x="247654" y="0"/>
                  </a:cubicBezTo>
                  <a:close/>
                  <a:moveTo>
                    <a:pt x="319684" y="717075"/>
                  </a:moveTo>
                  <a:cubicBezTo>
                    <a:pt x="319684" y="719732"/>
                    <a:pt x="317514" y="721888"/>
                    <a:pt x="314856" y="721888"/>
                  </a:cubicBezTo>
                  <a:lnTo>
                    <a:pt x="173144" y="721888"/>
                  </a:lnTo>
                  <a:cubicBezTo>
                    <a:pt x="170486" y="721888"/>
                    <a:pt x="168316" y="719732"/>
                    <a:pt x="168316" y="717075"/>
                  </a:cubicBezTo>
                  <a:lnTo>
                    <a:pt x="168316" y="659448"/>
                  </a:lnTo>
                  <a:lnTo>
                    <a:pt x="319684" y="659448"/>
                  </a:lnTo>
                  <a:lnTo>
                    <a:pt x="319684" y="717075"/>
                  </a:lnTo>
                  <a:close/>
                  <a:moveTo>
                    <a:pt x="327125" y="644684"/>
                  </a:moveTo>
                  <a:cubicBezTo>
                    <a:pt x="327110" y="644684"/>
                    <a:pt x="327080" y="644684"/>
                    <a:pt x="327066" y="644684"/>
                  </a:cubicBezTo>
                  <a:lnTo>
                    <a:pt x="160934" y="644684"/>
                  </a:lnTo>
                  <a:cubicBezTo>
                    <a:pt x="160920" y="644684"/>
                    <a:pt x="160890" y="644684"/>
                    <a:pt x="160875" y="644684"/>
                  </a:cubicBezTo>
                  <a:lnTo>
                    <a:pt x="130803" y="644684"/>
                  </a:lnTo>
                  <a:cubicBezTo>
                    <a:pt x="131378" y="639132"/>
                    <a:pt x="131954" y="631071"/>
                    <a:pt x="131954" y="620691"/>
                  </a:cubicBezTo>
                  <a:cubicBezTo>
                    <a:pt x="131954" y="617325"/>
                    <a:pt x="131895" y="613944"/>
                    <a:pt x="131792" y="610563"/>
                  </a:cubicBezTo>
                  <a:lnTo>
                    <a:pt x="359855" y="610563"/>
                  </a:lnTo>
                  <a:cubicBezTo>
                    <a:pt x="359751" y="613944"/>
                    <a:pt x="359692" y="617325"/>
                    <a:pt x="359692" y="620691"/>
                  </a:cubicBezTo>
                  <a:cubicBezTo>
                    <a:pt x="359692" y="631071"/>
                    <a:pt x="360268" y="639132"/>
                    <a:pt x="360844" y="644684"/>
                  </a:cubicBezTo>
                  <a:lnTo>
                    <a:pt x="327125" y="644684"/>
                  </a:lnTo>
                  <a:close/>
                  <a:moveTo>
                    <a:pt x="360622" y="595798"/>
                  </a:moveTo>
                  <a:lnTo>
                    <a:pt x="131024" y="595798"/>
                  </a:lnTo>
                  <a:cubicBezTo>
                    <a:pt x="130301" y="585669"/>
                    <a:pt x="129120" y="575452"/>
                    <a:pt x="127510" y="565161"/>
                  </a:cubicBezTo>
                  <a:lnTo>
                    <a:pt x="364136" y="565161"/>
                  </a:lnTo>
                  <a:cubicBezTo>
                    <a:pt x="362527" y="575452"/>
                    <a:pt x="361346" y="585669"/>
                    <a:pt x="360622" y="595798"/>
                  </a:cubicBezTo>
                  <a:close/>
                  <a:moveTo>
                    <a:pt x="423809" y="401569"/>
                  </a:moveTo>
                  <a:cubicBezTo>
                    <a:pt x="418288" y="412022"/>
                    <a:pt x="412589" y="422830"/>
                    <a:pt x="407260" y="433505"/>
                  </a:cubicBezTo>
                  <a:cubicBezTo>
                    <a:pt x="387949" y="472085"/>
                    <a:pt x="374308" y="511639"/>
                    <a:pt x="366720" y="550500"/>
                  </a:cubicBezTo>
                  <a:cubicBezTo>
                    <a:pt x="366365" y="550456"/>
                    <a:pt x="366026" y="550397"/>
                    <a:pt x="365657" y="550397"/>
                  </a:cubicBezTo>
                  <a:lnTo>
                    <a:pt x="253205" y="550397"/>
                  </a:lnTo>
                  <a:lnTo>
                    <a:pt x="253205" y="303369"/>
                  </a:lnTo>
                  <a:lnTo>
                    <a:pt x="320393" y="244015"/>
                  </a:lnTo>
                  <a:cubicBezTo>
                    <a:pt x="323449" y="241313"/>
                    <a:pt x="323744" y="236648"/>
                    <a:pt x="321042" y="233592"/>
                  </a:cubicBezTo>
                  <a:cubicBezTo>
                    <a:pt x="318340" y="230535"/>
                    <a:pt x="313675" y="230255"/>
                    <a:pt x="310619" y="232942"/>
                  </a:cubicBezTo>
                  <a:lnTo>
                    <a:pt x="243993" y="291809"/>
                  </a:lnTo>
                  <a:lnTo>
                    <a:pt x="177381" y="232942"/>
                  </a:lnTo>
                  <a:cubicBezTo>
                    <a:pt x="174325" y="230255"/>
                    <a:pt x="169660" y="230535"/>
                    <a:pt x="166958" y="233592"/>
                  </a:cubicBezTo>
                  <a:cubicBezTo>
                    <a:pt x="164256" y="236648"/>
                    <a:pt x="164551" y="241313"/>
                    <a:pt x="167607" y="244015"/>
                  </a:cubicBezTo>
                  <a:lnTo>
                    <a:pt x="238442" y="306603"/>
                  </a:lnTo>
                  <a:lnTo>
                    <a:pt x="238442" y="550397"/>
                  </a:lnTo>
                  <a:lnTo>
                    <a:pt x="124912" y="550397"/>
                  </a:lnTo>
                  <a:cubicBezTo>
                    <a:pt x="117324" y="511566"/>
                    <a:pt x="103668" y="472055"/>
                    <a:pt x="84387" y="433505"/>
                  </a:cubicBezTo>
                  <a:cubicBezTo>
                    <a:pt x="79057" y="422830"/>
                    <a:pt x="73359" y="412022"/>
                    <a:pt x="67837" y="401569"/>
                  </a:cubicBezTo>
                  <a:cubicBezTo>
                    <a:pt x="41751" y="352048"/>
                    <a:pt x="14763" y="300859"/>
                    <a:pt x="14763" y="244030"/>
                  </a:cubicBezTo>
                  <a:cubicBezTo>
                    <a:pt x="14763" y="117615"/>
                    <a:pt x="117604" y="14765"/>
                    <a:pt x="243993" y="14765"/>
                  </a:cubicBezTo>
                  <a:lnTo>
                    <a:pt x="247654" y="14765"/>
                  </a:lnTo>
                  <a:cubicBezTo>
                    <a:pt x="374042" y="14765"/>
                    <a:pt x="476883" y="117615"/>
                    <a:pt x="476883" y="244030"/>
                  </a:cubicBezTo>
                  <a:cubicBezTo>
                    <a:pt x="476883" y="300859"/>
                    <a:pt x="449896" y="352048"/>
                    <a:pt x="423809" y="401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21"/>
          <p:cNvGrpSpPr/>
          <p:nvPr/>
        </p:nvGrpSpPr>
        <p:grpSpPr>
          <a:xfrm>
            <a:off x="6340216" y="2953234"/>
            <a:ext cx="1931700" cy="1548527"/>
            <a:chOff x="6340216" y="2953234"/>
            <a:chExt cx="1931700" cy="1548527"/>
          </a:xfrm>
        </p:grpSpPr>
        <p:sp>
          <p:nvSpPr>
            <p:cNvPr id="209" name="Google Shape;209;p21"/>
            <p:cNvSpPr/>
            <p:nvPr/>
          </p:nvSpPr>
          <p:spPr>
            <a:xfrm>
              <a:off x="7043081" y="2953234"/>
              <a:ext cx="527464" cy="529828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1"/>
            <p:cNvSpPr txBox="1"/>
            <p:nvPr/>
          </p:nvSpPr>
          <p:spPr>
            <a:xfrm>
              <a:off x="6340216" y="4095411"/>
              <a:ext cx="1931625" cy="40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11" name="Google Shape;211;p21"/>
            <p:cNvSpPr txBox="1"/>
            <p:nvPr/>
          </p:nvSpPr>
          <p:spPr>
            <a:xfrm>
              <a:off x="6340216" y="3723368"/>
              <a:ext cx="1931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7194123" y="3062722"/>
              <a:ext cx="223974" cy="309098"/>
            </a:xfrm>
            <a:custGeom>
              <a:rect b="b" l="l" r="r" t="t"/>
              <a:pathLst>
                <a:path extrusionOk="0" h="824262" w="597263">
                  <a:moveTo>
                    <a:pt x="596067" y="706542"/>
                  </a:moveTo>
                  <a:cubicBezTo>
                    <a:pt x="581644" y="668989"/>
                    <a:pt x="548115" y="567001"/>
                    <a:pt x="548099" y="431485"/>
                  </a:cubicBezTo>
                  <a:cubicBezTo>
                    <a:pt x="548099" y="431468"/>
                    <a:pt x="548115" y="431452"/>
                    <a:pt x="548115" y="431435"/>
                  </a:cubicBezTo>
                  <a:lnTo>
                    <a:pt x="548115" y="345000"/>
                  </a:lnTo>
                  <a:cubicBezTo>
                    <a:pt x="548115" y="278322"/>
                    <a:pt x="522170" y="215635"/>
                    <a:pt x="475042" y="168517"/>
                  </a:cubicBezTo>
                  <a:cubicBezTo>
                    <a:pt x="436684" y="130156"/>
                    <a:pt x="388057" y="105814"/>
                    <a:pt x="335358" y="98079"/>
                  </a:cubicBezTo>
                  <a:cubicBezTo>
                    <a:pt x="347111" y="87821"/>
                    <a:pt x="354545" y="72747"/>
                    <a:pt x="354545" y="55958"/>
                  </a:cubicBezTo>
                  <a:cubicBezTo>
                    <a:pt x="354545" y="25101"/>
                    <a:pt x="329473" y="0"/>
                    <a:pt x="298632" y="0"/>
                  </a:cubicBezTo>
                  <a:cubicBezTo>
                    <a:pt x="267790" y="0"/>
                    <a:pt x="242718" y="25101"/>
                    <a:pt x="242718" y="55958"/>
                  </a:cubicBezTo>
                  <a:cubicBezTo>
                    <a:pt x="242718" y="72764"/>
                    <a:pt x="250169" y="87854"/>
                    <a:pt x="261938" y="98112"/>
                  </a:cubicBezTo>
                  <a:cubicBezTo>
                    <a:pt x="141705" y="115924"/>
                    <a:pt x="49148" y="219841"/>
                    <a:pt x="49148" y="345000"/>
                  </a:cubicBezTo>
                  <a:lnTo>
                    <a:pt x="49148" y="431435"/>
                  </a:lnTo>
                  <a:cubicBezTo>
                    <a:pt x="49148" y="431452"/>
                    <a:pt x="49164" y="431468"/>
                    <a:pt x="49164" y="431485"/>
                  </a:cubicBezTo>
                  <a:cubicBezTo>
                    <a:pt x="49148" y="502880"/>
                    <a:pt x="39834" y="564973"/>
                    <a:pt x="28922" y="613229"/>
                  </a:cubicBezTo>
                  <a:cubicBezTo>
                    <a:pt x="28807" y="613608"/>
                    <a:pt x="28724" y="613987"/>
                    <a:pt x="28658" y="614383"/>
                  </a:cubicBezTo>
                  <a:cubicBezTo>
                    <a:pt x="18916" y="657147"/>
                    <a:pt x="7955" y="688928"/>
                    <a:pt x="1196" y="706542"/>
                  </a:cubicBezTo>
                  <a:cubicBezTo>
                    <a:pt x="-930" y="712066"/>
                    <a:pt x="-188" y="718267"/>
                    <a:pt x="3158" y="723149"/>
                  </a:cubicBezTo>
                  <a:cubicBezTo>
                    <a:pt x="6504" y="728014"/>
                    <a:pt x="12043" y="730933"/>
                    <a:pt x="17960" y="730933"/>
                  </a:cubicBezTo>
                  <a:lnTo>
                    <a:pt x="197453" y="730933"/>
                  </a:lnTo>
                  <a:cubicBezTo>
                    <a:pt x="201657" y="783098"/>
                    <a:pt x="245422" y="824263"/>
                    <a:pt x="298648" y="824263"/>
                  </a:cubicBezTo>
                  <a:cubicBezTo>
                    <a:pt x="351858" y="824263"/>
                    <a:pt x="395606" y="783098"/>
                    <a:pt x="399810" y="730933"/>
                  </a:cubicBezTo>
                  <a:lnTo>
                    <a:pt x="579303" y="730933"/>
                  </a:lnTo>
                  <a:cubicBezTo>
                    <a:pt x="585221" y="730933"/>
                    <a:pt x="590759" y="728014"/>
                    <a:pt x="594105" y="723149"/>
                  </a:cubicBezTo>
                  <a:cubicBezTo>
                    <a:pt x="597452" y="718267"/>
                    <a:pt x="598193" y="712066"/>
                    <a:pt x="596067" y="706542"/>
                  </a:cubicBezTo>
                  <a:close/>
                  <a:moveTo>
                    <a:pt x="259202" y="55958"/>
                  </a:moveTo>
                  <a:cubicBezTo>
                    <a:pt x="259202" y="34205"/>
                    <a:pt x="276889" y="16492"/>
                    <a:pt x="298632" y="16492"/>
                  </a:cubicBezTo>
                  <a:cubicBezTo>
                    <a:pt x="320374" y="16492"/>
                    <a:pt x="338061" y="34205"/>
                    <a:pt x="338061" y="55958"/>
                  </a:cubicBezTo>
                  <a:cubicBezTo>
                    <a:pt x="338061" y="77711"/>
                    <a:pt x="320374" y="95407"/>
                    <a:pt x="298632" y="95407"/>
                  </a:cubicBezTo>
                  <a:cubicBezTo>
                    <a:pt x="276889" y="95407"/>
                    <a:pt x="259202" y="77711"/>
                    <a:pt x="259202" y="55958"/>
                  </a:cubicBezTo>
                  <a:close/>
                  <a:moveTo>
                    <a:pt x="65648" y="431435"/>
                  </a:moveTo>
                  <a:cubicBezTo>
                    <a:pt x="65648" y="431419"/>
                    <a:pt x="65632" y="431402"/>
                    <a:pt x="65632" y="431386"/>
                  </a:cubicBezTo>
                  <a:lnTo>
                    <a:pt x="65632" y="345000"/>
                  </a:lnTo>
                  <a:cubicBezTo>
                    <a:pt x="65632" y="216476"/>
                    <a:pt x="170156" y="111899"/>
                    <a:pt x="298632" y="111899"/>
                  </a:cubicBezTo>
                  <a:cubicBezTo>
                    <a:pt x="360858" y="111899"/>
                    <a:pt x="419360" y="136159"/>
                    <a:pt x="463388" y="180177"/>
                  </a:cubicBezTo>
                  <a:cubicBezTo>
                    <a:pt x="507400" y="224195"/>
                    <a:pt x="531631" y="282725"/>
                    <a:pt x="531631" y="345000"/>
                  </a:cubicBezTo>
                  <a:lnTo>
                    <a:pt x="531631" y="431386"/>
                  </a:lnTo>
                  <a:cubicBezTo>
                    <a:pt x="531631" y="431402"/>
                    <a:pt x="531615" y="431419"/>
                    <a:pt x="531615" y="431435"/>
                  </a:cubicBezTo>
                  <a:cubicBezTo>
                    <a:pt x="531615" y="499598"/>
                    <a:pt x="539956" y="559497"/>
                    <a:pt x="550176" y="607325"/>
                  </a:cubicBezTo>
                  <a:lnTo>
                    <a:pt x="47087" y="607325"/>
                  </a:lnTo>
                  <a:cubicBezTo>
                    <a:pt x="57307" y="559497"/>
                    <a:pt x="65648" y="499598"/>
                    <a:pt x="65648" y="431435"/>
                  </a:cubicBezTo>
                  <a:close/>
                  <a:moveTo>
                    <a:pt x="298648" y="807771"/>
                  </a:moveTo>
                  <a:cubicBezTo>
                    <a:pt x="254521" y="807771"/>
                    <a:pt x="218124" y="773995"/>
                    <a:pt x="213970" y="730933"/>
                  </a:cubicBezTo>
                  <a:lnTo>
                    <a:pt x="298632" y="730933"/>
                  </a:lnTo>
                  <a:lnTo>
                    <a:pt x="383293" y="730933"/>
                  </a:lnTo>
                  <a:cubicBezTo>
                    <a:pt x="379139" y="773995"/>
                    <a:pt x="342759" y="807771"/>
                    <a:pt x="298648" y="807771"/>
                  </a:cubicBezTo>
                  <a:close/>
                  <a:moveTo>
                    <a:pt x="580523" y="713798"/>
                  </a:moveTo>
                  <a:cubicBezTo>
                    <a:pt x="580226" y="714227"/>
                    <a:pt x="579830" y="714441"/>
                    <a:pt x="579303" y="714441"/>
                  </a:cubicBezTo>
                  <a:lnTo>
                    <a:pt x="391930" y="714441"/>
                  </a:lnTo>
                  <a:lnTo>
                    <a:pt x="298632" y="714441"/>
                  </a:lnTo>
                  <a:lnTo>
                    <a:pt x="205333" y="714441"/>
                  </a:lnTo>
                  <a:lnTo>
                    <a:pt x="17960" y="714441"/>
                  </a:lnTo>
                  <a:cubicBezTo>
                    <a:pt x="17433" y="714441"/>
                    <a:pt x="17037" y="714227"/>
                    <a:pt x="16740" y="713798"/>
                  </a:cubicBezTo>
                  <a:cubicBezTo>
                    <a:pt x="16460" y="713386"/>
                    <a:pt x="16394" y="712940"/>
                    <a:pt x="16592" y="712462"/>
                  </a:cubicBezTo>
                  <a:cubicBezTo>
                    <a:pt x="23202" y="695211"/>
                    <a:pt x="33752" y="664701"/>
                    <a:pt x="43378" y="623817"/>
                  </a:cubicBezTo>
                  <a:lnTo>
                    <a:pt x="553885" y="623817"/>
                  </a:lnTo>
                  <a:cubicBezTo>
                    <a:pt x="563511" y="664701"/>
                    <a:pt x="574061" y="695211"/>
                    <a:pt x="580688" y="712462"/>
                  </a:cubicBezTo>
                  <a:cubicBezTo>
                    <a:pt x="580869" y="712940"/>
                    <a:pt x="580803" y="713386"/>
                    <a:pt x="580523" y="713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21"/>
          <p:cNvSpPr/>
          <p:nvPr/>
        </p:nvSpPr>
        <p:spPr>
          <a:xfrm rot="-5400000">
            <a:off x="8271793" y="0"/>
            <a:ext cx="872207" cy="872201"/>
          </a:xfrm>
          <a:custGeom>
            <a:rect b="b" l="l" r="r" t="t"/>
            <a:pathLst>
              <a:path extrusionOk="0" h="1744402" w="1744413">
                <a:moveTo>
                  <a:pt x="1744413" y="0"/>
                </a:moveTo>
                <a:cubicBezTo>
                  <a:pt x="781002" y="0"/>
                  <a:pt x="7" y="780995"/>
                  <a:pt x="0" y="1744403"/>
                </a:cubicBezTo>
                <a:lnTo>
                  <a:pt x="1744413" y="1744403"/>
                </a:lnTo>
                <a:lnTo>
                  <a:pt x="174441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/>
          <p:nvPr/>
        </p:nvSpPr>
        <p:spPr>
          <a:xfrm rot="5400000">
            <a:off x="0" y="1457197"/>
            <a:ext cx="872207" cy="872201"/>
          </a:xfrm>
          <a:custGeom>
            <a:rect b="b" l="l" r="r" t="t"/>
            <a:pathLst>
              <a:path extrusionOk="0" h="1744402" w="1744413">
                <a:moveTo>
                  <a:pt x="1744413" y="0"/>
                </a:moveTo>
                <a:cubicBezTo>
                  <a:pt x="781002" y="0"/>
                  <a:pt x="7" y="780995"/>
                  <a:pt x="0" y="1744403"/>
                </a:cubicBezTo>
                <a:lnTo>
                  <a:pt x="1744413" y="1744403"/>
                </a:lnTo>
                <a:lnTo>
                  <a:pt x="17444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2"/>
          <p:cNvPicPr preferRelativeResize="0"/>
          <p:nvPr/>
        </p:nvPicPr>
        <p:blipFill rotWithShape="1">
          <a:blip r:embed="rId3">
            <a:alphaModFix/>
          </a:blip>
          <a:srcRect b="0" l="16159" r="5050" t="0"/>
          <a:stretch/>
        </p:blipFill>
        <p:spPr>
          <a:xfrm>
            <a:off x="6438900" y="0"/>
            <a:ext cx="2705099" cy="5143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22"/>
          <p:cNvGrpSpPr/>
          <p:nvPr/>
        </p:nvGrpSpPr>
        <p:grpSpPr>
          <a:xfrm>
            <a:off x="630545" y="1806703"/>
            <a:ext cx="5181188" cy="1514485"/>
            <a:chOff x="0" y="-9525"/>
            <a:chExt cx="13816500" cy="4038627"/>
          </a:xfrm>
        </p:grpSpPr>
        <p:sp>
          <p:nvSpPr>
            <p:cNvPr id="221" name="Google Shape;221;p22"/>
            <p:cNvSpPr txBox="1"/>
            <p:nvPr/>
          </p:nvSpPr>
          <p:spPr>
            <a:xfrm>
              <a:off x="0" y="-9525"/>
              <a:ext cx="138165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IT'S SO LOVELY TO MEET ALL OF YOU!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22" name="Google Shape;222;p22"/>
            <p:cNvSpPr txBox="1"/>
            <p:nvPr/>
          </p:nvSpPr>
          <p:spPr>
            <a:xfrm>
              <a:off x="0" y="3413502"/>
              <a:ext cx="13816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u="none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Thank you for listening.</a:t>
              </a:r>
              <a:endParaRPr sz="7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3"/>
          <p:cNvGrpSpPr/>
          <p:nvPr/>
        </p:nvGrpSpPr>
        <p:grpSpPr>
          <a:xfrm>
            <a:off x="991097" y="610059"/>
            <a:ext cx="7161750" cy="846544"/>
            <a:chOff x="0" y="-9525"/>
            <a:chExt cx="19098000" cy="2257452"/>
          </a:xfrm>
        </p:grpSpPr>
        <p:sp>
          <p:nvSpPr>
            <p:cNvPr id="228" name="Google Shape;228;p23"/>
            <p:cNvSpPr txBox="1"/>
            <p:nvPr/>
          </p:nvSpPr>
          <p:spPr>
            <a:xfrm>
              <a:off x="0" y="-9525"/>
              <a:ext cx="190980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TEAM MEMBERS PAGE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29" name="Google Shape;229;p23"/>
            <p:cNvSpPr txBox="1"/>
            <p:nvPr/>
          </p:nvSpPr>
          <p:spPr>
            <a:xfrm>
              <a:off x="0" y="1632327"/>
              <a:ext cx="1909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pic>
        <p:nvPicPr>
          <p:cNvPr id="230" name="Google Shape;230;p23"/>
          <p:cNvPicPr preferRelativeResize="0"/>
          <p:nvPr/>
        </p:nvPicPr>
        <p:blipFill rotWithShape="1">
          <a:blip r:embed="rId3">
            <a:alphaModFix/>
          </a:blip>
          <a:srcRect b="12929" l="0" r="0" t="8280"/>
          <a:stretch/>
        </p:blipFill>
        <p:spPr>
          <a:xfrm>
            <a:off x="991097" y="1936317"/>
            <a:ext cx="1490779" cy="17585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23"/>
          <p:cNvGrpSpPr/>
          <p:nvPr/>
        </p:nvGrpSpPr>
        <p:grpSpPr>
          <a:xfrm>
            <a:off x="991097" y="4024080"/>
            <a:ext cx="1490738" cy="485330"/>
            <a:chOff x="0" y="-38100"/>
            <a:chExt cx="3975300" cy="1294214"/>
          </a:xfrm>
        </p:grpSpPr>
        <p:sp>
          <p:nvSpPr>
            <p:cNvPr id="232" name="Google Shape;232;p23"/>
            <p:cNvSpPr txBox="1"/>
            <p:nvPr/>
          </p:nvSpPr>
          <p:spPr>
            <a:xfrm>
              <a:off x="0" y="763514"/>
              <a:ext cx="3975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33" name="Google Shape;233;p23"/>
            <p:cNvSpPr txBox="1"/>
            <p:nvPr/>
          </p:nvSpPr>
          <p:spPr>
            <a:xfrm>
              <a:off x="0" y="-38100"/>
              <a:ext cx="397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 Name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pic>
        <p:nvPicPr>
          <p:cNvPr id="234" name="Google Shape;234;p23"/>
          <p:cNvPicPr preferRelativeResize="0"/>
          <p:nvPr/>
        </p:nvPicPr>
        <p:blipFill rotWithShape="1">
          <a:blip r:embed="rId4">
            <a:alphaModFix/>
          </a:blip>
          <a:srcRect b="48414" l="26794" r="22215" t="11488"/>
          <a:stretch/>
        </p:blipFill>
        <p:spPr>
          <a:xfrm>
            <a:off x="2881439" y="1936317"/>
            <a:ext cx="1490780" cy="1758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23"/>
          <p:cNvGrpSpPr/>
          <p:nvPr/>
        </p:nvGrpSpPr>
        <p:grpSpPr>
          <a:xfrm>
            <a:off x="2881439" y="4024080"/>
            <a:ext cx="1490737" cy="485330"/>
            <a:chOff x="0" y="-38100"/>
            <a:chExt cx="3975300" cy="1294214"/>
          </a:xfrm>
        </p:grpSpPr>
        <p:sp>
          <p:nvSpPr>
            <p:cNvPr id="236" name="Google Shape;236;p23"/>
            <p:cNvSpPr txBox="1"/>
            <p:nvPr/>
          </p:nvSpPr>
          <p:spPr>
            <a:xfrm>
              <a:off x="0" y="763514"/>
              <a:ext cx="3975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37" name="Google Shape;237;p23"/>
            <p:cNvSpPr txBox="1"/>
            <p:nvPr/>
          </p:nvSpPr>
          <p:spPr>
            <a:xfrm>
              <a:off x="0" y="-38100"/>
              <a:ext cx="397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 Name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pic>
        <p:nvPicPr>
          <p:cNvPr id="238" name="Google Shape;238;p23"/>
          <p:cNvPicPr preferRelativeResize="0"/>
          <p:nvPr/>
        </p:nvPicPr>
        <p:blipFill rotWithShape="1">
          <a:blip r:embed="rId5">
            <a:alphaModFix/>
          </a:blip>
          <a:srcRect b="24529" l="3580" r="18403" t="14117"/>
          <a:stretch/>
        </p:blipFill>
        <p:spPr>
          <a:xfrm>
            <a:off x="4771781" y="1936317"/>
            <a:ext cx="1490780" cy="1758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3"/>
          <p:cNvGrpSpPr/>
          <p:nvPr/>
        </p:nvGrpSpPr>
        <p:grpSpPr>
          <a:xfrm>
            <a:off x="4771781" y="4024080"/>
            <a:ext cx="1490738" cy="485330"/>
            <a:chOff x="0" y="-38100"/>
            <a:chExt cx="3975300" cy="1294214"/>
          </a:xfrm>
        </p:grpSpPr>
        <p:sp>
          <p:nvSpPr>
            <p:cNvPr id="240" name="Google Shape;240;p23"/>
            <p:cNvSpPr txBox="1"/>
            <p:nvPr/>
          </p:nvSpPr>
          <p:spPr>
            <a:xfrm>
              <a:off x="0" y="763514"/>
              <a:ext cx="3975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41" name="Google Shape;241;p23"/>
            <p:cNvSpPr txBox="1"/>
            <p:nvPr/>
          </p:nvSpPr>
          <p:spPr>
            <a:xfrm>
              <a:off x="0" y="-38100"/>
              <a:ext cx="397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 Name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pic>
        <p:nvPicPr>
          <p:cNvPr id="242" name="Google Shape;242;p23"/>
          <p:cNvPicPr preferRelativeResize="0"/>
          <p:nvPr/>
        </p:nvPicPr>
        <p:blipFill rotWithShape="1">
          <a:blip r:embed="rId6">
            <a:alphaModFix/>
          </a:blip>
          <a:srcRect b="15722" l="0" r="0" t="5587"/>
          <a:stretch/>
        </p:blipFill>
        <p:spPr>
          <a:xfrm>
            <a:off x="6662123" y="1935271"/>
            <a:ext cx="1490780" cy="1759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23"/>
          <p:cNvGrpSpPr/>
          <p:nvPr/>
        </p:nvGrpSpPr>
        <p:grpSpPr>
          <a:xfrm>
            <a:off x="6662123" y="4024080"/>
            <a:ext cx="1490738" cy="485330"/>
            <a:chOff x="0" y="-38100"/>
            <a:chExt cx="3975300" cy="1294214"/>
          </a:xfrm>
        </p:grpSpPr>
        <p:sp>
          <p:nvSpPr>
            <p:cNvPr id="244" name="Google Shape;244;p23"/>
            <p:cNvSpPr txBox="1"/>
            <p:nvPr/>
          </p:nvSpPr>
          <p:spPr>
            <a:xfrm>
              <a:off x="0" y="763514"/>
              <a:ext cx="3975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45" name="Google Shape;245;p23"/>
            <p:cNvSpPr txBox="1"/>
            <p:nvPr/>
          </p:nvSpPr>
          <p:spPr>
            <a:xfrm>
              <a:off x="0" y="-38100"/>
              <a:ext cx="397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 Name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246" name="Google Shape;246;p23"/>
          <p:cNvSpPr/>
          <p:nvPr/>
        </p:nvSpPr>
        <p:spPr>
          <a:xfrm rot="-5400000">
            <a:off x="8162549" y="0"/>
            <a:ext cx="981451" cy="981444"/>
          </a:xfrm>
          <a:custGeom>
            <a:rect b="b" l="l" r="r" t="t"/>
            <a:pathLst>
              <a:path extrusionOk="0" h="1962889" w="1962901">
                <a:moveTo>
                  <a:pt x="1962901" y="0"/>
                </a:moveTo>
                <a:cubicBezTo>
                  <a:pt x="878822" y="0"/>
                  <a:pt x="8" y="878814"/>
                  <a:pt x="0" y="1962889"/>
                </a:cubicBezTo>
                <a:lnTo>
                  <a:pt x="1962901" y="1962889"/>
                </a:lnTo>
                <a:lnTo>
                  <a:pt x="19629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 rot="5400000">
            <a:off x="0" y="4461480"/>
            <a:ext cx="682020" cy="682015"/>
          </a:xfrm>
          <a:custGeom>
            <a:rect b="b" l="l" r="r" t="t"/>
            <a:pathLst>
              <a:path extrusionOk="0" h="1364030" w="1364039">
                <a:moveTo>
                  <a:pt x="1364039" y="0"/>
                </a:moveTo>
                <a:cubicBezTo>
                  <a:pt x="610702" y="0"/>
                  <a:pt x="5" y="610697"/>
                  <a:pt x="0" y="1364031"/>
                </a:cubicBezTo>
                <a:lnTo>
                  <a:pt x="1364039" y="1364031"/>
                </a:lnTo>
                <a:lnTo>
                  <a:pt x="13640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/>
          </a:blip>
          <a:srcRect b="39400" l="51872" r="14603" t="1679"/>
          <a:stretch/>
        </p:blipFill>
        <p:spPr>
          <a:xfrm>
            <a:off x="0" y="0"/>
            <a:ext cx="438963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 txBox="1"/>
          <p:nvPr/>
        </p:nvSpPr>
        <p:spPr>
          <a:xfrm>
            <a:off x="5144083" y="1774031"/>
            <a:ext cx="3245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ADD A SECTION HEADER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5"/>
          <p:cNvGrpSpPr/>
          <p:nvPr/>
        </p:nvGrpSpPr>
        <p:grpSpPr>
          <a:xfrm>
            <a:off x="1836324" y="1806703"/>
            <a:ext cx="5471325" cy="1503769"/>
            <a:chOff x="0" y="-9525"/>
            <a:chExt cx="14590200" cy="4010052"/>
          </a:xfrm>
        </p:grpSpPr>
        <p:sp>
          <p:nvSpPr>
            <p:cNvPr id="259" name="Google Shape;259;p25"/>
            <p:cNvSpPr txBox="1"/>
            <p:nvPr/>
          </p:nvSpPr>
          <p:spPr>
            <a:xfrm>
              <a:off x="0" y="-9525"/>
              <a:ext cx="145902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WRITE YOUR BIG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60" name="Google Shape;260;p25"/>
            <p:cNvSpPr txBox="1"/>
            <p:nvPr/>
          </p:nvSpPr>
          <p:spPr>
            <a:xfrm>
              <a:off x="0" y="3384927"/>
              <a:ext cx="14590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261" name="Google Shape;261;p25"/>
          <p:cNvSpPr/>
          <p:nvPr/>
        </p:nvSpPr>
        <p:spPr>
          <a:xfrm>
            <a:off x="7897791" y="51435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514350" y="437145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5"/>
          <p:cNvSpPr/>
          <p:nvPr/>
        </p:nvSpPr>
        <p:spPr>
          <a:xfrm>
            <a:off x="514350" y="0"/>
            <a:ext cx="1825256" cy="913399"/>
          </a:xfrm>
          <a:custGeom>
            <a:rect b="b" l="l" r="r" t="t"/>
            <a:pathLst>
              <a:path extrusionOk="0" h="1826798" w="3650512">
                <a:moveTo>
                  <a:pt x="3650513" y="0"/>
                </a:moveTo>
                <a:cubicBezTo>
                  <a:pt x="3650513" y="1009059"/>
                  <a:pt x="2832773" y="1826799"/>
                  <a:pt x="1823713" y="1826799"/>
                </a:cubicBezTo>
                <a:cubicBezTo>
                  <a:pt x="814654" y="1826799"/>
                  <a:pt x="0" y="1009059"/>
                  <a:pt x="0" y="0"/>
                </a:cubicBezTo>
                <a:lnTo>
                  <a:pt x="36505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5"/>
          <p:cNvSpPr/>
          <p:nvPr/>
        </p:nvSpPr>
        <p:spPr>
          <a:xfrm rot="10800000">
            <a:off x="6809022" y="4233187"/>
            <a:ext cx="1825256" cy="913399"/>
          </a:xfrm>
          <a:custGeom>
            <a:rect b="b" l="l" r="r" t="t"/>
            <a:pathLst>
              <a:path extrusionOk="0" h="1826798" w="3650512">
                <a:moveTo>
                  <a:pt x="3650513" y="0"/>
                </a:moveTo>
                <a:cubicBezTo>
                  <a:pt x="3650513" y="1009059"/>
                  <a:pt x="2832773" y="1826799"/>
                  <a:pt x="1823713" y="1826799"/>
                </a:cubicBezTo>
                <a:cubicBezTo>
                  <a:pt x="814654" y="1826799"/>
                  <a:pt x="0" y="1009059"/>
                  <a:pt x="0" y="0"/>
                </a:cubicBezTo>
                <a:lnTo>
                  <a:pt x="365051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/>
          </a:blip>
          <a:srcRect b="24541" l="12001" r="5741" t="31159"/>
          <a:stretch/>
        </p:blipFill>
        <p:spPr>
          <a:xfrm>
            <a:off x="0" y="1860523"/>
            <a:ext cx="9144005" cy="328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 txBox="1"/>
          <p:nvPr/>
        </p:nvSpPr>
        <p:spPr>
          <a:xfrm>
            <a:off x="2100081" y="796912"/>
            <a:ext cx="494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71" name="Google Shape;271;p26"/>
          <p:cNvSpPr/>
          <p:nvPr/>
        </p:nvSpPr>
        <p:spPr>
          <a:xfrm rot="5400000">
            <a:off x="0" y="1044561"/>
            <a:ext cx="815962" cy="815957"/>
          </a:xfrm>
          <a:custGeom>
            <a:rect b="b" l="l" r="r" t="t"/>
            <a:pathLst>
              <a:path extrusionOk="0" h="1631913" w="1631923">
                <a:moveTo>
                  <a:pt x="1631923" y="0"/>
                </a:moveTo>
                <a:cubicBezTo>
                  <a:pt x="730638" y="0"/>
                  <a:pt x="7" y="730632"/>
                  <a:pt x="0" y="1631913"/>
                </a:cubicBezTo>
                <a:lnTo>
                  <a:pt x="1631923" y="1631913"/>
                </a:lnTo>
                <a:lnTo>
                  <a:pt x="163192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6"/>
          <p:cNvSpPr/>
          <p:nvPr/>
        </p:nvSpPr>
        <p:spPr>
          <a:xfrm rot="-5400000">
            <a:off x="8328038" y="0"/>
            <a:ext cx="815962" cy="815957"/>
          </a:xfrm>
          <a:custGeom>
            <a:rect b="b" l="l" r="r" t="t"/>
            <a:pathLst>
              <a:path extrusionOk="0" h="1631913" w="1631923">
                <a:moveTo>
                  <a:pt x="1631923" y="0"/>
                </a:moveTo>
                <a:cubicBezTo>
                  <a:pt x="730638" y="0"/>
                  <a:pt x="7" y="730632"/>
                  <a:pt x="0" y="1631913"/>
                </a:cubicBezTo>
                <a:lnTo>
                  <a:pt x="1631923" y="1631913"/>
                </a:lnTo>
                <a:lnTo>
                  <a:pt x="16319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/>
          <p:nvPr/>
        </p:nvSpPr>
        <p:spPr>
          <a:xfrm>
            <a:off x="3604996" y="2314575"/>
            <a:ext cx="193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Write a caption for the photos.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278" name="Google Shape;278;p27"/>
          <p:cNvPicPr preferRelativeResize="0"/>
          <p:nvPr/>
        </p:nvPicPr>
        <p:blipFill rotWithShape="1">
          <a:blip r:embed="rId3">
            <a:alphaModFix/>
          </a:blip>
          <a:srcRect b="32850" l="15272" r="32225" t="6528"/>
          <a:stretch/>
        </p:blipFill>
        <p:spPr>
          <a:xfrm>
            <a:off x="0" y="0"/>
            <a:ext cx="2969726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7"/>
          <p:cNvPicPr preferRelativeResize="0"/>
          <p:nvPr/>
        </p:nvPicPr>
        <p:blipFill rotWithShape="1">
          <a:blip r:embed="rId4">
            <a:alphaModFix/>
          </a:blip>
          <a:srcRect b="0" l="6694" r="6694" t="0"/>
          <a:stretch/>
        </p:blipFill>
        <p:spPr>
          <a:xfrm>
            <a:off x="6174273" y="0"/>
            <a:ext cx="296972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7"/>
          <p:cNvSpPr/>
          <p:nvPr/>
        </p:nvSpPr>
        <p:spPr>
          <a:xfrm>
            <a:off x="4206070" y="437145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7"/>
          <p:cNvSpPr/>
          <p:nvPr/>
        </p:nvSpPr>
        <p:spPr>
          <a:xfrm>
            <a:off x="3671994" y="0"/>
            <a:ext cx="1804588" cy="903057"/>
          </a:xfrm>
          <a:custGeom>
            <a:rect b="b" l="l" r="r" t="t"/>
            <a:pathLst>
              <a:path extrusionOk="0" h="1806113" w="3609176">
                <a:moveTo>
                  <a:pt x="3609177" y="0"/>
                </a:moveTo>
                <a:cubicBezTo>
                  <a:pt x="3609177" y="997634"/>
                  <a:pt x="2800697" y="1806114"/>
                  <a:pt x="1803063" y="1806114"/>
                </a:cubicBezTo>
                <a:cubicBezTo>
                  <a:pt x="805429" y="1806114"/>
                  <a:pt x="0" y="997634"/>
                  <a:pt x="0" y="0"/>
                </a:cubicBezTo>
                <a:lnTo>
                  <a:pt x="36091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8"/>
          <p:cNvGrpSpPr/>
          <p:nvPr/>
        </p:nvGrpSpPr>
        <p:grpSpPr>
          <a:xfrm>
            <a:off x="1434326" y="1854328"/>
            <a:ext cx="6275363" cy="1408519"/>
            <a:chOff x="0" y="-9525"/>
            <a:chExt cx="16734300" cy="3756052"/>
          </a:xfrm>
        </p:grpSpPr>
        <p:sp>
          <p:nvSpPr>
            <p:cNvPr id="287" name="Google Shape;287;p28"/>
            <p:cNvSpPr txBox="1"/>
            <p:nvPr/>
          </p:nvSpPr>
          <p:spPr>
            <a:xfrm>
              <a:off x="0" y="-9525"/>
              <a:ext cx="167343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123,456,789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88" name="Google Shape;288;p28"/>
            <p:cNvSpPr txBox="1"/>
            <p:nvPr/>
          </p:nvSpPr>
          <p:spPr>
            <a:xfrm>
              <a:off x="0" y="3130927"/>
              <a:ext cx="16734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289" name="Google Shape;289;p28"/>
          <p:cNvSpPr/>
          <p:nvPr/>
        </p:nvSpPr>
        <p:spPr>
          <a:xfrm>
            <a:off x="514350" y="51435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8"/>
          <p:cNvSpPr/>
          <p:nvPr/>
        </p:nvSpPr>
        <p:spPr>
          <a:xfrm rot="-5400000">
            <a:off x="7900271" y="0"/>
            <a:ext cx="1243729" cy="1243721"/>
          </a:xfrm>
          <a:custGeom>
            <a:rect b="b" l="l" r="r" t="t"/>
            <a:pathLst>
              <a:path extrusionOk="0" h="2487442" w="2487457">
                <a:moveTo>
                  <a:pt x="2487457" y="0"/>
                </a:moveTo>
                <a:cubicBezTo>
                  <a:pt x="1113674" y="0"/>
                  <a:pt x="10" y="1113664"/>
                  <a:pt x="0" y="2487442"/>
                </a:cubicBezTo>
                <a:lnTo>
                  <a:pt x="2487457" y="2487442"/>
                </a:lnTo>
                <a:lnTo>
                  <a:pt x="2487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8"/>
          <p:cNvSpPr/>
          <p:nvPr/>
        </p:nvSpPr>
        <p:spPr>
          <a:xfrm rot="10800000">
            <a:off x="3661687" y="4233187"/>
            <a:ext cx="1825256" cy="913399"/>
          </a:xfrm>
          <a:custGeom>
            <a:rect b="b" l="l" r="r" t="t"/>
            <a:pathLst>
              <a:path extrusionOk="0" h="1826798" w="3650512">
                <a:moveTo>
                  <a:pt x="3650513" y="0"/>
                </a:moveTo>
                <a:cubicBezTo>
                  <a:pt x="3650513" y="1009059"/>
                  <a:pt x="2832773" y="1826799"/>
                  <a:pt x="1823713" y="1826799"/>
                </a:cubicBezTo>
                <a:cubicBezTo>
                  <a:pt x="814654" y="1826799"/>
                  <a:pt x="0" y="1009059"/>
                  <a:pt x="0" y="0"/>
                </a:cubicBezTo>
                <a:lnTo>
                  <a:pt x="36505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9"/>
          <p:cNvPicPr preferRelativeResize="0"/>
          <p:nvPr/>
        </p:nvPicPr>
        <p:blipFill rotWithShape="1">
          <a:blip r:embed="rId3">
            <a:alphaModFix/>
          </a:blip>
          <a:srcRect b="2272" l="7543" r="11609" t="10322"/>
          <a:stretch/>
        </p:blipFill>
        <p:spPr>
          <a:xfrm>
            <a:off x="5195048" y="0"/>
            <a:ext cx="394895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29"/>
          <p:cNvGrpSpPr/>
          <p:nvPr/>
        </p:nvGrpSpPr>
        <p:grpSpPr>
          <a:xfrm>
            <a:off x="810150" y="626494"/>
            <a:ext cx="3574800" cy="798919"/>
            <a:chOff x="0" y="-9525"/>
            <a:chExt cx="9532800" cy="2130452"/>
          </a:xfrm>
        </p:grpSpPr>
        <p:sp>
          <p:nvSpPr>
            <p:cNvPr id="298" name="Google Shape;298;p29"/>
            <p:cNvSpPr txBox="1"/>
            <p:nvPr/>
          </p:nvSpPr>
          <p:spPr>
            <a:xfrm>
              <a:off x="0" y="-9525"/>
              <a:ext cx="9532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2 OUT 5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99" name="Google Shape;299;p29"/>
            <p:cNvSpPr txBox="1"/>
            <p:nvPr/>
          </p:nvSpPr>
          <p:spPr>
            <a:xfrm>
              <a:off x="0" y="1505327"/>
              <a:ext cx="9532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grpSp>
        <p:nvGrpSpPr>
          <p:cNvPr id="300" name="Google Shape;300;p29"/>
          <p:cNvGrpSpPr/>
          <p:nvPr/>
        </p:nvGrpSpPr>
        <p:grpSpPr>
          <a:xfrm>
            <a:off x="810150" y="2159128"/>
            <a:ext cx="3574800" cy="798919"/>
            <a:chOff x="0" y="-9525"/>
            <a:chExt cx="9532800" cy="2130452"/>
          </a:xfrm>
        </p:grpSpPr>
        <p:sp>
          <p:nvSpPr>
            <p:cNvPr id="301" name="Google Shape;301;p29"/>
            <p:cNvSpPr txBox="1"/>
            <p:nvPr/>
          </p:nvSpPr>
          <p:spPr>
            <a:xfrm>
              <a:off x="0" y="-9525"/>
              <a:ext cx="9532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95%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02" name="Google Shape;302;p29"/>
            <p:cNvSpPr txBox="1"/>
            <p:nvPr/>
          </p:nvSpPr>
          <p:spPr>
            <a:xfrm>
              <a:off x="0" y="1505327"/>
              <a:ext cx="9532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grpSp>
        <p:nvGrpSpPr>
          <p:cNvPr id="303" name="Google Shape;303;p29"/>
          <p:cNvGrpSpPr/>
          <p:nvPr/>
        </p:nvGrpSpPr>
        <p:grpSpPr>
          <a:xfrm>
            <a:off x="810150" y="3691762"/>
            <a:ext cx="3574800" cy="798919"/>
            <a:chOff x="0" y="-9525"/>
            <a:chExt cx="9532800" cy="2130452"/>
          </a:xfrm>
        </p:grpSpPr>
        <p:sp>
          <p:nvSpPr>
            <p:cNvPr id="304" name="Google Shape;304;p29"/>
            <p:cNvSpPr txBox="1"/>
            <p:nvPr/>
          </p:nvSpPr>
          <p:spPr>
            <a:xfrm>
              <a:off x="0" y="-9525"/>
              <a:ext cx="9532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123 MILLION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05" name="Google Shape;305;p29"/>
            <p:cNvSpPr txBox="1"/>
            <p:nvPr/>
          </p:nvSpPr>
          <p:spPr>
            <a:xfrm>
              <a:off x="0" y="1505327"/>
              <a:ext cx="9532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306" name="Google Shape;306;p29"/>
          <p:cNvSpPr/>
          <p:nvPr/>
        </p:nvSpPr>
        <p:spPr>
          <a:xfrm>
            <a:off x="8140245" y="4104384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9"/>
          <p:cNvSpPr/>
          <p:nvPr/>
        </p:nvSpPr>
        <p:spPr>
          <a:xfrm rot="10800000">
            <a:off x="5195048" y="0"/>
            <a:ext cx="1243729" cy="1243721"/>
          </a:xfrm>
          <a:custGeom>
            <a:rect b="b" l="l" r="r" t="t"/>
            <a:pathLst>
              <a:path extrusionOk="0" h="2487442" w="2487457">
                <a:moveTo>
                  <a:pt x="2487457" y="0"/>
                </a:moveTo>
                <a:cubicBezTo>
                  <a:pt x="1113674" y="0"/>
                  <a:pt x="10" y="1113664"/>
                  <a:pt x="0" y="2487442"/>
                </a:cubicBezTo>
                <a:lnTo>
                  <a:pt x="2487457" y="2487442"/>
                </a:lnTo>
                <a:lnTo>
                  <a:pt x="2487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/>
        </p:nvSpPr>
        <p:spPr>
          <a:xfrm>
            <a:off x="514350" y="547554"/>
            <a:ext cx="5884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HOW TO USE THIS PRESENTATION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69" name="Google Shape;69;p12"/>
          <p:cNvGrpSpPr/>
          <p:nvPr/>
        </p:nvGrpSpPr>
        <p:grpSpPr>
          <a:xfrm>
            <a:off x="514350" y="2261356"/>
            <a:ext cx="2230538" cy="2108255"/>
            <a:chOff x="0" y="-38100"/>
            <a:chExt cx="5948100" cy="5622014"/>
          </a:xfrm>
        </p:grpSpPr>
        <p:sp>
          <p:nvSpPr>
            <p:cNvPr id="70" name="Google Shape;70;p12"/>
            <p:cNvSpPr txBox="1"/>
            <p:nvPr/>
          </p:nvSpPr>
          <p:spPr>
            <a:xfrm>
              <a:off x="0" y="954014"/>
              <a:ext cx="5948100" cy="46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"Google Slides" button below this presentation preview. 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Click on "Make a copy."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You need to sign in to your Google account.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1" name="Google Shape;71;p12"/>
            <p:cNvSpPr txBox="1"/>
            <p:nvPr/>
          </p:nvSpPr>
          <p:spPr>
            <a:xfrm>
              <a:off x="0" y="-38100"/>
              <a:ext cx="594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Google Slides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grpSp>
        <p:nvGrpSpPr>
          <p:cNvPr id="72" name="Google Shape;72;p12"/>
          <p:cNvGrpSpPr/>
          <p:nvPr/>
        </p:nvGrpSpPr>
        <p:grpSpPr>
          <a:xfrm>
            <a:off x="3456750" y="2261356"/>
            <a:ext cx="2230538" cy="2329993"/>
            <a:chOff x="0" y="-38100"/>
            <a:chExt cx="5948100" cy="6213314"/>
          </a:xfrm>
        </p:grpSpPr>
        <p:sp>
          <p:nvSpPr>
            <p:cNvPr id="73" name="Google Shape;73;p12"/>
            <p:cNvSpPr txBox="1"/>
            <p:nvPr/>
          </p:nvSpPr>
          <p:spPr>
            <a:xfrm>
              <a:off x="0" y="954014"/>
              <a:ext cx="5948100" cy="52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"PowerPoint" button below this presentation preview. 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Download and install the fonts used in this presentation as listed on page 21.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4" name="Google Shape;74;p12"/>
            <p:cNvSpPr txBox="1"/>
            <p:nvPr/>
          </p:nvSpPr>
          <p:spPr>
            <a:xfrm>
              <a:off x="0" y="-38100"/>
              <a:ext cx="594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PowerPoint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grpSp>
        <p:nvGrpSpPr>
          <p:cNvPr id="75" name="Google Shape;75;p12"/>
          <p:cNvGrpSpPr/>
          <p:nvPr/>
        </p:nvGrpSpPr>
        <p:grpSpPr>
          <a:xfrm>
            <a:off x="6399152" y="2261356"/>
            <a:ext cx="2230538" cy="1886630"/>
            <a:chOff x="0" y="-38100"/>
            <a:chExt cx="5948100" cy="5031014"/>
          </a:xfrm>
        </p:grpSpPr>
        <p:sp>
          <p:nvSpPr>
            <p:cNvPr id="76" name="Google Shape;76;p12"/>
            <p:cNvSpPr txBox="1"/>
            <p:nvPr/>
          </p:nvSpPr>
          <p:spPr>
            <a:xfrm>
              <a:off x="0" y="954014"/>
              <a:ext cx="5948100" cy="40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"Canva" button under this presentation preview. 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You need to sign in to your Canva account.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7" name="Google Shape;77;p12"/>
            <p:cNvSpPr txBox="1"/>
            <p:nvPr/>
          </p:nvSpPr>
          <p:spPr>
            <a:xfrm>
              <a:off x="0" y="-38100"/>
              <a:ext cx="594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Canva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78" name="Google Shape;78;p12"/>
          <p:cNvSpPr/>
          <p:nvPr/>
        </p:nvSpPr>
        <p:spPr>
          <a:xfrm rot="-5400000">
            <a:off x="7859957" y="0"/>
            <a:ext cx="1284043" cy="1284035"/>
          </a:xfrm>
          <a:custGeom>
            <a:rect b="b" l="l" r="r" t="t"/>
            <a:pathLst>
              <a:path extrusionOk="0" h="2568070" w="2568086">
                <a:moveTo>
                  <a:pt x="2568086" y="0"/>
                </a:moveTo>
                <a:cubicBezTo>
                  <a:pt x="1149773" y="0"/>
                  <a:pt x="10" y="1149763"/>
                  <a:pt x="0" y="2568071"/>
                </a:cubicBezTo>
                <a:lnTo>
                  <a:pt x="2568086" y="2568071"/>
                </a:lnTo>
                <a:lnTo>
                  <a:pt x="25680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/>
          <p:nvPr/>
        </p:nvSpPr>
        <p:spPr>
          <a:xfrm>
            <a:off x="7891733" y="437145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3" name="Google Shape;313;p30"/>
          <p:cNvGrpSpPr/>
          <p:nvPr/>
        </p:nvGrpSpPr>
        <p:grpSpPr>
          <a:xfrm>
            <a:off x="817545" y="1005389"/>
            <a:ext cx="6986588" cy="1123632"/>
            <a:chOff x="0" y="-9525"/>
            <a:chExt cx="18630900" cy="2996352"/>
          </a:xfrm>
        </p:grpSpPr>
        <p:sp>
          <p:nvSpPr>
            <p:cNvPr id="314" name="Google Shape;314;p30"/>
            <p:cNvSpPr txBox="1"/>
            <p:nvPr/>
          </p:nvSpPr>
          <p:spPr>
            <a:xfrm>
              <a:off x="0" y="-9525"/>
              <a:ext cx="186309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CREDITS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15" name="Google Shape;315;p30"/>
            <p:cNvSpPr txBox="1"/>
            <p:nvPr/>
          </p:nvSpPr>
          <p:spPr>
            <a:xfrm>
              <a:off x="0" y="1632327"/>
              <a:ext cx="186309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Special thanks to all the people who made and released these awesome resources for free: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grpSp>
        <p:nvGrpSpPr>
          <p:cNvPr id="316" name="Google Shape;316;p30"/>
          <p:cNvGrpSpPr/>
          <p:nvPr/>
        </p:nvGrpSpPr>
        <p:grpSpPr>
          <a:xfrm>
            <a:off x="817545" y="2502794"/>
            <a:ext cx="4459421" cy="230850"/>
            <a:chOff x="0" y="-38100"/>
            <a:chExt cx="11891790" cy="615600"/>
          </a:xfrm>
        </p:grpSpPr>
        <p:sp>
          <p:nvSpPr>
            <p:cNvPr id="317" name="Google Shape;317;p30"/>
            <p:cNvSpPr txBox="1"/>
            <p:nvPr/>
          </p:nvSpPr>
          <p:spPr>
            <a:xfrm>
              <a:off x="1291890" y="7408"/>
              <a:ext cx="1059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DM Sans"/>
                  <a:ea typeface="DM Sans"/>
                  <a:cs typeface="DM Sans"/>
                  <a:sym typeface="DM Sans"/>
                  <a:hlinkClick r:id="rId3"/>
                </a:rPr>
                <a:t>SlidesCarnival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18" name="Google Shape;318;p30"/>
            <p:cNvSpPr txBox="1"/>
            <p:nvPr/>
          </p:nvSpPr>
          <p:spPr>
            <a:xfrm>
              <a:off x="0" y="-38100"/>
              <a:ext cx="1061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01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19" name="Google Shape;319;p30"/>
          <p:cNvSpPr txBox="1"/>
          <p:nvPr/>
        </p:nvSpPr>
        <p:spPr>
          <a:xfrm>
            <a:off x="817545" y="3872602"/>
            <a:ext cx="4894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Happy designing! </a:t>
            </a:r>
            <a:endParaRPr sz="700">
              <a:solidFill>
                <a:schemeClr val="lt2"/>
              </a:solidFill>
            </a:endParaRPr>
          </a:p>
        </p:txBody>
      </p:sp>
      <p:grpSp>
        <p:nvGrpSpPr>
          <p:cNvPr id="320" name="Google Shape;320;p30"/>
          <p:cNvGrpSpPr/>
          <p:nvPr/>
        </p:nvGrpSpPr>
        <p:grpSpPr>
          <a:xfrm>
            <a:off x="817545" y="3020657"/>
            <a:ext cx="4459421" cy="230850"/>
            <a:chOff x="0" y="-38100"/>
            <a:chExt cx="11891790" cy="615600"/>
          </a:xfrm>
        </p:grpSpPr>
        <p:sp>
          <p:nvSpPr>
            <p:cNvPr id="321" name="Google Shape;321;p30"/>
            <p:cNvSpPr txBox="1"/>
            <p:nvPr/>
          </p:nvSpPr>
          <p:spPr>
            <a:xfrm>
              <a:off x="1291890" y="7408"/>
              <a:ext cx="1059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Photographs by </a:t>
              </a:r>
              <a:r>
                <a:rPr lang="en" sz="1200" u="sng">
                  <a:solidFill>
                    <a:schemeClr val="hlink"/>
                  </a:solidFill>
                  <a:latin typeface="DM Sans"/>
                  <a:ea typeface="DM Sans"/>
                  <a:cs typeface="DM Sans"/>
                  <a:sym typeface="DM Sans"/>
                  <a:hlinkClick r:id="rId4"/>
                </a:rPr>
                <a:t>Pexels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22" name="Google Shape;322;p30"/>
            <p:cNvSpPr txBox="1"/>
            <p:nvPr/>
          </p:nvSpPr>
          <p:spPr>
            <a:xfrm>
              <a:off x="0" y="-38100"/>
              <a:ext cx="1061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02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23" name="Google Shape;323;p30"/>
          <p:cNvSpPr/>
          <p:nvPr/>
        </p:nvSpPr>
        <p:spPr>
          <a:xfrm>
            <a:off x="7584448" y="0"/>
            <a:ext cx="1556576" cy="778946"/>
          </a:xfrm>
          <a:custGeom>
            <a:rect b="b" l="l" r="r" t="t"/>
            <a:pathLst>
              <a:path extrusionOk="0" h="1557892" w="3113152">
                <a:moveTo>
                  <a:pt x="3113153" y="0"/>
                </a:moveTo>
                <a:cubicBezTo>
                  <a:pt x="3113153" y="860525"/>
                  <a:pt x="2415786" y="1557892"/>
                  <a:pt x="1555261" y="1557892"/>
                </a:cubicBezTo>
                <a:cubicBezTo>
                  <a:pt x="694736" y="1557892"/>
                  <a:pt x="0" y="860525"/>
                  <a:pt x="0" y="0"/>
                </a:cubicBezTo>
                <a:lnTo>
                  <a:pt x="311315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31"/>
          <p:cNvGrpSpPr/>
          <p:nvPr/>
        </p:nvGrpSpPr>
        <p:grpSpPr>
          <a:xfrm>
            <a:off x="774638" y="871389"/>
            <a:ext cx="7594763" cy="846544"/>
            <a:chOff x="0" y="-9525"/>
            <a:chExt cx="20252700" cy="2257452"/>
          </a:xfrm>
        </p:grpSpPr>
        <p:sp>
          <p:nvSpPr>
            <p:cNvPr id="329" name="Google Shape;329;p31"/>
            <p:cNvSpPr txBox="1"/>
            <p:nvPr/>
          </p:nvSpPr>
          <p:spPr>
            <a:xfrm>
              <a:off x="0" y="-9525"/>
              <a:ext cx="202527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FONTS IN THIS PRESENTATION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0" name="Google Shape;330;p31"/>
            <p:cNvSpPr txBox="1"/>
            <p:nvPr/>
          </p:nvSpPr>
          <p:spPr>
            <a:xfrm>
              <a:off x="0" y="1632327"/>
              <a:ext cx="2025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This presentation template uses the following free fonts: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774638" y="2243863"/>
            <a:ext cx="3614096" cy="230850"/>
            <a:chOff x="0" y="-38100"/>
            <a:chExt cx="9637590" cy="615600"/>
          </a:xfrm>
        </p:grpSpPr>
        <p:sp>
          <p:nvSpPr>
            <p:cNvPr id="332" name="Google Shape;332;p31"/>
            <p:cNvSpPr txBox="1"/>
            <p:nvPr/>
          </p:nvSpPr>
          <p:spPr>
            <a:xfrm>
              <a:off x="1291890" y="7408"/>
              <a:ext cx="834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Titles: </a:t>
              </a: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Archivo Black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3" name="Google Shape;333;p31"/>
            <p:cNvSpPr txBox="1"/>
            <p:nvPr/>
          </p:nvSpPr>
          <p:spPr>
            <a:xfrm>
              <a:off x="0" y="-38100"/>
              <a:ext cx="1061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01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grpSp>
        <p:nvGrpSpPr>
          <p:cNvPr id="334" name="Google Shape;334;p31"/>
          <p:cNvGrpSpPr/>
          <p:nvPr/>
        </p:nvGrpSpPr>
        <p:grpSpPr>
          <a:xfrm>
            <a:off x="774638" y="2761726"/>
            <a:ext cx="3614096" cy="230850"/>
            <a:chOff x="0" y="-38100"/>
            <a:chExt cx="9637590" cy="615600"/>
          </a:xfrm>
        </p:grpSpPr>
        <p:sp>
          <p:nvSpPr>
            <p:cNvPr id="335" name="Google Shape;335;p31"/>
            <p:cNvSpPr txBox="1"/>
            <p:nvPr/>
          </p:nvSpPr>
          <p:spPr>
            <a:xfrm>
              <a:off x="1291890" y="7408"/>
              <a:ext cx="834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Headers: </a:t>
              </a: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Archivo Black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6" name="Google Shape;336;p31"/>
            <p:cNvSpPr txBox="1"/>
            <p:nvPr/>
          </p:nvSpPr>
          <p:spPr>
            <a:xfrm>
              <a:off x="0" y="-38100"/>
              <a:ext cx="1061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02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grpSp>
        <p:nvGrpSpPr>
          <p:cNvPr id="337" name="Google Shape;337;p31"/>
          <p:cNvGrpSpPr/>
          <p:nvPr/>
        </p:nvGrpSpPr>
        <p:grpSpPr>
          <a:xfrm>
            <a:off x="774638" y="3279589"/>
            <a:ext cx="3614096" cy="230850"/>
            <a:chOff x="0" y="-38100"/>
            <a:chExt cx="9637590" cy="615600"/>
          </a:xfrm>
        </p:grpSpPr>
        <p:sp>
          <p:nvSpPr>
            <p:cNvPr id="338" name="Google Shape;338;p31"/>
            <p:cNvSpPr txBox="1"/>
            <p:nvPr/>
          </p:nvSpPr>
          <p:spPr>
            <a:xfrm>
              <a:off x="1291890" y="7408"/>
              <a:ext cx="834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Body Copy: </a:t>
              </a: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Dm Sans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9" name="Google Shape;339;p31"/>
            <p:cNvSpPr txBox="1"/>
            <p:nvPr/>
          </p:nvSpPr>
          <p:spPr>
            <a:xfrm>
              <a:off x="0" y="-38100"/>
              <a:ext cx="1061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03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sp>
        <p:nvSpPr>
          <p:cNvPr id="340" name="Google Shape;340;p31"/>
          <p:cNvSpPr txBox="1"/>
          <p:nvPr/>
        </p:nvSpPr>
        <p:spPr>
          <a:xfrm>
            <a:off x="774638" y="4006602"/>
            <a:ext cx="5708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 Happy designing! 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341" name="Google Shape;341;p31"/>
          <p:cNvSpPr/>
          <p:nvPr/>
        </p:nvSpPr>
        <p:spPr>
          <a:xfrm rot="10800000">
            <a:off x="0" y="0"/>
            <a:ext cx="682020" cy="682015"/>
          </a:xfrm>
          <a:custGeom>
            <a:rect b="b" l="l" r="r" t="t"/>
            <a:pathLst>
              <a:path extrusionOk="0" h="1364030" w="1364039">
                <a:moveTo>
                  <a:pt x="1364039" y="0"/>
                </a:moveTo>
                <a:cubicBezTo>
                  <a:pt x="610702" y="0"/>
                  <a:pt x="5" y="610697"/>
                  <a:pt x="0" y="1364031"/>
                </a:cubicBezTo>
                <a:lnTo>
                  <a:pt x="1364039" y="1364031"/>
                </a:lnTo>
                <a:lnTo>
                  <a:pt x="13640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1"/>
          <p:cNvSpPr/>
          <p:nvPr/>
        </p:nvSpPr>
        <p:spPr>
          <a:xfrm>
            <a:off x="8461980" y="4461480"/>
            <a:ext cx="682019" cy="682015"/>
          </a:xfrm>
          <a:custGeom>
            <a:rect b="b" l="l" r="r" t="t"/>
            <a:pathLst>
              <a:path extrusionOk="0" h="1364030" w="1364039">
                <a:moveTo>
                  <a:pt x="1364039" y="0"/>
                </a:moveTo>
                <a:cubicBezTo>
                  <a:pt x="610702" y="0"/>
                  <a:pt x="5" y="610697"/>
                  <a:pt x="0" y="1364031"/>
                </a:cubicBezTo>
                <a:lnTo>
                  <a:pt x="1364039" y="1364031"/>
                </a:lnTo>
                <a:lnTo>
                  <a:pt x="1364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 txBox="1"/>
          <p:nvPr/>
        </p:nvSpPr>
        <p:spPr>
          <a:xfrm>
            <a:off x="744965" y="714321"/>
            <a:ext cx="2856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ADD A TIMELINE PAGE</a:t>
            </a:r>
            <a:endParaRPr sz="700">
              <a:solidFill>
                <a:schemeClr val="lt1"/>
              </a:solidFill>
            </a:endParaRPr>
          </a:p>
        </p:txBody>
      </p:sp>
      <p:cxnSp>
        <p:nvCxnSpPr>
          <p:cNvPr id="348" name="Google Shape;348;p32"/>
          <p:cNvCxnSpPr/>
          <p:nvPr/>
        </p:nvCxnSpPr>
        <p:spPr>
          <a:xfrm rot="-5400000">
            <a:off x="1988051" y="2584069"/>
            <a:ext cx="51141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9" name="Google Shape;349;p32"/>
          <p:cNvSpPr/>
          <p:nvPr/>
        </p:nvSpPr>
        <p:spPr>
          <a:xfrm>
            <a:off x="4440048" y="727861"/>
            <a:ext cx="221258" cy="222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0" name="Google Shape;350;p32"/>
          <p:cNvGrpSpPr/>
          <p:nvPr/>
        </p:nvGrpSpPr>
        <p:grpSpPr>
          <a:xfrm>
            <a:off x="5322264" y="704796"/>
            <a:ext cx="3057638" cy="485330"/>
            <a:chOff x="0" y="-38100"/>
            <a:chExt cx="8153700" cy="1294214"/>
          </a:xfrm>
        </p:grpSpPr>
        <p:sp>
          <p:nvSpPr>
            <p:cNvPr id="351" name="Google Shape;351;p32"/>
            <p:cNvSpPr txBox="1"/>
            <p:nvPr/>
          </p:nvSpPr>
          <p:spPr>
            <a:xfrm>
              <a:off x="0" y="763514"/>
              <a:ext cx="8153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52" name="Google Shape;352;p32"/>
            <p:cNvSpPr txBox="1"/>
            <p:nvPr/>
          </p:nvSpPr>
          <p:spPr>
            <a:xfrm>
              <a:off x="0" y="-38100"/>
              <a:ext cx="8153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353" name="Google Shape;353;p32"/>
          <p:cNvSpPr/>
          <p:nvPr/>
        </p:nvSpPr>
        <p:spPr>
          <a:xfrm>
            <a:off x="4440048" y="1799138"/>
            <a:ext cx="221258" cy="222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4" name="Google Shape;354;p32"/>
          <p:cNvGrpSpPr/>
          <p:nvPr/>
        </p:nvGrpSpPr>
        <p:grpSpPr>
          <a:xfrm>
            <a:off x="5322264" y="1776073"/>
            <a:ext cx="3057638" cy="485330"/>
            <a:chOff x="0" y="-38100"/>
            <a:chExt cx="8153700" cy="1294214"/>
          </a:xfrm>
        </p:grpSpPr>
        <p:sp>
          <p:nvSpPr>
            <p:cNvPr id="355" name="Google Shape;355;p32"/>
            <p:cNvSpPr txBox="1"/>
            <p:nvPr/>
          </p:nvSpPr>
          <p:spPr>
            <a:xfrm>
              <a:off x="0" y="763514"/>
              <a:ext cx="8153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56" name="Google Shape;356;p32"/>
            <p:cNvSpPr txBox="1"/>
            <p:nvPr/>
          </p:nvSpPr>
          <p:spPr>
            <a:xfrm>
              <a:off x="0" y="-38100"/>
              <a:ext cx="8153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357" name="Google Shape;357;p32"/>
          <p:cNvSpPr/>
          <p:nvPr/>
        </p:nvSpPr>
        <p:spPr>
          <a:xfrm>
            <a:off x="4440048" y="2870414"/>
            <a:ext cx="221258" cy="222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8" name="Google Shape;358;p32"/>
          <p:cNvGrpSpPr/>
          <p:nvPr/>
        </p:nvGrpSpPr>
        <p:grpSpPr>
          <a:xfrm>
            <a:off x="5322264" y="2847349"/>
            <a:ext cx="3057638" cy="485330"/>
            <a:chOff x="0" y="-38100"/>
            <a:chExt cx="8153700" cy="1294214"/>
          </a:xfrm>
        </p:grpSpPr>
        <p:sp>
          <p:nvSpPr>
            <p:cNvPr id="359" name="Google Shape;359;p32"/>
            <p:cNvSpPr txBox="1"/>
            <p:nvPr/>
          </p:nvSpPr>
          <p:spPr>
            <a:xfrm>
              <a:off x="0" y="763514"/>
              <a:ext cx="8153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60" name="Google Shape;360;p32"/>
            <p:cNvSpPr txBox="1"/>
            <p:nvPr/>
          </p:nvSpPr>
          <p:spPr>
            <a:xfrm>
              <a:off x="0" y="-38100"/>
              <a:ext cx="8153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361" name="Google Shape;361;p32"/>
          <p:cNvSpPr/>
          <p:nvPr/>
        </p:nvSpPr>
        <p:spPr>
          <a:xfrm>
            <a:off x="4440048" y="3941691"/>
            <a:ext cx="221258" cy="222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" name="Google Shape;362;p32"/>
          <p:cNvGrpSpPr/>
          <p:nvPr/>
        </p:nvGrpSpPr>
        <p:grpSpPr>
          <a:xfrm>
            <a:off x="5322264" y="3918627"/>
            <a:ext cx="3057638" cy="485330"/>
            <a:chOff x="0" y="-38100"/>
            <a:chExt cx="8153700" cy="1294214"/>
          </a:xfrm>
        </p:grpSpPr>
        <p:sp>
          <p:nvSpPr>
            <p:cNvPr id="363" name="Google Shape;363;p32"/>
            <p:cNvSpPr txBox="1"/>
            <p:nvPr/>
          </p:nvSpPr>
          <p:spPr>
            <a:xfrm>
              <a:off x="0" y="763514"/>
              <a:ext cx="8153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64" name="Google Shape;364;p32"/>
            <p:cNvSpPr txBox="1"/>
            <p:nvPr/>
          </p:nvSpPr>
          <p:spPr>
            <a:xfrm>
              <a:off x="0" y="-38100"/>
              <a:ext cx="8153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365" name="Google Shape;365;p32"/>
          <p:cNvSpPr/>
          <p:nvPr/>
        </p:nvSpPr>
        <p:spPr>
          <a:xfrm rot="5400000">
            <a:off x="0" y="3878011"/>
            <a:ext cx="1265489" cy="1265482"/>
          </a:xfrm>
          <a:custGeom>
            <a:rect b="b" l="l" r="r" t="t"/>
            <a:pathLst>
              <a:path extrusionOk="0" h="2530963" w="2530979">
                <a:moveTo>
                  <a:pt x="2530979" y="0"/>
                </a:moveTo>
                <a:cubicBezTo>
                  <a:pt x="1133160" y="0"/>
                  <a:pt x="10" y="1133150"/>
                  <a:pt x="0" y="2530964"/>
                </a:cubicBezTo>
                <a:lnTo>
                  <a:pt x="2530979" y="2530964"/>
                </a:lnTo>
                <a:lnTo>
                  <a:pt x="25309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"/>
          <p:cNvSpPr txBox="1"/>
          <p:nvPr/>
        </p:nvSpPr>
        <p:spPr>
          <a:xfrm>
            <a:off x="721531" y="1062827"/>
            <a:ext cx="1428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S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371" name="Google Shape;371;p33"/>
          <p:cNvGrpSpPr/>
          <p:nvPr/>
        </p:nvGrpSpPr>
        <p:grpSpPr>
          <a:xfrm>
            <a:off x="721531" y="2422359"/>
            <a:ext cx="1428975" cy="1197943"/>
            <a:chOff x="0" y="-38100"/>
            <a:chExt cx="3810600" cy="3194514"/>
          </a:xfrm>
        </p:grpSpPr>
        <p:sp>
          <p:nvSpPr>
            <p:cNvPr id="372" name="Google Shape;372;p33"/>
            <p:cNvSpPr txBox="1"/>
            <p:nvPr/>
          </p:nvSpPr>
          <p:spPr>
            <a:xfrm>
              <a:off x="0" y="890514"/>
              <a:ext cx="38106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you doing well? What sets you apart? What are your good qualities?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73" name="Google Shape;373;p33"/>
            <p:cNvSpPr txBox="1"/>
            <p:nvPr/>
          </p:nvSpPr>
          <p:spPr>
            <a:xfrm>
              <a:off x="0" y="-38100"/>
              <a:ext cx="381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Strengths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374" name="Google Shape;374;p33"/>
          <p:cNvSpPr txBox="1"/>
          <p:nvPr/>
        </p:nvSpPr>
        <p:spPr>
          <a:xfrm>
            <a:off x="2812199" y="1062827"/>
            <a:ext cx="1428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W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375" name="Google Shape;375;p33"/>
          <p:cNvGrpSpPr/>
          <p:nvPr/>
        </p:nvGrpSpPr>
        <p:grpSpPr>
          <a:xfrm>
            <a:off x="2812199" y="2422359"/>
            <a:ext cx="1428975" cy="1641193"/>
            <a:chOff x="0" y="-38100"/>
            <a:chExt cx="3810600" cy="4376514"/>
          </a:xfrm>
        </p:grpSpPr>
        <p:sp>
          <p:nvSpPr>
            <p:cNvPr id="376" name="Google Shape;376;p33"/>
            <p:cNvSpPr txBox="1"/>
            <p:nvPr/>
          </p:nvSpPr>
          <p:spPr>
            <a:xfrm>
              <a:off x="0" y="890514"/>
              <a:ext cx="38106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Where do you need to improve? Are resources adequate? What do others do better than you?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77" name="Google Shape;377;p33"/>
            <p:cNvSpPr txBox="1"/>
            <p:nvPr/>
          </p:nvSpPr>
          <p:spPr>
            <a:xfrm>
              <a:off x="0" y="-38100"/>
              <a:ext cx="381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Weaknesses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378" name="Google Shape;378;p33"/>
          <p:cNvSpPr txBox="1"/>
          <p:nvPr/>
        </p:nvSpPr>
        <p:spPr>
          <a:xfrm>
            <a:off x="4902867" y="1062827"/>
            <a:ext cx="1428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O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379" name="Google Shape;379;p33"/>
          <p:cNvGrpSpPr/>
          <p:nvPr/>
        </p:nvGrpSpPr>
        <p:grpSpPr>
          <a:xfrm>
            <a:off x="4902867" y="2422359"/>
            <a:ext cx="1428975" cy="1197943"/>
            <a:chOff x="0" y="-38100"/>
            <a:chExt cx="3810600" cy="3194514"/>
          </a:xfrm>
        </p:grpSpPr>
        <p:sp>
          <p:nvSpPr>
            <p:cNvPr id="380" name="Google Shape;380;p33"/>
            <p:cNvSpPr txBox="1"/>
            <p:nvPr/>
          </p:nvSpPr>
          <p:spPr>
            <a:xfrm>
              <a:off x="0" y="890514"/>
              <a:ext cx="38106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your goals? Are demands shifting? How can it be improved?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81" name="Google Shape;381;p33"/>
            <p:cNvSpPr txBox="1"/>
            <p:nvPr/>
          </p:nvSpPr>
          <p:spPr>
            <a:xfrm>
              <a:off x="0" y="-38100"/>
              <a:ext cx="381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Opportunities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382" name="Google Shape;382;p33"/>
          <p:cNvSpPr txBox="1"/>
          <p:nvPr/>
        </p:nvSpPr>
        <p:spPr>
          <a:xfrm>
            <a:off x="6993535" y="1062827"/>
            <a:ext cx="1428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T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383" name="Google Shape;383;p33"/>
          <p:cNvGrpSpPr/>
          <p:nvPr/>
        </p:nvGrpSpPr>
        <p:grpSpPr>
          <a:xfrm>
            <a:off x="6993535" y="2422359"/>
            <a:ext cx="1428975" cy="1419568"/>
            <a:chOff x="0" y="-38100"/>
            <a:chExt cx="3810600" cy="3785514"/>
          </a:xfrm>
        </p:grpSpPr>
        <p:sp>
          <p:nvSpPr>
            <p:cNvPr id="384" name="Google Shape;384;p33"/>
            <p:cNvSpPr txBox="1"/>
            <p:nvPr/>
          </p:nvSpPr>
          <p:spPr>
            <a:xfrm>
              <a:off x="0" y="890514"/>
              <a:ext cx="3810600" cy="28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the blockers you're facing? What are factors outside of your control?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85" name="Google Shape;385;p33"/>
            <p:cNvSpPr txBox="1"/>
            <p:nvPr/>
          </p:nvSpPr>
          <p:spPr>
            <a:xfrm>
              <a:off x="0" y="-38100"/>
              <a:ext cx="381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Threats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386" name="Google Shape;386;p33"/>
          <p:cNvSpPr/>
          <p:nvPr/>
        </p:nvSpPr>
        <p:spPr>
          <a:xfrm rot="-5400000">
            <a:off x="8461981" y="0"/>
            <a:ext cx="682020" cy="682015"/>
          </a:xfrm>
          <a:custGeom>
            <a:rect b="b" l="l" r="r" t="t"/>
            <a:pathLst>
              <a:path extrusionOk="0" h="1364030" w="1364039">
                <a:moveTo>
                  <a:pt x="1364039" y="0"/>
                </a:moveTo>
                <a:cubicBezTo>
                  <a:pt x="610702" y="0"/>
                  <a:pt x="5" y="610697"/>
                  <a:pt x="0" y="1364031"/>
                </a:cubicBezTo>
                <a:lnTo>
                  <a:pt x="1364039" y="1364031"/>
                </a:lnTo>
                <a:lnTo>
                  <a:pt x="1364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3"/>
          <p:cNvSpPr/>
          <p:nvPr/>
        </p:nvSpPr>
        <p:spPr>
          <a:xfrm rot="5400000">
            <a:off x="0" y="4461480"/>
            <a:ext cx="682020" cy="682015"/>
          </a:xfrm>
          <a:custGeom>
            <a:rect b="b" l="l" r="r" t="t"/>
            <a:pathLst>
              <a:path extrusionOk="0" h="1364030" w="1364039">
                <a:moveTo>
                  <a:pt x="1364039" y="0"/>
                </a:moveTo>
                <a:cubicBezTo>
                  <a:pt x="610702" y="0"/>
                  <a:pt x="5" y="610697"/>
                  <a:pt x="0" y="1364031"/>
                </a:cubicBezTo>
                <a:lnTo>
                  <a:pt x="1364039" y="1364031"/>
                </a:lnTo>
                <a:lnTo>
                  <a:pt x="13640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4"/>
          <p:cNvGrpSpPr/>
          <p:nvPr/>
        </p:nvGrpSpPr>
        <p:grpSpPr>
          <a:xfrm>
            <a:off x="4825689" y="812110"/>
            <a:ext cx="3667019" cy="3459820"/>
            <a:chOff x="0" y="-47625"/>
            <a:chExt cx="9778717" cy="9226186"/>
          </a:xfrm>
        </p:grpSpPr>
        <p:sp>
          <p:nvSpPr>
            <p:cNvPr id="393" name="Google Shape;393;p34"/>
            <p:cNvSpPr txBox="1"/>
            <p:nvPr/>
          </p:nvSpPr>
          <p:spPr>
            <a:xfrm>
              <a:off x="1069460" y="8768161"/>
              <a:ext cx="897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Item 1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94" name="Google Shape;394;p34"/>
            <p:cNvSpPr txBox="1"/>
            <p:nvPr/>
          </p:nvSpPr>
          <p:spPr>
            <a:xfrm>
              <a:off x="2884622" y="8768161"/>
              <a:ext cx="988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Item 2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95" name="Google Shape;395;p34"/>
            <p:cNvSpPr txBox="1"/>
            <p:nvPr/>
          </p:nvSpPr>
          <p:spPr>
            <a:xfrm>
              <a:off x="4742845" y="8768161"/>
              <a:ext cx="994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Item 3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96" name="Google Shape;396;p34"/>
            <p:cNvSpPr txBox="1"/>
            <p:nvPr/>
          </p:nvSpPr>
          <p:spPr>
            <a:xfrm>
              <a:off x="6600870" y="8768161"/>
              <a:ext cx="999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Item 4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97" name="Google Shape;397;p34"/>
            <p:cNvSpPr txBox="1"/>
            <p:nvPr/>
          </p:nvSpPr>
          <p:spPr>
            <a:xfrm>
              <a:off x="8460582" y="8768161"/>
              <a:ext cx="1002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Item 5</a:t>
              </a:r>
              <a:endParaRPr sz="700">
                <a:solidFill>
                  <a:schemeClr val="lt1"/>
                </a:solidFill>
              </a:endParaRPr>
            </a:p>
          </p:txBody>
        </p:sp>
        <p:grpSp>
          <p:nvGrpSpPr>
            <p:cNvPr id="398" name="Google Shape;398;p34"/>
            <p:cNvGrpSpPr/>
            <p:nvPr/>
          </p:nvGrpSpPr>
          <p:grpSpPr>
            <a:xfrm>
              <a:off x="701146" y="194733"/>
              <a:ext cx="9077571" cy="8458069"/>
              <a:chOff x="0" y="-6350"/>
              <a:chExt cx="9077571" cy="8458069"/>
            </a:xfrm>
          </p:grpSpPr>
          <p:sp>
            <p:nvSpPr>
              <p:cNvPr id="399" name="Google Shape;399;p34"/>
              <p:cNvSpPr/>
              <p:nvPr/>
            </p:nvSpPr>
            <p:spPr>
              <a:xfrm>
                <a:off x="0" y="-6350"/>
                <a:ext cx="9077571" cy="12700"/>
              </a:xfrm>
              <a:custGeom>
                <a:rect b="b" l="l" r="r" t="t"/>
                <a:pathLst>
                  <a:path extrusionOk="0" h="12700" w="9077571">
                    <a:moveTo>
                      <a:pt x="0" y="0"/>
                    </a:moveTo>
                    <a:lnTo>
                      <a:pt x="9077571" y="0"/>
                    </a:lnTo>
                    <a:lnTo>
                      <a:pt x="907757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00" name="Google Shape;400;p34"/>
              <p:cNvSpPr/>
              <p:nvPr/>
            </p:nvSpPr>
            <p:spPr>
              <a:xfrm>
                <a:off x="0" y="1682724"/>
                <a:ext cx="9077571" cy="12700"/>
              </a:xfrm>
              <a:custGeom>
                <a:rect b="b" l="l" r="r" t="t"/>
                <a:pathLst>
                  <a:path extrusionOk="0" h="12700" w="9077571">
                    <a:moveTo>
                      <a:pt x="0" y="0"/>
                    </a:moveTo>
                    <a:lnTo>
                      <a:pt x="9077571" y="0"/>
                    </a:lnTo>
                    <a:lnTo>
                      <a:pt x="907757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01" name="Google Shape;401;p34"/>
              <p:cNvSpPr/>
              <p:nvPr/>
            </p:nvSpPr>
            <p:spPr>
              <a:xfrm>
                <a:off x="0" y="3371798"/>
                <a:ext cx="9077571" cy="12700"/>
              </a:xfrm>
              <a:custGeom>
                <a:rect b="b" l="l" r="r" t="t"/>
                <a:pathLst>
                  <a:path extrusionOk="0" h="12700" w="9077571">
                    <a:moveTo>
                      <a:pt x="0" y="0"/>
                    </a:moveTo>
                    <a:lnTo>
                      <a:pt x="9077571" y="0"/>
                    </a:lnTo>
                    <a:lnTo>
                      <a:pt x="907757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02" name="Google Shape;402;p34"/>
              <p:cNvSpPr/>
              <p:nvPr/>
            </p:nvSpPr>
            <p:spPr>
              <a:xfrm>
                <a:off x="0" y="5060871"/>
                <a:ext cx="9077571" cy="12700"/>
              </a:xfrm>
              <a:custGeom>
                <a:rect b="b" l="l" r="r" t="t"/>
                <a:pathLst>
                  <a:path extrusionOk="0" h="12700" w="9077571">
                    <a:moveTo>
                      <a:pt x="0" y="0"/>
                    </a:moveTo>
                    <a:lnTo>
                      <a:pt x="9077571" y="0"/>
                    </a:lnTo>
                    <a:lnTo>
                      <a:pt x="907757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03" name="Google Shape;403;p34"/>
              <p:cNvSpPr/>
              <p:nvPr/>
            </p:nvSpPr>
            <p:spPr>
              <a:xfrm>
                <a:off x="0" y="6749945"/>
                <a:ext cx="9077571" cy="12700"/>
              </a:xfrm>
              <a:custGeom>
                <a:rect b="b" l="l" r="r" t="t"/>
                <a:pathLst>
                  <a:path extrusionOk="0" h="12700" w="9077571">
                    <a:moveTo>
                      <a:pt x="0" y="0"/>
                    </a:moveTo>
                    <a:lnTo>
                      <a:pt x="9077571" y="0"/>
                    </a:lnTo>
                    <a:lnTo>
                      <a:pt x="907757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04" name="Google Shape;404;p34"/>
              <p:cNvSpPr/>
              <p:nvPr/>
            </p:nvSpPr>
            <p:spPr>
              <a:xfrm>
                <a:off x="0" y="8439019"/>
                <a:ext cx="9077571" cy="12700"/>
              </a:xfrm>
              <a:custGeom>
                <a:rect b="b" l="l" r="r" t="t"/>
                <a:pathLst>
                  <a:path extrusionOk="0" h="12700" w="9077571">
                    <a:moveTo>
                      <a:pt x="0" y="0"/>
                    </a:moveTo>
                    <a:lnTo>
                      <a:pt x="9077571" y="0"/>
                    </a:lnTo>
                    <a:lnTo>
                      <a:pt x="907757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405" name="Google Shape;405;p34"/>
            <p:cNvSpPr txBox="1"/>
            <p:nvPr/>
          </p:nvSpPr>
          <p:spPr>
            <a:xfrm>
              <a:off x="0" y="-47625"/>
              <a:ext cx="531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50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06" name="Google Shape;406;p34"/>
            <p:cNvSpPr txBox="1"/>
            <p:nvPr/>
          </p:nvSpPr>
          <p:spPr>
            <a:xfrm>
              <a:off x="2381" y="1641449"/>
              <a:ext cx="529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40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07" name="Google Shape;407;p34"/>
            <p:cNvSpPr txBox="1"/>
            <p:nvPr/>
          </p:nvSpPr>
          <p:spPr>
            <a:xfrm>
              <a:off x="8136" y="3330523"/>
              <a:ext cx="523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30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08" name="Google Shape;408;p34"/>
            <p:cNvSpPr txBox="1"/>
            <p:nvPr/>
          </p:nvSpPr>
          <p:spPr>
            <a:xfrm>
              <a:off x="13494" y="5019596"/>
              <a:ext cx="518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20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09" name="Google Shape;409;p34"/>
            <p:cNvSpPr txBox="1"/>
            <p:nvPr/>
          </p:nvSpPr>
          <p:spPr>
            <a:xfrm>
              <a:off x="104973" y="6708670"/>
              <a:ext cx="426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10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10" name="Google Shape;410;p34"/>
            <p:cNvSpPr txBox="1"/>
            <p:nvPr/>
          </p:nvSpPr>
          <p:spPr>
            <a:xfrm>
              <a:off x="207169" y="8397744"/>
              <a:ext cx="3246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0 </a:t>
              </a:r>
              <a:endParaRPr sz="700">
                <a:solidFill>
                  <a:schemeClr val="lt1"/>
                </a:solidFill>
              </a:endParaRPr>
            </a:p>
          </p:txBody>
        </p:sp>
        <p:grpSp>
          <p:nvGrpSpPr>
            <p:cNvPr id="411" name="Google Shape;411;p34"/>
            <p:cNvGrpSpPr/>
            <p:nvPr/>
          </p:nvGrpSpPr>
          <p:grpSpPr>
            <a:xfrm>
              <a:off x="699407" y="194733"/>
              <a:ext cx="9079310" cy="8451719"/>
              <a:chOff x="-1739" y="-6350"/>
              <a:chExt cx="9079310" cy="8451719"/>
            </a:xfrm>
          </p:grpSpPr>
          <p:sp>
            <p:nvSpPr>
              <p:cNvPr id="412" name="Google Shape;412;p34"/>
              <p:cNvSpPr/>
              <p:nvPr/>
            </p:nvSpPr>
            <p:spPr>
              <a:xfrm>
                <a:off x="-1739" y="6743553"/>
                <a:ext cx="1637440" cy="1701816"/>
              </a:xfrm>
              <a:custGeom>
                <a:rect b="b" l="l" r="r" t="t"/>
                <a:pathLst>
                  <a:path extrusionOk="0" h="1701816" w="1637440">
                    <a:moveTo>
                      <a:pt x="1739" y="1701816"/>
                    </a:moveTo>
                    <a:lnTo>
                      <a:pt x="1739" y="137109"/>
                    </a:lnTo>
                    <a:cubicBezTo>
                      <a:pt x="0" y="101354"/>
                      <a:pt x="13000" y="66451"/>
                      <a:pt x="37706" y="40545"/>
                    </a:cubicBezTo>
                    <a:cubicBezTo>
                      <a:pt x="62411" y="14640"/>
                      <a:pt x="96659" y="0"/>
                      <a:pt x="132456" y="42"/>
                    </a:cubicBezTo>
                    <a:lnTo>
                      <a:pt x="1504985" y="42"/>
                    </a:lnTo>
                    <a:cubicBezTo>
                      <a:pt x="1540782" y="0"/>
                      <a:pt x="1575030" y="14640"/>
                      <a:pt x="1599735" y="40545"/>
                    </a:cubicBezTo>
                    <a:cubicBezTo>
                      <a:pt x="1624440" y="66451"/>
                      <a:pt x="1637441" y="101354"/>
                      <a:pt x="1635702" y="137109"/>
                    </a:cubicBezTo>
                    <a:lnTo>
                      <a:pt x="1635702" y="17018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34"/>
              <p:cNvSpPr/>
              <p:nvPr/>
            </p:nvSpPr>
            <p:spPr>
              <a:xfrm>
                <a:off x="1860902" y="5060871"/>
                <a:ext cx="1633962" cy="3384498"/>
              </a:xfrm>
              <a:custGeom>
                <a:rect b="b" l="l" r="r" t="t"/>
                <a:pathLst>
                  <a:path extrusionOk="0" h="3384498" w="1633962">
                    <a:moveTo>
                      <a:pt x="0" y="3384498"/>
                    </a:moveTo>
                    <a:lnTo>
                      <a:pt x="0" y="130718"/>
                    </a:lnTo>
                    <a:cubicBezTo>
                      <a:pt x="0" y="96049"/>
                      <a:pt x="13772" y="62801"/>
                      <a:pt x="38286" y="38287"/>
                    </a:cubicBezTo>
                    <a:cubicBezTo>
                      <a:pt x="62800" y="13772"/>
                      <a:pt x="96049" y="0"/>
                      <a:pt x="130717" y="0"/>
                    </a:cubicBezTo>
                    <a:lnTo>
                      <a:pt x="1503246" y="0"/>
                    </a:lnTo>
                    <a:cubicBezTo>
                      <a:pt x="1537914" y="0"/>
                      <a:pt x="1571163" y="13772"/>
                      <a:pt x="1595677" y="38287"/>
                    </a:cubicBezTo>
                    <a:cubicBezTo>
                      <a:pt x="1620191" y="62801"/>
                      <a:pt x="1633963" y="96049"/>
                      <a:pt x="1633963" y="130718"/>
                    </a:cubicBezTo>
                    <a:lnTo>
                      <a:pt x="1633963" y="33844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34"/>
              <p:cNvSpPr/>
              <p:nvPr/>
            </p:nvSpPr>
            <p:spPr>
              <a:xfrm>
                <a:off x="3721804" y="3371798"/>
                <a:ext cx="1633963" cy="5073571"/>
              </a:xfrm>
              <a:custGeom>
                <a:rect b="b" l="l" r="r" t="t"/>
                <a:pathLst>
                  <a:path extrusionOk="0" h="5073571" w="1633963">
                    <a:moveTo>
                      <a:pt x="0" y="5073571"/>
                    </a:moveTo>
                    <a:lnTo>
                      <a:pt x="0" y="130717"/>
                    </a:lnTo>
                    <a:cubicBezTo>
                      <a:pt x="0" y="96048"/>
                      <a:pt x="13772" y="62800"/>
                      <a:pt x="38286" y="38286"/>
                    </a:cubicBezTo>
                    <a:cubicBezTo>
                      <a:pt x="62800" y="13771"/>
                      <a:pt x="96049" y="0"/>
                      <a:pt x="130717" y="0"/>
                    </a:cubicBezTo>
                    <a:lnTo>
                      <a:pt x="1503246" y="0"/>
                    </a:lnTo>
                    <a:cubicBezTo>
                      <a:pt x="1537914" y="0"/>
                      <a:pt x="1571162" y="13771"/>
                      <a:pt x="1595676" y="38286"/>
                    </a:cubicBezTo>
                    <a:cubicBezTo>
                      <a:pt x="1620191" y="62800"/>
                      <a:pt x="1633963" y="96048"/>
                      <a:pt x="1633963" y="130717"/>
                    </a:cubicBezTo>
                    <a:lnTo>
                      <a:pt x="1633963" y="50735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34"/>
              <p:cNvSpPr/>
              <p:nvPr/>
            </p:nvSpPr>
            <p:spPr>
              <a:xfrm>
                <a:off x="5582706" y="1682724"/>
                <a:ext cx="1633963" cy="6762645"/>
              </a:xfrm>
              <a:custGeom>
                <a:rect b="b" l="l" r="r" t="t"/>
                <a:pathLst>
                  <a:path extrusionOk="0" h="6762645" w="1633963">
                    <a:moveTo>
                      <a:pt x="0" y="6762645"/>
                    </a:moveTo>
                    <a:lnTo>
                      <a:pt x="0" y="130717"/>
                    </a:lnTo>
                    <a:cubicBezTo>
                      <a:pt x="0" y="58524"/>
                      <a:pt x="58524" y="0"/>
                      <a:pt x="130717" y="0"/>
                    </a:cubicBezTo>
                    <a:lnTo>
                      <a:pt x="1503246" y="0"/>
                    </a:lnTo>
                    <a:cubicBezTo>
                      <a:pt x="1575439" y="0"/>
                      <a:pt x="1633963" y="58524"/>
                      <a:pt x="1633963" y="130717"/>
                    </a:cubicBezTo>
                    <a:lnTo>
                      <a:pt x="1633963" y="67626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34"/>
              <p:cNvSpPr/>
              <p:nvPr/>
            </p:nvSpPr>
            <p:spPr>
              <a:xfrm>
                <a:off x="7443608" y="-6350"/>
                <a:ext cx="1633963" cy="8451719"/>
              </a:xfrm>
              <a:custGeom>
                <a:rect b="b" l="l" r="r" t="t"/>
                <a:pathLst>
                  <a:path extrusionOk="0" h="8451719" w="1633963">
                    <a:moveTo>
                      <a:pt x="0" y="8451719"/>
                    </a:moveTo>
                    <a:lnTo>
                      <a:pt x="0" y="130717"/>
                    </a:lnTo>
                    <a:cubicBezTo>
                      <a:pt x="0" y="96049"/>
                      <a:pt x="13772" y="62800"/>
                      <a:pt x="38286" y="38286"/>
                    </a:cubicBezTo>
                    <a:cubicBezTo>
                      <a:pt x="62800" y="13772"/>
                      <a:pt x="96049" y="0"/>
                      <a:pt x="130717" y="0"/>
                    </a:cubicBezTo>
                    <a:lnTo>
                      <a:pt x="1503246" y="0"/>
                    </a:lnTo>
                    <a:cubicBezTo>
                      <a:pt x="1575439" y="0"/>
                      <a:pt x="1633963" y="58524"/>
                      <a:pt x="1633963" y="130717"/>
                    </a:cubicBezTo>
                    <a:lnTo>
                      <a:pt x="1633963" y="84517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34"/>
              <p:cNvSpPr/>
              <p:nvPr/>
            </p:nvSpPr>
            <p:spPr>
              <a:xfrm>
                <a:off x="0" y="7594482"/>
                <a:ext cx="1633963" cy="850887"/>
              </a:xfrm>
              <a:custGeom>
                <a:rect b="b" l="l" r="r" t="t"/>
                <a:pathLst>
                  <a:path extrusionOk="0" h="850887" w="1633963">
                    <a:moveTo>
                      <a:pt x="0" y="0"/>
                    </a:moveTo>
                    <a:lnTo>
                      <a:pt x="1633963" y="0"/>
                    </a:lnTo>
                    <a:lnTo>
                      <a:pt x="1633963" y="850887"/>
                    </a:lnTo>
                    <a:lnTo>
                      <a:pt x="0" y="85088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18" name="Google Shape;418;p34"/>
              <p:cNvSpPr/>
              <p:nvPr/>
            </p:nvSpPr>
            <p:spPr>
              <a:xfrm>
                <a:off x="1860902" y="5737771"/>
                <a:ext cx="1633962" cy="2707598"/>
              </a:xfrm>
              <a:custGeom>
                <a:rect b="b" l="l" r="r" t="t"/>
                <a:pathLst>
                  <a:path extrusionOk="0" h="2707598" w="1633962">
                    <a:moveTo>
                      <a:pt x="0" y="0"/>
                    </a:moveTo>
                    <a:lnTo>
                      <a:pt x="1633963" y="0"/>
                    </a:lnTo>
                    <a:lnTo>
                      <a:pt x="1633963" y="2707598"/>
                    </a:lnTo>
                    <a:lnTo>
                      <a:pt x="0" y="270759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19" name="Google Shape;419;p34"/>
              <p:cNvSpPr/>
              <p:nvPr/>
            </p:nvSpPr>
            <p:spPr>
              <a:xfrm>
                <a:off x="3721804" y="4217393"/>
                <a:ext cx="1633963" cy="4227976"/>
              </a:xfrm>
              <a:custGeom>
                <a:rect b="b" l="l" r="r" t="t"/>
                <a:pathLst>
                  <a:path extrusionOk="0" h="4227976" w="1633963">
                    <a:moveTo>
                      <a:pt x="0" y="0"/>
                    </a:moveTo>
                    <a:lnTo>
                      <a:pt x="1633963" y="0"/>
                    </a:lnTo>
                    <a:lnTo>
                      <a:pt x="1633963" y="4227976"/>
                    </a:lnTo>
                    <a:lnTo>
                      <a:pt x="0" y="422797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20" name="Google Shape;420;p34"/>
              <p:cNvSpPr/>
              <p:nvPr/>
            </p:nvSpPr>
            <p:spPr>
              <a:xfrm>
                <a:off x="5582706" y="3035253"/>
                <a:ext cx="1633963" cy="5410116"/>
              </a:xfrm>
              <a:custGeom>
                <a:rect b="b" l="l" r="r" t="t"/>
                <a:pathLst>
                  <a:path extrusionOk="0" h="5410116" w="1633963">
                    <a:moveTo>
                      <a:pt x="0" y="0"/>
                    </a:moveTo>
                    <a:lnTo>
                      <a:pt x="1633963" y="0"/>
                    </a:lnTo>
                    <a:lnTo>
                      <a:pt x="1633963" y="5410116"/>
                    </a:lnTo>
                    <a:lnTo>
                      <a:pt x="0" y="541011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21" name="Google Shape;421;p34"/>
              <p:cNvSpPr/>
              <p:nvPr/>
            </p:nvSpPr>
            <p:spPr>
              <a:xfrm>
                <a:off x="7443608" y="1345925"/>
                <a:ext cx="1633963" cy="7099444"/>
              </a:xfrm>
              <a:custGeom>
                <a:rect b="b" l="l" r="r" t="t"/>
                <a:pathLst>
                  <a:path extrusionOk="0" h="7099444" w="1633963">
                    <a:moveTo>
                      <a:pt x="0" y="0"/>
                    </a:moveTo>
                    <a:lnTo>
                      <a:pt x="1633963" y="0"/>
                    </a:lnTo>
                    <a:lnTo>
                      <a:pt x="1633963" y="7099444"/>
                    </a:lnTo>
                    <a:lnTo>
                      <a:pt x="0" y="709944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22" name="Google Shape;422;p34"/>
              <p:cNvSpPr/>
              <p:nvPr/>
            </p:nvSpPr>
            <p:spPr>
              <a:xfrm>
                <a:off x="0" y="8445369"/>
                <a:ext cx="1633963" cy="0"/>
              </a:xfrm>
              <a:custGeom>
                <a:rect b="b" l="l" r="r" t="t"/>
                <a:pathLst>
                  <a:path extrusionOk="0" h="120000" w="1633963">
                    <a:moveTo>
                      <a:pt x="0" y="0"/>
                    </a:moveTo>
                    <a:lnTo>
                      <a:pt x="1633963" y="0"/>
                    </a:lnTo>
                    <a:lnTo>
                      <a:pt x="16339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7153"/>
              </a:solidFill>
              <a:ln>
                <a:noFill/>
              </a:ln>
            </p:spPr>
          </p:sp>
          <p:sp>
            <p:nvSpPr>
              <p:cNvPr id="423" name="Google Shape;423;p34"/>
              <p:cNvSpPr/>
              <p:nvPr/>
            </p:nvSpPr>
            <p:spPr>
              <a:xfrm>
                <a:off x="1860902" y="7091570"/>
                <a:ext cx="1633962" cy="1353799"/>
              </a:xfrm>
              <a:custGeom>
                <a:rect b="b" l="l" r="r" t="t"/>
                <a:pathLst>
                  <a:path extrusionOk="0" h="1353799" w="1633962">
                    <a:moveTo>
                      <a:pt x="0" y="0"/>
                    </a:moveTo>
                    <a:lnTo>
                      <a:pt x="1633963" y="0"/>
                    </a:lnTo>
                    <a:lnTo>
                      <a:pt x="1633963" y="1353799"/>
                    </a:lnTo>
                    <a:lnTo>
                      <a:pt x="0" y="135379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424" name="Google Shape;424;p34"/>
              <p:cNvSpPr/>
              <p:nvPr/>
            </p:nvSpPr>
            <p:spPr>
              <a:xfrm>
                <a:off x="3721804" y="5908584"/>
                <a:ext cx="1633963" cy="2536785"/>
              </a:xfrm>
              <a:custGeom>
                <a:rect b="b" l="l" r="r" t="t"/>
                <a:pathLst>
                  <a:path extrusionOk="0" h="2536785" w="1633963">
                    <a:moveTo>
                      <a:pt x="0" y="0"/>
                    </a:moveTo>
                    <a:lnTo>
                      <a:pt x="1633963" y="0"/>
                    </a:lnTo>
                    <a:lnTo>
                      <a:pt x="1633963" y="2536785"/>
                    </a:lnTo>
                    <a:lnTo>
                      <a:pt x="0" y="253678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425" name="Google Shape;425;p34"/>
              <p:cNvSpPr/>
              <p:nvPr/>
            </p:nvSpPr>
            <p:spPr>
              <a:xfrm>
                <a:off x="5582706" y="5402179"/>
                <a:ext cx="1633963" cy="3043190"/>
              </a:xfrm>
              <a:custGeom>
                <a:rect b="b" l="l" r="r" t="t"/>
                <a:pathLst>
                  <a:path extrusionOk="0" h="3043190" w="1633963">
                    <a:moveTo>
                      <a:pt x="0" y="0"/>
                    </a:moveTo>
                    <a:lnTo>
                      <a:pt x="1633963" y="0"/>
                    </a:lnTo>
                    <a:lnTo>
                      <a:pt x="1633963" y="3043190"/>
                    </a:lnTo>
                    <a:lnTo>
                      <a:pt x="0" y="30431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426" name="Google Shape;426;p34"/>
              <p:cNvSpPr/>
              <p:nvPr/>
            </p:nvSpPr>
            <p:spPr>
              <a:xfrm>
                <a:off x="7443608" y="4726613"/>
                <a:ext cx="1633963" cy="3718756"/>
              </a:xfrm>
              <a:custGeom>
                <a:rect b="b" l="l" r="r" t="t"/>
                <a:pathLst>
                  <a:path extrusionOk="0" h="3718756" w="1633963">
                    <a:moveTo>
                      <a:pt x="0" y="0"/>
                    </a:moveTo>
                    <a:lnTo>
                      <a:pt x="1633963" y="0"/>
                    </a:lnTo>
                    <a:lnTo>
                      <a:pt x="1633963" y="3718756"/>
                    </a:lnTo>
                    <a:lnTo>
                      <a:pt x="0" y="371875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</p:grpSp>
      <p:grpSp>
        <p:nvGrpSpPr>
          <p:cNvPr id="427" name="Google Shape;427;p34"/>
          <p:cNvGrpSpPr/>
          <p:nvPr/>
        </p:nvGrpSpPr>
        <p:grpSpPr>
          <a:xfrm>
            <a:off x="915031" y="1459040"/>
            <a:ext cx="3028388" cy="2209482"/>
            <a:chOff x="0" y="-9525"/>
            <a:chExt cx="8075700" cy="5891952"/>
          </a:xfrm>
        </p:grpSpPr>
        <p:sp>
          <p:nvSpPr>
            <p:cNvPr id="428" name="Google Shape;428;p34"/>
            <p:cNvSpPr txBox="1"/>
            <p:nvPr/>
          </p:nvSpPr>
          <p:spPr>
            <a:xfrm>
              <a:off x="0" y="-9525"/>
              <a:ext cx="8075700" cy="4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29" name="Google Shape;429;p34"/>
            <p:cNvSpPr txBox="1"/>
            <p:nvPr/>
          </p:nvSpPr>
          <p:spPr>
            <a:xfrm>
              <a:off x="0" y="4527927"/>
              <a:ext cx="80757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430" name="Google Shape;430;p34"/>
          <p:cNvSpPr/>
          <p:nvPr/>
        </p:nvSpPr>
        <p:spPr>
          <a:xfrm>
            <a:off x="0" y="488580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4"/>
          <p:cNvSpPr/>
          <p:nvPr/>
        </p:nvSpPr>
        <p:spPr>
          <a:xfrm rot="10800000">
            <a:off x="0" y="0"/>
            <a:ext cx="1007799" cy="1007792"/>
          </a:xfrm>
          <a:custGeom>
            <a:rect b="b" l="l" r="r" t="t"/>
            <a:pathLst>
              <a:path extrusionOk="0" h="2015584" w="2015597">
                <a:moveTo>
                  <a:pt x="2015597" y="0"/>
                </a:moveTo>
                <a:cubicBezTo>
                  <a:pt x="902415" y="0"/>
                  <a:pt x="8" y="902407"/>
                  <a:pt x="0" y="2015585"/>
                </a:cubicBezTo>
                <a:lnTo>
                  <a:pt x="2015597" y="2015585"/>
                </a:lnTo>
                <a:lnTo>
                  <a:pt x="20155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"/>
          <p:cNvSpPr txBox="1"/>
          <p:nvPr/>
        </p:nvSpPr>
        <p:spPr>
          <a:xfrm>
            <a:off x="1618565" y="858275"/>
            <a:ext cx="5907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ADD A CHART PAGE</a:t>
            </a:r>
            <a:endParaRPr sz="700">
              <a:solidFill>
                <a:schemeClr val="lt1"/>
              </a:solidFill>
            </a:endParaRPr>
          </a:p>
        </p:txBody>
      </p:sp>
      <p:cxnSp>
        <p:nvCxnSpPr>
          <p:cNvPr id="437" name="Google Shape;437;p35"/>
          <p:cNvCxnSpPr/>
          <p:nvPr/>
        </p:nvCxnSpPr>
        <p:spPr>
          <a:xfrm rot="-5400000">
            <a:off x="4490201" y="2530872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8" name="Google Shape;438;p35"/>
          <p:cNvCxnSpPr/>
          <p:nvPr/>
        </p:nvCxnSpPr>
        <p:spPr>
          <a:xfrm rot="-5400000">
            <a:off x="2544487" y="2706290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39" name="Google Shape;439;p35"/>
          <p:cNvGrpSpPr/>
          <p:nvPr/>
        </p:nvGrpSpPr>
        <p:grpSpPr>
          <a:xfrm>
            <a:off x="1725962" y="2792155"/>
            <a:ext cx="1809150" cy="519546"/>
            <a:chOff x="0" y="0"/>
            <a:chExt cx="4824400" cy="1385455"/>
          </a:xfrm>
        </p:grpSpPr>
        <p:sp>
          <p:nvSpPr>
            <p:cNvPr id="440" name="Google Shape;440;p35"/>
            <p:cNvSpPr/>
            <p:nvPr/>
          </p:nvSpPr>
          <p:spPr>
            <a:xfrm>
              <a:off x="12700" y="0"/>
              <a:ext cx="4811700" cy="137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1" name="Google Shape;441;p35"/>
            <p:cNvPicPr preferRelativeResize="0"/>
            <p:nvPr/>
          </p:nvPicPr>
          <p:blipFill rotWithShape="1">
            <a:blip r:embed="rId3">
              <a:alphaModFix/>
            </a:blip>
            <a:srcRect b="2400" l="0" r="0" t="0"/>
            <a:stretch/>
          </p:blipFill>
          <p:spPr>
            <a:xfrm>
              <a:off x="0" y="6847"/>
              <a:ext cx="942283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Google Shape;442;p35"/>
            <p:cNvSpPr txBox="1"/>
            <p:nvPr/>
          </p:nvSpPr>
          <p:spPr>
            <a:xfrm>
              <a:off x="1187307" y="106660"/>
              <a:ext cx="3413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443" name="Google Shape;443;p35"/>
          <p:cNvCxnSpPr/>
          <p:nvPr/>
        </p:nvCxnSpPr>
        <p:spPr>
          <a:xfrm>
            <a:off x="2630486" y="2617643"/>
            <a:ext cx="3887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4" name="Google Shape;444;p35"/>
          <p:cNvCxnSpPr/>
          <p:nvPr/>
        </p:nvCxnSpPr>
        <p:spPr>
          <a:xfrm rot="-5400000">
            <a:off x="2548837" y="3395844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5" name="Google Shape;445;p35"/>
          <p:cNvCxnSpPr/>
          <p:nvPr/>
        </p:nvCxnSpPr>
        <p:spPr>
          <a:xfrm>
            <a:off x="1725962" y="3482615"/>
            <a:ext cx="1814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p35"/>
          <p:cNvCxnSpPr/>
          <p:nvPr/>
        </p:nvCxnSpPr>
        <p:spPr>
          <a:xfrm rot="-5400000">
            <a:off x="3449011" y="3568695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7" name="Google Shape;447;p35"/>
          <p:cNvGrpSpPr/>
          <p:nvPr/>
        </p:nvGrpSpPr>
        <p:grpSpPr>
          <a:xfrm>
            <a:off x="2813642" y="3659576"/>
            <a:ext cx="1442925" cy="516978"/>
            <a:chOff x="0" y="0"/>
            <a:chExt cx="3847800" cy="1378608"/>
          </a:xfrm>
        </p:grpSpPr>
        <p:sp>
          <p:nvSpPr>
            <p:cNvPr id="448" name="Google Shape;448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9" name="Google Shape;449;p35"/>
            <p:cNvPicPr preferRelativeResize="0"/>
            <p:nvPr/>
          </p:nvPicPr>
          <p:blipFill rotWithShape="1">
            <a:blip r:embed="rId4">
              <a:alphaModFix/>
            </a:blip>
            <a:srcRect b="41182" l="38485" r="35369" t="333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0" name="Google Shape;450;p35"/>
            <p:cNvSpPr txBox="1"/>
            <p:nvPr/>
          </p:nvSpPr>
          <p:spPr>
            <a:xfrm>
              <a:off x="1187307" y="99813"/>
              <a:ext cx="2396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451" name="Google Shape;451;p35"/>
          <p:cNvCxnSpPr/>
          <p:nvPr/>
        </p:nvCxnSpPr>
        <p:spPr>
          <a:xfrm rot="-5400000">
            <a:off x="1642224" y="3566127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52" name="Google Shape;452;p35"/>
          <p:cNvGrpSpPr/>
          <p:nvPr/>
        </p:nvGrpSpPr>
        <p:grpSpPr>
          <a:xfrm>
            <a:off x="1004474" y="3659576"/>
            <a:ext cx="1447688" cy="516978"/>
            <a:chOff x="0" y="0"/>
            <a:chExt cx="3860500" cy="1378609"/>
          </a:xfrm>
        </p:grpSpPr>
        <p:sp>
          <p:nvSpPr>
            <p:cNvPr id="453" name="Google Shape;453;p35"/>
            <p:cNvSpPr/>
            <p:nvPr/>
          </p:nvSpPr>
          <p:spPr>
            <a:xfrm>
              <a:off x="1270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4" name="Google Shape;454;p35"/>
            <p:cNvPicPr preferRelativeResize="0"/>
            <p:nvPr/>
          </p:nvPicPr>
          <p:blipFill rotWithShape="1">
            <a:blip r:embed="rId5">
              <a:alphaModFix/>
            </a:blip>
            <a:srcRect b="0" l="27218" r="27213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35"/>
            <p:cNvSpPr txBox="1"/>
            <p:nvPr/>
          </p:nvSpPr>
          <p:spPr>
            <a:xfrm>
              <a:off x="1187307" y="99813"/>
              <a:ext cx="2396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456" name="Google Shape;456;p35"/>
          <p:cNvCxnSpPr/>
          <p:nvPr/>
        </p:nvCxnSpPr>
        <p:spPr>
          <a:xfrm rot="-5400000">
            <a:off x="6427395" y="2703722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57" name="Google Shape;457;p35"/>
          <p:cNvGrpSpPr/>
          <p:nvPr/>
        </p:nvGrpSpPr>
        <p:grpSpPr>
          <a:xfrm>
            <a:off x="5608870" y="2792155"/>
            <a:ext cx="1809150" cy="517003"/>
            <a:chOff x="0" y="0"/>
            <a:chExt cx="4824400" cy="1378675"/>
          </a:xfrm>
        </p:grpSpPr>
        <p:sp>
          <p:nvSpPr>
            <p:cNvPr id="458" name="Google Shape;458;p35"/>
            <p:cNvSpPr/>
            <p:nvPr/>
          </p:nvSpPr>
          <p:spPr>
            <a:xfrm>
              <a:off x="12700" y="13375"/>
              <a:ext cx="4811700" cy="136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9" name="Google Shape;459;p35"/>
            <p:cNvPicPr preferRelativeResize="0"/>
            <p:nvPr/>
          </p:nvPicPr>
          <p:blipFill rotWithShape="1">
            <a:blip r:embed="rId6">
              <a:alphaModFix/>
            </a:blip>
            <a:srcRect b="0" l="27218" r="27213" t="0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" name="Google Shape;460;p35"/>
            <p:cNvSpPr txBox="1"/>
            <p:nvPr/>
          </p:nvSpPr>
          <p:spPr>
            <a:xfrm>
              <a:off x="1187307" y="99813"/>
              <a:ext cx="3413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461" name="Google Shape;461;p35"/>
          <p:cNvCxnSpPr/>
          <p:nvPr/>
        </p:nvCxnSpPr>
        <p:spPr>
          <a:xfrm rot="-5400000">
            <a:off x="6431745" y="3393276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35"/>
          <p:cNvCxnSpPr/>
          <p:nvPr/>
        </p:nvCxnSpPr>
        <p:spPr>
          <a:xfrm>
            <a:off x="5608870" y="3480047"/>
            <a:ext cx="1814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35"/>
          <p:cNvCxnSpPr/>
          <p:nvPr/>
        </p:nvCxnSpPr>
        <p:spPr>
          <a:xfrm rot="-5400000">
            <a:off x="7331920" y="3566127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4" name="Google Shape;464;p35"/>
          <p:cNvGrpSpPr/>
          <p:nvPr/>
        </p:nvGrpSpPr>
        <p:grpSpPr>
          <a:xfrm>
            <a:off x="6696551" y="3657008"/>
            <a:ext cx="1442925" cy="516979"/>
            <a:chOff x="0" y="0"/>
            <a:chExt cx="3847800" cy="1378609"/>
          </a:xfrm>
        </p:grpSpPr>
        <p:sp>
          <p:nvSpPr>
            <p:cNvPr id="465" name="Google Shape;465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6" name="Google Shape;466;p35"/>
            <p:cNvPicPr preferRelativeResize="0"/>
            <p:nvPr/>
          </p:nvPicPr>
          <p:blipFill rotWithShape="1">
            <a:blip r:embed="rId7">
              <a:alphaModFix/>
            </a:blip>
            <a:srcRect b="45616" l="39354" r="29325" t="23815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7" name="Google Shape;467;p35"/>
            <p:cNvSpPr txBox="1"/>
            <p:nvPr/>
          </p:nvSpPr>
          <p:spPr>
            <a:xfrm>
              <a:off x="1187307" y="99813"/>
              <a:ext cx="2396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468" name="Google Shape;468;p35"/>
          <p:cNvCxnSpPr/>
          <p:nvPr/>
        </p:nvCxnSpPr>
        <p:spPr>
          <a:xfrm rot="-5400000">
            <a:off x="5522752" y="3566127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9" name="Google Shape;469;p35"/>
          <p:cNvGrpSpPr/>
          <p:nvPr/>
        </p:nvGrpSpPr>
        <p:grpSpPr>
          <a:xfrm>
            <a:off x="4887382" y="3657008"/>
            <a:ext cx="1447688" cy="519505"/>
            <a:chOff x="0" y="0"/>
            <a:chExt cx="3860500" cy="1385347"/>
          </a:xfrm>
        </p:grpSpPr>
        <p:sp>
          <p:nvSpPr>
            <p:cNvPr id="470" name="Google Shape;470;p35"/>
            <p:cNvSpPr/>
            <p:nvPr/>
          </p:nvSpPr>
          <p:spPr>
            <a:xfrm>
              <a:off x="12700" y="6847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1" name="Google Shape;471;p35"/>
            <p:cNvPicPr preferRelativeResize="0"/>
            <p:nvPr/>
          </p:nvPicPr>
          <p:blipFill rotWithShape="1">
            <a:blip r:embed="rId8">
              <a:alphaModFix/>
            </a:blip>
            <a:srcRect b="44989" l="25617" r="22724" t="4625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" name="Google Shape;472;p35"/>
            <p:cNvSpPr txBox="1"/>
            <p:nvPr/>
          </p:nvSpPr>
          <p:spPr>
            <a:xfrm>
              <a:off x="1187307" y="99813"/>
              <a:ext cx="2396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73" name="Google Shape;473;p35"/>
          <p:cNvGrpSpPr/>
          <p:nvPr/>
        </p:nvGrpSpPr>
        <p:grpSpPr>
          <a:xfrm>
            <a:off x="3758470" y="1932199"/>
            <a:ext cx="1631813" cy="516978"/>
            <a:chOff x="0" y="0"/>
            <a:chExt cx="4351500" cy="1378608"/>
          </a:xfrm>
        </p:grpSpPr>
        <p:sp>
          <p:nvSpPr>
            <p:cNvPr id="474" name="Google Shape;474;p35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5" name="Google Shape;475;p35"/>
            <p:cNvPicPr preferRelativeResize="0"/>
            <p:nvPr/>
          </p:nvPicPr>
          <p:blipFill rotWithShape="1">
            <a:blip r:embed="rId9">
              <a:alphaModFix/>
            </a:blip>
            <a:srcRect b="57476" l="27542" r="43843" t="146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35"/>
            <p:cNvSpPr txBox="1"/>
            <p:nvPr/>
          </p:nvSpPr>
          <p:spPr>
            <a:xfrm>
              <a:off x="1187307" y="99813"/>
              <a:ext cx="29190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477" name="Google Shape;477;p35"/>
          <p:cNvSpPr/>
          <p:nvPr/>
        </p:nvSpPr>
        <p:spPr>
          <a:xfrm rot="-5400000">
            <a:off x="8461981" y="0"/>
            <a:ext cx="682020" cy="682015"/>
          </a:xfrm>
          <a:custGeom>
            <a:rect b="b" l="l" r="r" t="t"/>
            <a:pathLst>
              <a:path extrusionOk="0" h="1364030" w="1364039">
                <a:moveTo>
                  <a:pt x="1364039" y="0"/>
                </a:moveTo>
                <a:cubicBezTo>
                  <a:pt x="610702" y="0"/>
                  <a:pt x="5" y="610697"/>
                  <a:pt x="0" y="1364031"/>
                </a:cubicBezTo>
                <a:lnTo>
                  <a:pt x="1364039" y="1364031"/>
                </a:lnTo>
                <a:lnTo>
                  <a:pt x="13640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5"/>
          <p:cNvSpPr/>
          <p:nvPr/>
        </p:nvSpPr>
        <p:spPr>
          <a:xfrm rot="5400000">
            <a:off x="0" y="4461480"/>
            <a:ext cx="682020" cy="682015"/>
          </a:xfrm>
          <a:custGeom>
            <a:rect b="b" l="l" r="r" t="t"/>
            <a:pathLst>
              <a:path extrusionOk="0" h="1364030" w="1364039">
                <a:moveTo>
                  <a:pt x="1364039" y="0"/>
                </a:moveTo>
                <a:cubicBezTo>
                  <a:pt x="610702" y="0"/>
                  <a:pt x="5" y="610697"/>
                  <a:pt x="0" y="1364031"/>
                </a:cubicBezTo>
                <a:lnTo>
                  <a:pt x="1364039" y="1364031"/>
                </a:lnTo>
                <a:lnTo>
                  <a:pt x="13640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"/>
          <p:cNvSpPr/>
          <p:nvPr/>
        </p:nvSpPr>
        <p:spPr>
          <a:xfrm>
            <a:off x="0" y="0"/>
            <a:ext cx="364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6"/>
          <p:cNvSpPr/>
          <p:nvPr/>
        </p:nvSpPr>
        <p:spPr>
          <a:xfrm>
            <a:off x="4264053" y="976630"/>
            <a:ext cx="386580" cy="332614"/>
          </a:xfrm>
          <a:custGeom>
            <a:rect b="b" l="l" r="r" t="t"/>
            <a:pathLst>
              <a:path extrusionOk="0" h="665227" w="773160">
                <a:moveTo>
                  <a:pt x="583451" y="0"/>
                </a:moveTo>
                <a:cubicBezTo>
                  <a:pt x="483593" y="0"/>
                  <a:pt x="444661" y="44887"/>
                  <a:pt x="390772" y="107020"/>
                </a:cubicBezTo>
                <a:cubicBezTo>
                  <a:pt x="389380" y="108613"/>
                  <a:pt x="387988" y="110222"/>
                  <a:pt x="386580" y="111846"/>
                </a:cubicBezTo>
                <a:cubicBezTo>
                  <a:pt x="385204" y="110253"/>
                  <a:pt x="383827" y="108675"/>
                  <a:pt x="382481" y="107113"/>
                </a:cubicBezTo>
                <a:cubicBezTo>
                  <a:pt x="328531" y="44933"/>
                  <a:pt x="289568" y="0"/>
                  <a:pt x="189663" y="0"/>
                </a:cubicBezTo>
                <a:cubicBezTo>
                  <a:pt x="76224" y="0"/>
                  <a:pt x="0" y="75729"/>
                  <a:pt x="0" y="188441"/>
                </a:cubicBezTo>
                <a:cubicBezTo>
                  <a:pt x="0" y="259174"/>
                  <a:pt x="34446" y="331933"/>
                  <a:pt x="96997" y="393324"/>
                </a:cubicBezTo>
                <a:lnTo>
                  <a:pt x="358476" y="653658"/>
                </a:lnTo>
                <a:cubicBezTo>
                  <a:pt x="366225" y="661376"/>
                  <a:pt x="376403" y="665228"/>
                  <a:pt x="386580" y="665228"/>
                </a:cubicBezTo>
                <a:cubicBezTo>
                  <a:pt x="396758" y="665228"/>
                  <a:pt x="406936" y="661376"/>
                  <a:pt x="414669" y="653658"/>
                </a:cubicBezTo>
                <a:lnTo>
                  <a:pt x="676148" y="393339"/>
                </a:lnTo>
                <a:cubicBezTo>
                  <a:pt x="738714" y="331949"/>
                  <a:pt x="773160" y="259174"/>
                  <a:pt x="773160" y="188426"/>
                </a:cubicBezTo>
                <a:cubicBezTo>
                  <a:pt x="773160" y="75729"/>
                  <a:pt x="696921" y="0"/>
                  <a:pt x="583451" y="0"/>
                </a:cubicBezTo>
                <a:close/>
                <a:moveTo>
                  <a:pt x="665274" y="382342"/>
                </a:moveTo>
                <a:lnTo>
                  <a:pt x="403765" y="642692"/>
                </a:lnTo>
                <a:cubicBezTo>
                  <a:pt x="394283" y="652127"/>
                  <a:pt x="378877" y="652127"/>
                  <a:pt x="369396" y="642692"/>
                </a:cubicBezTo>
                <a:lnTo>
                  <a:pt x="107886" y="382342"/>
                </a:lnTo>
                <a:cubicBezTo>
                  <a:pt x="107871" y="382327"/>
                  <a:pt x="107855" y="382311"/>
                  <a:pt x="107840" y="382296"/>
                </a:cubicBezTo>
                <a:cubicBezTo>
                  <a:pt x="48274" y="323844"/>
                  <a:pt x="15468" y="254982"/>
                  <a:pt x="15468" y="188441"/>
                </a:cubicBezTo>
                <a:cubicBezTo>
                  <a:pt x="15468" y="137290"/>
                  <a:pt x="31925" y="93888"/>
                  <a:pt x="63046" y="62922"/>
                </a:cubicBezTo>
                <a:cubicBezTo>
                  <a:pt x="94228" y="31879"/>
                  <a:pt x="138017" y="15468"/>
                  <a:pt x="189663" y="15468"/>
                </a:cubicBezTo>
                <a:cubicBezTo>
                  <a:pt x="282515" y="15468"/>
                  <a:pt x="317626" y="55962"/>
                  <a:pt x="370788" y="117259"/>
                </a:cubicBezTo>
                <a:cubicBezTo>
                  <a:pt x="374036" y="121003"/>
                  <a:pt x="377362" y="124838"/>
                  <a:pt x="380749" y="128721"/>
                </a:cubicBezTo>
                <a:cubicBezTo>
                  <a:pt x="382218" y="130407"/>
                  <a:pt x="384337" y="131366"/>
                  <a:pt x="386580" y="131366"/>
                </a:cubicBezTo>
                <a:cubicBezTo>
                  <a:pt x="388808" y="131366"/>
                  <a:pt x="390942" y="130407"/>
                  <a:pt x="392412" y="128721"/>
                </a:cubicBezTo>
                <a:cubicBezTo>
                  <a:pt x="395830" y="124792"/>
                  <a:pt x="399186" y="120941"/>
                  <a:pt x="402465" y="117151"/>
                </a:cubicBezTo>
                <a:cubicBezTo>
                  <a:pt x="455565" y="55915"/>
                  <a:pt x="490646" y="15468"/>
                  <a:pt x="583451" y="15468"/>
                </a:cubicBezTo>
                <a:cubicBezTo>
                  <a:pt x="635128" y="15468"/>
                  <a:pt x="678917" y="31879"/>
                  <a:pt x="710115" y="62906"/>
                </a:cubicBezTo>
                <a:cubicBezTo>
                  <a:pt x="741235" y="93872"/>
                  <a:pt x="757693" y="137274"/>
                  <a:pt x="757693" y="188426"/>
                </a:cubicBezTo>
                <a:cubicBezTo>
                  <a:pt x="757693" y="254998"/>
                  <a:pt x="724886" y="323844"/>
                  <a:pt x="665274" y="38234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6"/>
          <p:cNvSpPr/>
          <p:nvPr/>
        </p:nvSpPr>
        <p:spPr>
          <a:xfrm>
            <a:off x="5461330" y="953008"/>
            <a:ext cx="264483" cy="379767"/>
          </a:xfrm>
          <a:custGeom>
            <a:rect b="b" l="l" r="r" t="t"/>
            <a:pathLst>
              <a:path extrusionOk="0" h="759534" w="528967">
                <a:moveTo>
                  <a:pt x="523586" y="715204"/>
                </a:moveTo>
                <a:cubicBezTo>
                  <a:pt x="388946" y="657749"/>
                  <a:pt x="301942" y="526080"/>
                  <a:pt x="301942" y="379767"/>
                </a:cubicBezTo>
                <a:cubicBezTo>
                  <a:pt x="301942" y="233454"/>
                  <a:pt x="388946" y="101786"/>
                  <a:pt x="523586" y="44330"/>
                </a:cubicBezTo>
                <a:cubicBezTo>
                  <a:pt x="526884" y="42917"/>
                  <a:pt x="528997" y="39696"/>
                  <a:pt x="528967" y="36126"/>
                </a:cubicBezTo>
                <a:cubicBezTo>
                  <a:pt x="528936" y="32556"/>
                  <a:pt x="526778" y="29366"/>
                  <a:pt x="523465" y="28014"/>
                </a:cubicBezTo>
                <a:cubicBezTo>
                  <a:pt x="477880" y="9434"/>
                  <a:pt x="429590" y="0"/>
                  <a:pt x="379963" y="0"/>
                </a:cubicBezTo>
                <a:cubicBezTo>
                  <a:pt x="279765" y="0"/>
                  <a:pt x="185222" y="38633"/>
                  <a:pt x="113737" y="108789"/>
                </a:cubicBezTo>
                <a:cubicBezTo>
                  <a:pt x="42359" y="178854"/>
                  <a:pt x="1988" y="272452"/>
                  <a:pt x="73" y="372323"/>
                </a:cubicBezTo>
                <a:cubicBezTo>
                  <a:pt x="-946" y="424993"/>
                  <a:pt x="8752" y="476221"/>
                  <a:pt x="28876" y="524592"/>
                </a:cubicBezTo>
                <a:cubicBezTo>
                  <a:pt x="48271" y="571200"/>
                  <a:pt x="76391" y="612993"/>
                  <a:pt x="112445" y="648816"/>
                </a:cubicBezTo>
                <a:cubicBezTo>
                  <a:pt x="148514" y="684638"/>
                  <a:pt x="190512" y="712485"/>
                  <a:pt x="237282" y="731581"/>
                </a:cubicBezTo>
                <a:cubicBezTo>
                  <a:pt x="282760" y="750146"/>
                  <a:pt x="330700" y="759534"/>
                  <a:pt x="379917" y="759534"/>
                </a:cubicBezTo>
                <a:cubicBezTo>
                  <a:pt x="383215" y="759534"/>
                  <a:pt x="386529" y="759489"/>
                  <a:pt x="389827" y="759413"/>
                </a:cubicBezTo>
                <a:cubicBezTo>
                  <a:pt x="436005" y="758228"/>
                  <a:pt x="480966" y="748854"/>
                  <a:pt x="523449" y="731520"/>
                </a:cubicBezTo>
                <a:cubicBezTo>
                  <a:pt x="526763" y="730168"/>
                  <a:pt x="528921" y="726993"/>
                  <a:pt x="528952" y="723423"/>
                </a:cubicBezTo>
                <a:cubicBezTo>
                  <a:pt x="528982" y="719838"/>
                  <a:pt x="526884" y="716617"/>
                  <a:pt x="523586" y="715204"/>
                </a:cubicBezTo>
                <a:close/>
                <a:moveTo>
                  <a:pt x="389447" y="744221"/>
                </a:moveTo>
                <a:cubicBezTo>
                  <a:pt x="338862" y="745497"/>
                  <a:pt x="289599" y="736519"/>
                  <a:pt x="243027" y="717513"/>
                </a:cubicBezTo>
                <a:cubicBezTo>
                  <a:pt x="198127" y="699192"/>
                  <a:pt x="157802" y="672439"/>
                  <a:pt x="123161" y="638045"/>
                </a:cubicBezTo>
                <a:cubicBezTo>
                  <a:pt x="88521" y="603650"/>
                  <a:pt x="61526" y="563513"/>
                  <a:pt x="42906" y="518773"/>
                </a:cubicBezTo>
                <a:cubicBezTo>
                  <a:pt x="23587" y="472347"/>
                  <a:pt x="14300" y="423186"/>
                  <a:pt x="15272" y="372627"/>
                </a:cubicBezTo>
                <a:cubicBezTo>
                  <a:pt x="17112" y="276751"/>
                  <a:pt x="55871" y="186906"/>
                  <a:pt x="124407" y="119651"/>
                </a:cubicBezTo>
                <a:cubicBezTo>
                  <a:pt x="193004" y="52291"/>
                  <a:pt x="283778" y="15192"/>
                  <a:pt x="379963" y="15192"/>
                </a:cubicBezTo>
                <a:cubicBezTo>
                  <a:pt x="422522" y="15192"/>
                  <a:pt x="464048" y="22408"/>
                  <a:pt x="503613" y="36673"/>
                </a:cubicBezTo>
                <a:cubicBezTo>
                  <a:pt x="371375" y="99477"/>
                  <a:pt x="286742" y="232497"/>
                  <a:pt x="286742" y="379767"/>
                </a:cubicBezTo>
                <a:cubicBezTo>
                  <a:pt x="286742" y="527037"/>
                  <a:pt x="371375" y="660073"/>
                  <a:pt x="503613" y="722861"/>
                </a:cubicBezTo>
                <a:cubicBezTo>
                  <a:pt x="467043" y="736048"/>
                  <a:pt x="428709" y="743218"/>
                  <a:pt x="389447" y="7442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6"/>
          <p:cNvSpPr/>
          <p:nvPr/>
        </p:nvSpPr>
        <p:spPr>
          <a:xfrm>
            <a:off x="4866136" y="953008"/>
            <a:ext cx="379524" cy="379516"/>
          </a:xfrm>
          <a:custGeom>
            <a:rect b="b" l="l" r="r" t="t"/>
            <a:pathLst>
              <a:path extrusionOk="0" h="759032" w="759048">
                <a:moveTo>
                  <a:pt x="749097" y="365426"/>
                </a:moveTo>
                <a:lnTo>
                  <a:pt x="596267" y="311085"/>
                </a:lnTo>
                <a:cubicBezTo>
                  <a:pt x="592271" y="298445"/>
                  <a:pt x="587197" y="286276"/>
                  <a:pt x="581151" y="274700"/>
                </a:cubicBezTo>
                <a:lnTo>
                  <a:pt x="650821" y="128128"/>
                </a:lnTo>
                <a:cubicBezTo>
                  <a:pt x="653556" y="122356"/>
                  <a:pt x="652401" y="115686"/>
                  <a:pt x="647874" y="111159"/>
                </a:cubicBezTo>
                <a:cubicBezTo>
                  <a:pt x="643347" y="106632"/>
                  <a:pt x="636677" y="105477"/>
                  <a:pt x="630889" y="108212"/>
                </a:cubicBezTo>
                <a:lnTo>
                  <a:pt x="484333" y="177882"/>
                </a:lnTo>
                <a:cubicBezTo>
                  <a:pt x="472757" y="171836"/>
                  <a:pt x="460588" y="166761"/>
                  <a:pt x="447948" y="162766"/>
                </a:cubicBezTo>
                <a:lnTo>
                  <a:pt x="393607" y="9920"/>
                </a:lnTo>
                <a:cubicBezTo>
                  <a:pt x="391450" y="3889"/>
                  <a:pt x="385920" y="0"/>
                  <a:pt x="379524" y="0"/>
                </a:cubicBezTo>
                <a:cubicBezTo>
                  <a:pt x="376334" y="0"/>
                  <a:pt x="373341" y="972"/>
                  <a:pt x="370895" y="2704"/>
                </a:cubicBezTo>
                <a:cubicBezTo>
                  <a:pt x="368434" y="4421"/>
                  <a:pt x="366520" y="6897"/>
                  <a:pt x="365441" y="9920"/>
                </a:cubicBezTo>
                <a:lnTo>
                  <a:pt x="311100" y="162766"/>
                </a:lnTo>
                <a:cubicBezTo>
                  <a:pt x="298460" y="166761"/>
                  <a:pt x="286291" y="171836"/>
                  <a:pt x="274715" y="177882"/>
                </a:cubicBezTo>
                <a:lnTo>
                  <a:pt x="128144" y="108212"/>
                </a:lnTo>
                <a:cubicBezTo>
                  <a:pt x="122371" y="105477"/>
                  <a:pt x="115702" y="106632"/>
                  <a:pt x="111174" y="111159"/>
                </a:cubicBezTo>
                <a:cubicBezTo>
                  <a:pt x="106647" y="115686"/>
                  <a:pt x="105493" y="122356"/>
                  <a:pt x="108227" y="128144"/>
                </a:cubicBezTo>
                <a:lnTo>
                  <a:pt x="177897" y="274700"/>
                </a:lnTo>
                <a:cubicBezTo>
                  <a:pt x="171851" y="286276"/>
                  <a:pt x="166777" y="298445"/>
                  <a:pt x="162781" y="311085"/>
                </a:cubicBezTo>
                <a:lnTo>
                  <a:pt x="9936" y="365426"/>
                </a:lnTo>
                <a:cubicBezTo>
                  <a:pt x="3904" y="367583"/>
                  <a:pt x="0" y="373098"/>
                  <a:pt x="0" y="379509"/>
                </a:cubicBezTo>
                <a:cubicBezTo>
                  <a:pt x="0" y="385905"/>
                  <a:pt x="3904" y="391435"/>
                  <a:pt x="9936" y="393592"/>
                </a:cubicBezTo>
                <a:lnTo>
                  <a:pt x="162781" y="447933"/>
                </a:lnTo>
                <a:cubicBezTo>
                  <a:pt x="166777" y="460573"/>
                  <a:pt x="171851" y="472742"/>
                  <a:pt x="177897" y="484318"/>
                </a:cubicBezTo>
                <a:lnTo>
                  <a:pt x="108227" y="630889"/>
                </a:lnTo>
                <a:cubicBezTo>
                  <a:pt x="105493" y="636677"/>
                  <a:pt x="106632" y="643331"/>
                  <a:pt x="111159" y="647859"/>
                </a:cubicBezTo>
                <a:cubicBezTo>
                  <a:pt x="114061" y="650760"/>
                  <a:pt x="117828" y="652279"/>
                  <a:pt x="121687" y="652279"/>
                </a:cubicBezTo>
                <a:cubicBezTo>
                  <a:pt x="123860" y="652279"/>
                  <a:pt x="126062" y="651793"/>
                  <a:pt x="128159" y="650806"/>
                </a:cubicBezTo>
                <a:lnTo>
                  <a:pt x="274715" y="581136"/>
                </a:lnTo>
                <a:cubicBezTo>
                  <a:pt x="286291" y="587182"/>
                  <a:pt x="298460" y="592256"/>
                  <a:pt x="311100" y="596252"/>
                </a:cubicBezTo>
                <a:lnTo>
                  <a:pt x="365441" y="749097"/>
                </a:lnTo>
                <a:cubicBezTo>
                  <a:pt x="367598" y="755129"/>
                  <a:pt x="373128" y="759033"/>
                  <a:pt x="379524" y="759033"/>
                </a:cubicBezTo>
                <a:cubicBezTo>
                  <a:pt x="385935" y="759033"/>
                  <a:pt x="391450" y="755129"/>
                  <a:pt x="393607" y="749097"/>
                </a:cubicBezTo>
                <a:lnTo>
                  <a:pt x="447948" y="596252"/>
                </a:lnTo>
                <a:cubicBezTo>
                  <a:pt x="460588" y="592256"/>
                  <a:pt x="472757" y="587182"/>
                  <a:pt x="484333" y="581136"/>
                </a:cubicBezTo>
                <a:lnTo>
                  <a:pt x="630904" y="650806"/>
                </a:lnTo>
                <a:cubicBezTo>
                  <a:pt x="632986" y="651793"/>
                  <a:pt x="635189" y="652279"/>
                  <a:pt x="637361" y="652279"/>
                </a:cubicBezTo>
                <a:cubicBezTo>
                  <a:pt x="641220" y="652279"/>
                  <a:pt x="644987" y="650760"/>
                  <a:pt x="647889" y="647859"/>
                </a:cubicBezTo>
                <a:cubicBezTo>
                  <a:pt x="652416" y="643331"/>
                  <a:pt x="653556" y="636677"/>
                  <a:pt x="650821" y="630889"/>
                </a:cubicBezTo>
                <a:lnTo>
                  <a:pt x="581151" y="484318"/>
                </a:lnTo>
                <a:cubicBezTo>
                  <a:pt x="587197" y="472742"/>
                  <a:pt x="592271" y="460573"/>
                  <a:pt x="596267" y="447933"/>
                </a:cubicBezTo>
                <a:lnTo>
                  <a:pt x="749113" y="393592"/>
                </a:lnTo>
                <a:cubicBezTo>
                  <a:pt x="755144" y="391435"/>
                  <a:pt x="759048" y="385905"/>
                  <a:pt x="759048" y="379509"/>
                </a:cubicBezTo>
                <a:cubicBezTo>
                  <a:pt x="759048" y="373098"/>
                  <a:pt x="755144" y="367583"/>
                  <a:pt x="749097" y="365426"/>
                </a:cubicBezTo>
                <a:close/>
                <a:moveTo>
                  <a:pt x="157920" y="430083"/>
                </a:moveTo>
                <a:lnTo>
                  <a:pt x="15678" y="379509"/>
                </a:lnTo>
                <a:lnTo>
                  <a:pt x="157920" y="328935"/>
                </a:lnTo>
                <a:cubicBezTo>
                  <a:pt x="154213" y="345206"/>
                  <a:pt x="152238" y="362129"/>
                  <a:pt x="152238" y="379509"/>
                </a:cubicBezTo>
                <a:cubicBezTo>
                  <a:pt x="152238" y="396888"/>
                  <a:pt x="154213" y="413812"/>
                  <a:pt x="157920" y="430083"/>
                </a:cubicBezTo>
                <a:close/>
                <a:moveTo>
                  <a:pt x="636799" y="122234"/>
                </a:moveTo>
                <a:lnTo>
                  <a:pt x="571945" y="258672"/>
                </a:lnTo>
                <a:cubicBezTo>
                  <a:pt x="553745" y="229808"/>
                  <a:pt x="529225" y="205288"/>
                  <a:pt x="500360" y="187088"/>
                </a:cubicBezTo>
                <a:lnTo>
                  <a:pt x="636799" y="122234"/>
                </a:lnTo>
                <a:close/>
                <a:moveTo>
                  <a:pt x="379524" y="15663"/>
                </a:moveTo>
                <a:lnTo>
                  <a:pt x="430098" y="157905"/>
                </a:lnTo>
                <a:cubicBezTo>
                  <a:pt x="413827" y="154198"/>
                  <a:pt x="396904" y="152223"/>
                  <a:pt x="379524" y="152223"/>
                </a:cubicBezTo>
                <a:cubicBezTo>
                  <a:pt x="362145" y="152223"/>
                  <a:pt x="345221" y="154198"/>
                  <a:pt x="328950" y="157905"/>
                </a:cubicBezTo>
                <a:lnTo>
                  <a:pt x="379524" y="15663"/>
                </a:lnTo>
                <a:close/>
                <a:moveTo>
                  <a:pt x="122249" y="122234"/>
                </a:moveTo>
                <a:lnTo>
                  <a:pt x="258688" y="187088"/>
                </a:lnTo>
                <a:cubicBezTo>
                  <a:pt x="229823" y="205288"/>
                  <a:pt x="205303" y="229808"/>
                  <a:pt x="187103" y="258672"/>
                </a:cubicBezTo>
                <a:lnTo>
                  <a:pt x="122249" y="122234"/>
                </a:lnTo>
                <a:close/>
                <a:moveTo>
                  <a:pt x="122249" y="636784"/>
                </a:moveTo>
                <a:lnTo>
                  <a:pt x="187103" y="500345"/>
                </a:lnTo>
                <a:cubicBezTo>
                  <a:pt x="205303" y="529210"/>
                  <a:pt x="229823" y="553730"/>
                  <a:pt x="258688" y="571929"/>
                </a:cubicBezTo>
                <a:lnTo>
                  <a:pt x="122249" y="636784"/>
                </a:lnTo>
                <a:close/>
                <a:moveTo>
                  <a:pt x="379524" y="743355"/>
                </a:moveTo>
                <a:lnTo>
                  <a:pt x="328950" y="601113"/>
                </a:lnTo>
                <a:cubicBezTo>
                  <a:pt x="345221" y="604820"/>
                  <a:pt x="362145" y="606795"/>
                  <a:pt x="379524" y="606795"/>
                </a:cubicBezTo>
                <a:cubicBezTo>
                  <a:pt x="396904" y="606795"/>
                  <a:pt x="413827" y="604820"/>
                  <a:pt x="430098" y="601113"/>
                </a:cubicBezTo>
                <a:lnTo>
                  <a:pt x="379524" y="743355"/>
                </a:lnTo>
                <a:close/>
                <a:moveTo>
                  <a:pt x="636784" y="636784"/>
                </a:moveTo>
                <a:lnTo>
                  <a:pt x="500360" y="571929"/>
                </a:lnTo>
                <a:cubicBezTo>
                  <a:pt x="529225" y="553730"/>
                  <a:pt x="553745" y="529210"/>
                  <a:pt x="571945" y="500345"/>
                </a:cubicBezTo>
                <a:lnTo>
                  <a:pt x="636784" y="636784"/>
                </a:lnTo>
                <a:close/>
                <a:moveTo>
                  <a:pt x="379524" y="591603"/>
                </a:moveTo>
                <a:cubicBezTo>
                  <a:pt x="262577" y="591603"/>
                  <a:pt x="167430" y="496456"/>
                  <a:pt x="167430" y="379509"/>
                </a:cubicBezTo>
                <a:cubicBezTo>
                  <a:pt x="167430" y="262562"/>
                  <a:pt x="262577" y="167415"/>
                  <a:pt x="379524" y="167415"/>
                </a:cubicBezTo>
                <a:cubicBezTo>
                  <a:pt x="496471" y="167415"/>
                  <a:pt x="591618" y="262562"/>
                  <a:pt x="591618" y="379509"/>
                </a:cubicBezTo>
                <a:cubicBezTo>
                  <a:pt x="591618" y="496456"/>
                  <a:pt x="496471" y="591603"/>
                  <a:pt x="379524" y="591603"/>
                </a:cubicBezTo>
                <a:close/>
                <a:moveTo>
                  <a:pt x="601128" y="430083"/>
                </a:moveTo>
                <a:cubicBezTo>
                  <a:pt x="604835" y="413812"/>
                  <a:pt x="606810" y="396888"/>
                  <a:pt x="606810" y="379509"/>
                </a:cubicBezTo>
                <a:cubicBezTo>
                  <a:pt x="606810" y="362129"/>
                  <a:pt x="604835" y="345206"/>
                  <a:pt x="601128" y="328935"/>
                </a:cubicBezTo>
                <a:lnTo>
                  <a:pt x="743370" y="379509"/>
                </a:lnTo>
                <a:lnTo>
                  <a:pt x="601128" y="43008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6"/>
          <p:cNvSpPr/>
          <p:nvPr/>
        </p:nvSpPr>
        <p:spPr>
          <a:xfrm>
            <a:off x="5941202" y="1000253"/>
            <a:ext cx="464191" cy="285176"/>
          </a:xfrm>
          <a:custGeom>
            <a:rect b="b" l="l" r="r" t="t"/>
            <a:pathLst>
              <a:path extrusionOk="0" h="570352" w="928382">
                <a:moveTo>
                  <a:pt x="928141" y="396214"/>
                </a:moveTo>
                <a:cubicBezTo>
                  <a:pt x="923657" y="311570"/>
                  <a:pt x="853692" y="242984"/>
                  <a:pt x="768824" y="240066"/>
                </a:cubicBezTo>
                <a:cubicBezTo>
                  <a:pt x="755519" y="239602"/>
                  <a:pt x="742215" y="240736"/>
                  <a:pt x="729301" y="243393"/>
                </a:cubicBezTo>
                <a:cubicBezTo>
                  <a:pt x="725747" y="244137"/>
                  <a:pt x="722305" y="242260"/>
                  <a:pt x="720928" y="238858"/>
                </a:cubicBezTo>
                <a:cubicBezTo>
                  <a:pt x="695603" y="175924"/>
                  <a:pt x="635334" y="135256"/>
                  <a:pt x="567416" y="135256"/>
                </a:cubicBezTo>
                <a:cubicBezTo>
                  <a:pt x="542780" y="135256"/>
                  <a:pt x="519056" y="140553"/>
                  <a:pt x="496931" y="150980"/>
                </a:cubicBezTo>
                <a:cubicBezTo>
                  <a:pt x="495145" y="151817"/>
                  <a:pt x="493582" y="151352"/>
                  <a:pt x="492819" y="150980"/>
                </a:cubicBezTo>
                <a:cubicBezTo>
                  <a:pt x="492075" y="150627"/>
                  <a:pt x="490735" y="149753"/>
                  <a:pt x="490270" y="147913"/>
                </a:cubicBezTo>
                <a:cubicBezTo>
                  <a:pt x="467978" y="60834"/>
                  <a:pt x="389510" y="0"/>
                  <a:pt x="299413" y="0"/>
                </a:cubicBezTo>
                <a:cubicBezTo>
                  <a:pt x="190782" y="0"/>
                  <a:pt x="102397" y="88268"/>
                  <a:pt x="102397" y="196759"/>
                </a:cubicBezTo>
                <a:cubicBezTo>
                  <a:pt x="102397" y="200886"/>
                  <a:pt x="102527" y="205049"/>
                  <a:pt x="102769" y="209119"/>
                </a:cubicBezTo>
                <a:cubicBezTo>
                  <a:pt x="103085" y="214231"/>
                  <a:pt x="100536" y="218933"/>
                  <a:pt x="96108" y="221387"/>
                </a:cubicBezTo>
                <a:cubicBezTo>
                  <a:pt x="36824" y="254229"/>
                  <a:pt x="0" y="316644"/>
                  <a:pt x="0" y="384262"/>
                </a:cubicBezTo>
                <a:cubicBezTo>
                  <a:pt x="0" y="486880"/>
                  <a:pt x="83566" y="570353"/>
                  <a:pt x="186298" y="570353"/>
                </a:cubicBezTo>
                <a:lnTo>
                  <a:pt x="763000" y="570353"/>
                </a:lnTo>
                <a:cubicBezTo>
                  <a:pt x="808830" y="570353"/>
                  <a:pt x="851441" y="552063"/>
                  <a:pt x="882999" y="518830"/>
                </a:cubicBezTo>
                <a:cubicBezTo>
                  <a:pt x="914539" y="485616"/>
                  <a:pt x="930578" y="442086"/>
                  <a:pt x="928141" y="396214"/>
                </a:cubicBezTo>
                <a:close/>
                <a:moveTo>
                  <a:pt x="869509" y="506043"/>
                </a:moveTo>
                <a:cubicBezTo>
                  <a:pt x="841504" y="535540"/>
                  <a:pt x="803675" y="551766"/>
                  <a:pt x="763000" y="551766"/>
                </a:cubicBezTo>
                <a:lnTo>
                  <a:pt x="186298" y="551766"/>
                </a:lnTo>
                <a:cubicBezTo>
                  <a:pt x="93838" y="551766"/>
                  <a:pt x="18607" y="476620"/>
                  <a:pt x="18607" y="384262"/>
                </a:cubicBezTo>
                <a:cubicBezTo>
                  <a:pt x="18607" y="323391"/>
                  <a:pt x="51766" y="267203"/>
                  <a:pt x="105132" y="237632"/>
                </a:cubicBezTo>
                <a:cubicBezTo>
                  <a:pt x="115738" y="231758"/>
                  <a:pt x="122102" y="220123"/>
                  <a:pt x="121339" y="207967"/>
                </a:cubicBezTo>
                <a:cubicBezTo>
                  <a:pt x="121116" y="204287"/>
                  <a:pt x="120986" y="200514"/>
                  <a:pt x="120986" y="196759"/>
                </a:cubicBezTo>
                <a:cubicBezTo>
                  <a:pt x="121004" y="98510"/>
                  <a:pt x="201035" y="18587"/>
                  <a:pt x="299413" y="18587"/>
                </a:cubicBezTo>
                <a:cubicBezTo>
                  <a:pt x="381007" y="18587"/>
                  <a:pt x="452069" y="73659"/>
                  <a:pt x="472239" y="152523"/>
                </a:cubicBezTo>
                <a:cubicBezTo>
                  <a:pt x="473970" y="159270"/>
                  <a:pt x="478584" y="164827"/>
                  <a:pt x="484892" y="167801"/>
                </a:cubicBezTo>
                <a:cubicBezTo>
                  <a:pt x="491237" y="170794"/>
                  <a:pt x="498532" y="170794"/>
                  <a:pt x="504877" y="167801"/>
                </a:cubicBezTo>
                <a:cubicBezTo>
                  <a:pt x="524508" y="158545"/>
                  <a:pt x="545553" y="153861"/>
                  <a:pt x="567435" y="153861"/>
                </a:cubicBezTo>
                <a:cubicBezTo>
                  <a:pt x="627723" y="153861"/>
                  <a:pt x="681201" y="189957"/>
                  <a:pt x="703679" y="245810"/>
                </a:cubicBezTo>
                <a:cubicBezTo>
                  <a:pt x="708387" y="257519"/>
                  <a:pt x="720742" y="264173"/>
                  <a:pt x="733079" y="261608"/>
                </a:cubicBezTo>
                <a:cubicBezTo>
                  <a:pt x="744541" y="259229"/>
                  <a:pt x="756357" y="258244"/>
                  <a:pt x="768191" y="258653"/>
                </a:cubicBezTo>
                <a:cubicBezTo>
                  <a:pt x="843495" y="261237"/>
                  <a:pt x="905607" y="322090"/>
                  <a:pt x="909571" y="397199"/>
                </a:cubicBezTo>
                <a:cubicBezTo>
                  <a:pt x="911710" y="437922"/>
                  <a:pt x="897494" y="476564"/>
                  <a:pt x="869509" y="50604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6"/>
          <p:cNvSpPr/>
          <p:nvPr/>
        </p:nvSpPr>
        <p:spPr>
          <a:xfrm>
            <a:off x="6620853" y="973239"/>
            <a:ext cx="339620" cy="339619"/>
          </a:xfrm>
          <a:custGeom>
            <a:rect b="b" l="l" r="r" t="t"/>
            <a:pathLst>
              <a:path extrusionOk="0" h="679239" w="679239">
                <a:moveTo>
                  <a:pt x="579765" y="99475"/>
                </a:moveTo>
                <a:cubicBezTo>
                  <a:pt x="515624" y="35321"/>
                  <a:pt x="430335" y="0"/>
                  <a:pt x="339620" y="0"/>
                </a:cubicBezTo>
                <a:cubicBezTo>
                  <a:pt x="248904" y="0"/>
                  <a:pt x="163615" y="35321"/>
                  <a:pt x="99475" y="99475"/>
                </a:cubicBezTo>
                <a:cubicBezTo>
                  <a:pt x="35334" y="163628"/>
                  <a:pt x="0" y="248904"/>
                  <a:pt x="0" y="339620"/>
                </a:cubicBezTo>
                <a:cubicBezTo>
                  <a:pt x="0" y="430335"/>
                  <a:pt x="35321" y="515624"/>
                  <a:pt x="99475" y="579765"/>
                </a:cubicBezTo>
                <a:cubicBezTo>
                  <a:pt x="163628" y="643905"/>
                  <a:pt x="248904" y="679239"/>
                  <a:pt x="339620" y="679239"/>
                </a:cubicBezTo>
                <a:cubicBezTo>
                  <a:pt x="430335" y="679239"/>
                  <a:pt x="515624" y="643919"/>
                  <a:pt x="579765" y="579765"/>
                </a:cubicBezTo>
                <a:cubicBezTo>
                  <a:pt x="643905" y="515611"/>
                  <a:pt x="679239" y="430335"/>
                  <a:pt x="679239" y="339620"/>
                </a:cubicBezTo>
                <a:cubicBezTo>
                  <a:pt x="679239" y="248904"/>
                  <a:pt x="643919" y="163615"/>
                  <a:pt x="579765" y="99475"/>
                </a:cubicBezTo>
                <a:close/>
                <a:moveTo>
                  <a:pt x="570149" y="570149"/>
                </a:moveTo>
                <a:cubicBezTo>
                  <a:pt x="508566" y="631732"/>
                  <a:pt x="426704" y="665639"/>
                  <a:pt x="339620" y="665639"/>
                </a:cubicBezTo>
                <a:cubicBezTo>
                  <a:pt x="252535" y="665639"/>
                  <a:pt x="170660" y="631732"/>
                  <a:pt x="109090" y="570149"/>
                </a:cubicBezTo>
                <a:cubicBezTo>
                  <a:pt x="47507" y="508579"/>
                  <a:pt x="13601" y="426704"/>
                  <a:pt x="13601" y="339620"/>
                </a:cubicBezTo>
                <a:cubicBezTo>
                  <a:pt x="13601" y="252535"/>
                  <a:pt x="47507" y="170660"/>
                  <a:pt x="109090" y="109090"/>
                </a:cubicBezTo>
                <a:cubicBezTo>
                  <a:pt x="170673" y="47507"/>
                  <a:pt x="252535" y="13601"/>
                  <a:pt x="339620" y="13601"/>
                </a:cubicBezTo>
                <a:cubicBezTo>
                  <a:pt x="426704" y="13601"/>
                  <a:pt x="508579" y="47507"/>
                  <a:pt x="570149" y="109090"/>
                </a:cubicBezTo>
                <a:cubicBezTo>
                  <a:pt x="631732" y="170673"/>
                  <a:pt x="665639" y="252535"/>
                  <a:pt x="665639" y="339620"/>
                </a:cubicBezTo>
                <a:cubicBezTo>
                  <a:pt x="665639" y="426704"/>
                  <a:pt x="631732" y="508579"/>
                  <a:pt x="570149" y="570149"/>
                </a:cubicBezTo>
                <a:close/>
                <a:moveTo>
                  <a:pt x="346420" y="606395"/>
                </a:moveTo>
                <a:lnTo>
                  <a:pt x="346420" y="644503"/>
                </a:lnTo>
                <a:cubicBezTo>
                  <a:pt x="346420" y="648257"/>
                  <a:pt x="343373" y="651304"/>
                  <a:pt x="339620" y="651304"/>
                </a:cubicBezTo>
                <a:cubicBezTo>
                  <a:pt x="335866" y="651304"/>
                  <a:pt x="332819" y="648257"/>
                  <a:pt x="332819" y="644503"/>
                </a:cubicBezTo>
                <a:lnTo>
                  <a:pt x="332819" y="606395"/>
                </a:lnTo>
                <a:cubicBezTo>
                  <a:pt x="332819" y="602641"/>
                  <a:pt x="335866" y="599594"/>
                  <a:pt x="339620" y="599594"/>
                </a:cubicBezTo>
                <a:cubicBezTo>
                  <a:pt x="343373" y="599594"/>
                  <a:pt x="346420" y="602641"/>
                  <a:pt x="346420" y="606395"/>
                </a:cubicBezTo>
                <a:close/>
                <a:moveTo>
                  <a:pt x="497957" y="600274"/>
                </a:moveTo>
                <a:cubicBezTo>
                  <a:pt x="499834" y="603525"/>
                  <a:pt x="498719" y="607687"/>
                  <a:pt x="495468" y="609564"/>
                </a:cubicBezTo>
                <a:cubicBezTo>
                  <a:pt x="494394" y="610189"/>
                  <a:pt x="493224" y="610475"/>
                  <a:pt x="492068" y="610475"/>
                </a:cubicBezTo>
                <a:cubicBezTo>
                  <a:pt x="489715" y="610475"/>
                  <a:pt x="487431" y="609251"/>
                  <a:pt x="486179" y="607075"/>
                </a:cubicBezTo>
                <a:lnTo>
                  <a:pt x="467138" y="574107"/>
                </a:lnTo>
                <a:cubicBezTo>
                  <a:pt x="465262" y="570856"/>
                  <a:pt x="466377" y="566695"/>
                  <a:pt x="469627" y="564818"/>
                </a:cubicBezTo>
                <a:cubicBezTo>
                  <a:pt x="472878" y="562941"/>
                  <a:pt x="477040" y="564056"/>
                  <a:pt x="478917" y="567307"/>
                </a:cubicBezTo>
                <a:lnTo>
                  <a:pt x="497957" y="600274"/>
                </a:lnTo>
                <a:close/>
                <a:moveTo>
                  <a:pt x="609564" y="495468"/>
                </a:moveTo>
                <a:cubicBezTo>
                  <a:pt x="608299" y="497645"/>
                  <a:pt x="606014" y="498869"/>
                  <a:pt x="603675" y="498869"/>
                </a:cubicBezTo>
                <a:cubicBezTo>
                  <a:pt x="602519" y="498869"/>
                  <a:pt x="601349" y="498569"/>
                  <a:pt x="600274" y="497957"/>
                </a:cubicBezTo>
                <a:lnTo>
                  <a:pt x="567307" y="478917"/>
                </a:lnTo>
                <a:cubicBezTo>
                  <a:pt x="564056" y="477040"/>
                  <a:pt x="562941" y="472878"/>
                  <a:pt x="564818" y="469627"/>
                </a:cubicBezTo>
                <a:cubicBezTo>
                  <a:pt x="566695" y="466377"/>
                  <a:pt x="570856" y="465262"/>
                  <a:pt x="574107" y="467138"/>
                </a:cubicBezTo>
                <a:lnTo>
                  <a:pt x="607075" y="486179"/>
                </a:lnTo>
                <a:cubicBezTo>
                  <a:pt x="610325" y="488056"/>
                  <a:pt x="611440" y="492218"/>
                  <a:pt x="609564" y="495468"/>
                </a:cubicBezTo>
                <a:close/>
                <a:moveTo>
                  <a:pt x="651317" y="339620"/>
                </a:moveTo>
                <a:cubicBezTo>
                  <a:pt x="651317" y="343373"/>
                  <a:pt x="648271" y="346420"/>
                  <a:pt x="644517" y="346420"/>
                </a:cubicBezTo>
                <a:lnTo>
                  <a:pt x="606408" y="346420"/>
                </a:lnTo>
                <a:cubicBezTo>
                  <a:pt x="602654" y="346420"/>
                  <a:pt x="599608" y="343373"/>
                  <a:pt x="599608" y="339620"/>
                </a:cubicBezTo>
                <a:cubicBezTo>
                  <a:pt x="599608" y="335866"/>
                  <a:pt x="602654" y="332819"/>
                  <a:pt x="606408" y="332819"/>
                </a:cubicBezTo>
                <a:lnTo>
                  <a:pt x="644517" y="332819"/>
                </a:lnTo>
                <a:cubicBezTo>
                  <a:pt x="648271" y="332819"/>
                  <a:pt x="651317" y="335866"/>
                  <a:pt x="651317" y="339620"/>
                </a:cubicBezTo>
                <a:close/>
                <a:moveTo>
                  <a:pt x="564804" y="209612"/>
                </a:moveTo>
                <a:cubicBezTo>
                  <a:pt x="562927" y="206361"/>
                  <a:pt x="564043" y="202200"/>
                  <a:pt x="567293" y="200323"/>
                </a:cubicBezTo>
                <a:lnTo>
                  <a:pt x="600261" y="181282"/>
                </a:lnTo>
                <a:cubicBezTo>
                  <a:pt x="603511" y="179405"/>
                  <a:pt x="607673" y="180520"/>
                  <a:pt x="609550" y="183771"/>
                </a:cubicBezTo>
                <a:cubicBezTo>
                  <a:pt x="611427" y="187021"/>
                  <a:pt x="610312" y="191183"/>
                  <a:pt x="607061" y="193060"/>
                </a:cubicBezTo>
                <a:lnTo>
                  <a:pt x="574093" y="212101"/>
                </a:lnTo>
                <a:cubicBezTo>
                  <a:pt x="573019" y="212713"/>
                  <a:pt x="571849" y="213012"/>
                  <a:pt x="570693" y="213012"/>
                </a:cubicBezTo>
                <a:cubicBezTo>
                  <a:pt x="568354" y="213012"/>
                  <a:pt x="566069" y="211788"/>
                  <a:pt x="564804" y="209612"/>
                </a:cubicBezTo>
                <a:close/>
                <a:moveTo>
                  <a:pt x="497957" y="78965"/>
                </a:moveTo>
                <a:lnTo>
                  <a:pt x="478917" y="111933"/>
                </a:lnTo>
                <a:cubicBezTo>
                  <a:pt x="477652" y="114109"/>
                  <a:pt x="475367" y="115333"/>
                  <a:pt x="473028" y="115333"/>
                </a:cubicBezTo>
                <a:cubicBezTo>
                  <a:pt x="471872" y="115333"/>
                  <a:pt x="470702" y="115034"/>
                  <a:pt x="469627" y="114422"/>
                </a:cubicBezTo>
                <a:cubicBezTo>
                  <a:pt x="466377" y="112545"/>
                  <a:pt x="465262" y="108383"/>
                  <a:pt x="467138" y="105132"/>
                </a:cubicBezTo>
                <a:lnTo>
                  <a:pt x="486179" y="72165"/>
                </a:lnTo>
                <a:cubicBezTo>
                  <a:pt x="488056" y="68914"/>
                  <a:pt x="492218" y="67799"/>
                  <a:pt x="495468" y="69676"/>
                </a:cubicBezTo>
                <a:cubicBezTo>
                  <a:pt x="498719" y="71553"/>
                  <a:pt x="499834" y="75714"/>
                  <a:pt x="497957" y="78965"/>
                </a:cubicBezTo>
                <a:close/>
                <a:moveTo>
                  <a:pt x="332819" y="72845"/>
                </a:moveTo>
                <a:lnTo>
                  <a:pt x="332819" y="34736"/>
                </a:lnTo>
                <a:cubicBezTo>
                  <a:pt x="332819" y="30982"/>
                  <a:pt x="335866" y="27936"/>
                  <a:pt x="339620" y="27936"/>
                </a:cubicBezTo>
                <a:cubicBezTo>
                  <a:pt x="343373" y="27936"/>
                  <a:pt x="346420" y="30982"/>
                  <a:pt x="346420" y="34736"/>
                </a:cubicBezTo>
                <a:lnTo>
                  <a:pt x="346420" y="72845"/>
                </a:lnTo>
                <a:cubicBezTo>
                  <a:pt x="346420" y="76598"/>
                  <a:pt x="343373" y="79645"/>
                  <a:pt x="339620" y="79645"/>
                </a:cubicBezTo>
                <a:cubicBezTo>
                  <a:pt x="335866" y="79645"/>
                  <a:pt x="332819" y="76598"/>
                  <a:pt x="332819" y="72845"/>
                </a:cubicBezTo>
                <a:close/>
                <a:moveTo>
                  <a:pt x="212101" y="105146"/>
                </a:moveTo>
                <a:cubicBezTo>
                  <a:pt x="213978" y="108396"/>
                  <a:pt x="212862" y="112558"/>
                  <a:pt x="209612" y="114435"/>
                </a:cubicBezTo>
                <a:cubicBezTo>
                  <a:pt x="208537" y="115047"/>
                  <a:pt x="207368" y="115346"/>
                  <a:pt x="206212" y="115346"/>
                </a:cubicBezTo>
                <a:cubicBezTo>
                  <a:pt x="203859" y="115346"/>
                  <a:pt x="201574" y="114122"/>
                  <a:pt x="200323" y="111946"/>
                </a:cubicBezTo>
                <a:lnTo>
                  <a:pt x="181282" y="78978"/>
                </a:lnTo>
                <a:cubicBezTo>
                  <a:pt x="179405" y="75728"/>
                  <a:pt x="180520" y="71566"/>
                  <a:pt x="183771" y="69689"/>
                </a:cubicBezTo>
                <a:cubicBezTo>
                  <a:pt x="187021" y="67812"/>
                  <a:pt x="191183" y="68928"/>
                  <a:pt x="193060" y="72178"/>
                </a:cubicBezTo>
                <a:lnTo>
                  <a:pt x="212101" y="105146"/>
                </a:lnTo>
                <a:close/>
                <a:moveTo>
                  <a:pt x="114435" y="209612"/>
                </a:moveTo>
                <a:cubicBezTo>
                  <a:pt x="113170" y="211788"/>
                  <a:pt x="110885" y="213012"/>
                  <a:pt x="108546" y="213012"/>
                </a:cubicBezTo>
                <a:cubicBezTo>
                  <a:pt x="107390" y="213012"/>
                  <a:pt x="106220" y="212713"/>
                  <a:pt x="105146" y="212101"/>
                </a:cubicBezTo>
                <a:lnTo>
                  <a:pt x="72178" y="193060"/>
                </a:lnTo>
                <a:cubicBezTo>
                  <a:pt x="68928" y="191183"/>
                  <a:pt x="67812" y="187021"/>
                  <a:pt x="69689" y="183771"/>
                </a:cubicBezTo>
                <a:cubicBezTo>
                  <a:pt x="71566" y="180520"/>
                  <a:pt x="75728" y="179405"/>
                  <a:pt x="78978" y="181282"/>
                </a:cubicBezTo>
                <a:lnTo>
                  <a:pt x="111946" y="200323"/>
                </a:lnTo>
                <a:cubicBezTo>
                  <a:pt x="115197" y="202200"/>
                  <a:pt x="116312" y="206361"/>
                  <a:pt x="114435" y="209612"/>
                </a:cubicBezTo>
                <a:close/>
                <a:moveTo>
                  <a:pt x="72845" y="346420"/>
                </a:moveTo>
                <a:lnTo>
                  <a:pt x="34736" y="346420"/>
                </a:lnTo>
                <a:cubicBezTo>
                  <a:pt x="30982" y="346420"/>
                  <a:pt x="27936" y="343373"/>
                  <a:pt x="27936" y="339620"/>
                </a:cubicBezTo>
                <a:cubicBezTo>
                  <a:pt x="27936" y="335866"/>
                  <a:pt x="30982" y="332819"/>
                  <a:pt x="34736" y="332819"/>
                </a:cubicBezTo>
                <a:lnTo>
                  <a:pt x="72845" y="332819"/>
                </a:lnTo>
                <a:cubicBezTo>
                  <a:pt x="76598" y="332819"/>
                  <a:pt x="79645" y="335866"/>
                  <a:pt x="79645" y="339620"/>
                </a:cubicBezTo>
                <a:cubicBezTo>
                  <a:pt x="79645" y="343373"/>
                  <a:pt x="76598" y="346420"/>
                  <a:pt x="72845" y="346420"/>
                </a:cubicBezTo>
                <a:close/>
                <a:moveTo>
                  <a:pt x="114435" y="469627"/>
                </a:moveTo>
                <a:cubicBezTo>
                  <a:pt x="116312" y="472878"/>
                  <a:pt x="115197" y="477040"/>
                  <a:pt x="111946" y="478917"/>
                </a:cubicBezTo>
                <a:lnTo>
                  <a:pt x="78978" y="497957"/>
                </a:lnTo>
                <a:cubicBezTo>
                  <a:pt x="77904" y="498583"/>
                  <a:pt x="76734" y="498869"/>
                  <a:pt x="75578" y="498869"/>
                </a:cubicBezTo>
                <a:cubicBezTo>
                  <a:pt x="73225" y="498869"/>
                  <a:pt x="70941" y="497645"/>
                  <a:pt x="69689" y="495468"/>
                </a:cubicBezTo>
                <a:cubicBezTo>
                  <a:pt x="67812" y="492218"/>
                  <a:pt x="68928" y="488056"/>
                  <a:pt x="72178" y="486179"/>
                </a:cubicBezTo>
                <a:lnTo>
                  <a:pt x="105146" y="467138"/>
                </a:lnTo>
                <a:cubicBezTo>
                  <a:pt x="108396" y="465262"/>
                  <a:pt x="112558" y="466377"/>
                  <a:pt x="114435" y="469627"/>
                </a:cubicBezTo>
                <a:close/>
                <a:moveTo>
                  <a:pt x="212101" y="574093"/>
                </a:moveTo>
                <a:lnTo>
                  <a:pt x="193060" y="607061"/>
                </a:lnTo>
                <a:cubicBezTo>
                  <a:pt x="191795" y="609237"/>
                  <a:pt x="189510" y="610461"/>
                  <a:pt x="187171" y="610461"/>
                </a:cubicBezTo>
                <a:cubicBezTo>
                  <a:pt x="186015" y="610461"/>
                  <a:pt x="184845" y="610162"/>
                  <a:pt x="183771" y="609550"/>
                </a:cubicBezTo>
                <a:cubicBezTo>
                  <a:pt x="180520" y="607673"/>
                  <a:pt x="179405" y="603511"/>
                  <a:pt x="181282" y="600261"/>
                </a:cubicBezTo>
                <a:lnTo>
                  <a:pt x="200323" y="567293"/>
                </a:lnTo>
                <a:cubicBezTo>
                  <a:pt x="202200" y="564043"/>
                  <a:pt x="206361" y="562927"/>
                  <a:pt x="209612" y="564804"/>
                </a:cubicBezTo>
                <a:cubicBezTo>
                  <a:pt x="212862" y="566695"/>
                  <a:pt x="213978" y="570843"/>
                  <a:pt x="212101" y="574093"/>
                </a:cubicBezTo>
                <a:close/>
                <a:moveTo>
                  <a:pt x="459114" y="339620"/>
                </a:moveTo>
                <a:cubicBezTo>
                  <a:pt x="459114" y="343373"/>
                  <a:pt x="456068" y="346420"/>
                  <a:pt x="452314" y="346420"/>
                </a:cubicBezTo>
                <a:lnTo>
                  <a:pt x="339620" y="346420"/>
                </a:lnTo>
                <a:cubicBezTo>
                  <a:pt x="335866" y="346420"/>
                  <a:pt x="332819" y="343373"/>
                  <a:pt x="332819" y="339620"/>
                </a:cubicBezTo>
                <a:lnTo>
                  <a:pt x="332819" y="147580"/>
                </a:lnTo>
                <a:cubicBezTo>
                  <a:pt x="332819" y="143826"/>
                  <a:pt x="335866" y="140779"/>
                  <a:pt x="339620" y="140779"/>
                </a:cubicBezTo>
                <a:cubicBezTo>
                  <a:pt x="343373" y="140779"/>
                  <a:pt x="346420" y="143826"/>
                  <a:pt x="346420" y="147580"/>
                </a:cubicBezTo>
                <a:lnTo>
                  <a:pt x="346420" y="332819"/>
                </a:lnTo>
                <a:lnTo>
                  <a:pt x="452314" y="332819"/>
                </a:lnTo>
                <a:cubicBezTo>
                  <a:pt x="456081" y="332819"/>
                  <a:pt x="459114" y="335866"/>
                  <a:pt x="459114" y="3396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6"/>
          <p:cNvSpPr/>
          <p:nvPr/>
        </p:nvSpPr>
        <p:spPr>
          <a:xfrm>
            <a:off x="7175583" y="973236"/>
            <a:ext cx="375257" cy="339383"/>
          </a:xfrm>
          <a:custGeom>
            <a:rect b="b" l="l" r="r" t="t"/>
            <a:pathLst>
              <a:path extrusionOk="0" h="678765" w="750514">
                <a:moveTo>
                  <a:pt x="692839" y="197738"/>
                </a:moveTo>
                <a:lnTo>
                  <a:pt x="692839" y="16003"/>
                </a:lnTo>
                <a:cubicBezTo>
                  <a:pt x="692839" y="9562"/>
                  <a:pt x="689167" y="3949"/>
                  <a:pt x="683252" y="1361"/>
                </a:cubicBezTo>
                <a:cubicBezTo>
                  <a:pt x="677337" y="-1212"/>
                  <a:pt x="670744" y="-84"/>
                  <a:pt x="666033" y="4295"/>
                </a:cubicBezTo>
                <a:cubicBezTo>
                  <a:pt x="631988" y="35927"/>
                  <a:pt x="534037" y="109512"/>
                  <a:pt x="360184" y="109512"/>
                </a:cubicBezTo>
                <a:cubicBezTo>
                  <a:pt x="360169" y="109512"/>
                  <a:pt x="360169" y="109512"/>
                  <a:pt x="360154" y="109512"/>
                </a:cubicBezTo>
                <a:lnTo>
                  <a:pt x="153008" y="109512"/>
                </a:lnTo>
                <a:cubicBezTo>
                  <a:pt x="112129" y="109512"/>
                  <a:pt x="73704" y="125417"/>
                  <a:pt x="44807" y="154310"/>
                </a:cubicBezTo>
                <a:cubicBezTo>
                  <a:pt x="15924" y="183217"/>
                  <a:pt x="0" y="221620"/>
                  <a:pt x="0" y="262475"/>
                </a:cubicBezTo>
                <a:cubicBezTo>
                  <a:pt x="0" y="328973"/>
                  <a:pt x="43708" y="388322"/>
                  <a:pt x="106756" y="408291"/>
                </a:cubicBezTo>
                <a:lnTo>
                  <a:pt x="186466" y="664093"/>
                </a:lnTo>
                <a:cubicBezTo>
                  <a:pt x="189190" y="672866"/>
                  <a:pt x="197212" y="678765"/>
                  <a:pt x="206393" y="678765"/>
                </a:cubicBezTo>
                <a:lnTo>
                  <a:pt x="288857" y="678765"/>
                </a:lnTo>
                <a:cubicBezTo>
                  <a:pt x="295570" y="678765"/>
                  <a:pt x="301696" y="675665"/>
                  <a:pt x="305669" y="670263"/>
                </a:cubicBezTo>
                <a:cubicBezTo>
                  <a:pt x="309643" y="664861"/>
                  <a:pt x="310787" y="658089"/>
                  <a:pt x="308785" y="651679"/>
                </a:cubicBezTo>
                <a:lnTo>
                  <a:pt x="235186" y="415439"/>
                </a:lnTo>
                <a:lnTo>
                  <a:pt x="360078" y="415439"/>
                </a:lnTo>
                <a:cubicBezTo>
                  <a:pt x="360108" y="415439"/>
                  <a:pt x="360138" y="415454"/>
                  <a:pt x="360169" y="415454"/>
                </a:cubicBezTo>
                <a:cubicBezTo>
                  <a:pt x="534037" y="415454"/>
                  <a:pt x="631988" y="489024"/>
                  <a:pt x="666033" y="520670"/>
                </a:cubicBezTo>
                <a:cubicBezTo>
                  <a:pt x="669074" y="523484"/>
                  <a:pt x="672897" y="524959"/>
                  <a:pt x="676810" y="524959"/>
                </a:cubicBezTo>
                <a:cubicBezTo>
                  <a:pt x="678962" y="524959"/>
                  <a:pt x="681145" y="524507"/>
                  <a:pt x="683252" y="523589"/>
                </a:cubicBezTo>
                <a:cubicBezTo>
                  <a:pt x="689167" y="521016"/>
                  <a:pt x="692839" y="515403"/>
                  <a:pt x="692839" y="508948"/>
                </a:cubicBezTo>
                <a:lnTo>
                  <a:pt x="692839" y="327227"/>
                </a:lnTo>
                <a:cubicBezTo>
                  <a:pt x="725259" y="323480"/>
                  <a:pt x="750514" y="295882"/>
                  <a:pt x="750514" y="262475"/>
                </a:cubicBezTo>
                <a:cubicBezTo>
                  <a:pt x="750514" y="229069"/>
                  <a:pt x="725259" y="201485"/>
                  <a:pt x="692839" y="197738"/>
                </a:cubicBezTo>
                <a:close/>
                <a:moveTo>
                  <a:pt x="294426" y="656163"/>
                </a:moveTo>
                <a:cubicBezTo>
                  <a:pt x="294983" y="657939"/>
                  <a:pt x="294652" y="659835"/>
                  <a:pt x="293553" y="661339"/>
                </a:cubicBezTo>
                <a:cubicBezTo>
                  <a:pt x="292439" y="662859"/>
                  <a:pt x="290724" y="663717"/>
                  <a:pt x="288857" y="663717"/>
                </a:cubicBezTo>
                <a:lnTo>
                  <a:pt x="206393" y="663717"/>
                </a:lnTo>
                <a:cubicBezTo>
                  <a:pt x="203835" y="663717"/>
                  <a:pt x="201592" y="662077"/>
                  <a:pt x="200824" y="659624"/>
                </a:cubicBezTo>
                <a:lnTo>
                  <a:pt x="123884" y="412640"/>
                </a:lnTo>
                <a:cubicBezTo>
                  <a:pt x="133441" y="414491"/>
                  <a:pt x="143179" y="415439"/>
                  <a:pt x="153008" y="415439"/>
                </a:cubicBezTo>
                <a:lnTo>
                  <a:pt x="219412" y="415439"/>
                </a:lnTo>
                <a:lnTo>
                  <a:pt x="294426" y="656163"/>
                </a:lnTo>
                <a:close/>
                <a:moveTo>
                  <a:pt x="288526" y="400391"/>
                </a:moveTo>
                <a:lnTo>
                  <a:pt x="153008" y="400391"/>
                </a:lnTo>
                <a:cubicBezTo>
                  <a:pt x="140034" y="400391"/>
                  <a:pt x="127195" y="398585"/>
                  <a:pt x="114839" y="395034"/>
                </a:cubicBezTo>
                <a:cubicBezTo>
                  <a:pt x="56095" y="378180"/>
                  <a:pt x="15051" y="323676"/>
                  <a:pt x="15051" y="262475"/>
                </a:cubicBezTo>
                <a:cubicBezTo>
                  <a:pt x="15051" y="225638"/>
                  <a:pt x="29410" y="191012"/>
                  <a:pt x="55448" y="164949"/>
                </a:cubicBezTo>
                <a:cubicBezTo>
                  <a:pt x="81501" y="138900"/>
                  <a:pt x="116148" y="124560"/>
                  <a:pt x="153008" y="124560"/>
                </a:cubicBezTo>
                <a:lnTo>
                  <a:pt x="288526" y="124560"/>
                </a:lnTo>
                <a:lnTo>
                  <a:pt x="288526" y="400391"/>
                </a:lnTo>
                <a:close/>
                <a:moveTo>
                  <a:pt x="607440" y="460342"/>
                </a:moveTo>
                <a:cubicBezTo>
                  <a:pt x="553317" y="430051"/>
                  <a:pt x="471846" y="400421"/>
                  <a:pt x="360244" y="400406"/>
                </a:cubicBezTo>
                <a:cubicBezTo>
                  <a:pt x="360214" y="400406"/>
                  <a:pt x="360184" y="400391"/>
                  <a:pt x="360154" y="400391"/>
                </a:cubicBezTo>
                <a:lnTo>
                  <a:pt x="303577" y="400391"/>
                </a:lnTo>
                <a:lnTo>
                  <a:pt x="303577" y="124560"/>
                </a:lnTo>
                <a:lnTo>
                  <a:pt x="360138" y="124560"/>
                </a:lnTo>
                <a:cubicBezTo>
                  <a:pt x="360154" y="124560"/>
                  <a:pt x="360154" y="124560"/>
                  <a:pt x="360169" y="124560"/>
                </a:cubicBezTo>
                <a:cubicBezTo>
                  <a:pt x="471801" y="124560"/>
                  <a:pt x="553302" y="94915"/>
                  <a:pt x="607440" y="64608"/>
                </a:cubicBezTo>
                <a:lnTo>
                  <a:pt x="607440" y="460342"/>
                </a:lnTo>
                <a:close/>
                <a:moveTo>
                  <a:pt x="677788" y="262475"/>
                </a:moveTo>
                <a:lnTo>
                  <a:pt x="677788" y="508948"/>
                </a:lnTo>
                <a:cubicBezTo>
                  <a:pt x="677788" y="509143"/>
                  <a:pt x="677788" y="509550"/>
                  <a:pt x="677231" y="509805"/>
                </a:cubicBezTo>
                <a:cubicBezTo>
                  <a:pt x="676705" y="510031"/>
                  <a:pt x="676419" y="509775"/>
                  <a:pt x="676283" y="509640"/>
                </a:cubicBezTo>
                <a:cubicBezTo>
                  <a:pt x="665100" y="499257"/>
                  <a:pt x="647280" y="484510"/>
                  <a:pt x="622491" y="469191"/>
                </a:cubicBezTo>
                <a:lnTo>
                  <a:pt x="622491" y="55760"/>
                </a:lnTo>
                <a:cubicBezTo>
                  <a:pt x="647280" y="40456"/>
                  <a:pt x="665100" y="25709"/>
                  <a:pt x="676268" y="15326"/>
                </a:cubicBezTo>
                <a:cubicBezTo>
                  <a:pt x="676419" y="15175"/>
                  <a:pt x="676705" y="14919"/>
                  <a:pt x="677231" y="15160"/>
                </a:cubicBezTo>
                <a:cubicBezTo>
                  <a:pt x="677788" y="15401"/>
                  <a:pt x="677788" y="15807"/>
                  <a:pt x="677788" y="16003"/>
                </a:cubicBezTo>
                <a:lnTo>
                  <a:pt x="677788" y="262475"/>
                </a:lnTo>
                <a:close/>
                <a:moveTo>
                  <a:pt x="692839" y="312059"/>
                </a:moveTo>
                <a:lnTo>
                  <a:pt x="692839" y="262475"/>
                </a:lnTo>
                <a:lnTo>
                  <a:pt x="692839" y="212907"/>
                </a:lnTo>
                <a:cubicBezTo>
                  <a:pt x="716936" y="216549"/>
                  <a:pt x="735463" y="237390"/>
                  <a:pt x="735463" y="262475"/>
                </a:cubicBezTo>
                <a:cubicBezTo>
                  <a:pt x="735463" y="287575"/>
                  <a:pt x="716936" y="308417"/>
                  <a:pt x="692839" y="3120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6"/>
          <p:cNvSpPr/>
          <p:nvPr/>
        </p:nvSpPr>
        <p:spPr>
          <a:xfrm>
            <a:off x="7766498" y="973239"/>
            <a:ext cx="226442" cy="339286"/>
          </a:xfrm>
          <a:custGeom>
            <a:rect b="b" l="l" r="r" t="t"/>
            <a:pathLst>
              <a:path extrusionOk="0" h="678572" w="452884">
                <a:moveTo>
                  <a:pt x="228128" y="0"/>
                </a:moveTo>
                <a:lnTo>
                  <a:pt x="224756" y="0"/>
                </a:lnTo>
                <a:cubicBezTo>
                  <a:pt x="100825" y="0"/>
                  <a:pt x="0" y="100848"/>
                  <a:pt x="0" y="224790"/>
                </a:cubicBezTo>
                <a:cubicBezTo>
                  <a:pt x="0" y="280512"/>
                  <a:pt x="25662" y="329174"/>
                  <a:pt x="50467" y="376246"/>
                </a:cubicBezTo>
                <a:cubicBezTo>
                  <a:pt x="55512" y="385807"/>
                  <a:pt x="60721" y="395708"/>
                  <a:pt x="65576" y="405406"/>
                </a:cubicBezTo>
                <a:cubicBezTo>
                  <a:pt x="83405" y="441053"/>
                  <a:pt x="95821" y="477557"/>
                  <a:pt x="102416" y="513285"/>
                </a:cubicBezTo>
                <a:cubicBezTo>
                  <a:pt x="102403" y="513462"/>
                  <a:pt x="102362" y="513625"/>
                  <a:pt x="102362" y="513802"/>
                </a:cubicBezTo>
                <a:cubicBezTo>
                  <a:pt x="102362" y="514836"/>
                  <a:pt x="102607" y="515815"/>
                  <a:pt x="103028" y="516685"/>
                </a:cubicBezTo>
                <a:cubicBezTo>
                  <a:pt x="106279" y="535345"/>
                  <a:pt x="107951" y="553788"/>
                  <a:pt x="107951" y="571754"/>
                </a:cubicBezTo>
                <a:cubicBezTo>
                  <a:pt x="107951" y="589421"/>
                  <a:pt x="106034" y="599214"/>
                  <a:pt x="106020" y="599309"/>
                </a:cubicBezTo>
                <a:cubicBezTo>
                  <a:pt x="105612" y="601308"/>
                  <a:pt x="106170" y="603375"/>
                  <a:pt x="107462" y="604953"/>
                </a:cubicBezTo>
                <a:cubicBezTo>
                  <a:pt x="108754" y="606544"/>
                  <a:pt x="110739" y="607456"/>
                  <a:pt x="112779" y="607456"/>
                </a:cubicBezTo>
                <a:lnTo>
                  <a:pt x="141446" y="607456"/>
                </a:lnTo>
                <a:lnTo>
                  <a:pt x="141446" y="660539"/>
                </a:lnTo>
                <a:cubicBezTo>
                  <a:pt x="141446" y="670481"/>
                  <a:pt x="149538" y="678573"/>
                  <a:pt x="159493" y="678573"/>
                </a:cubicBezTo>
                <a:lnTo>
                  <a:pt x="290032" y="678573"/>
                </a:lnTo>
                <a:cubicBezTo>
                  <a:pt x="299987" y="678573"/>
                  <a:pt x="308079" y="670481"/>
                  <a:pt x="308079" y="660539"/>
                </a:cubicBezTo>
                <a:lnTo>
                  <a:pt x="308079" y="607456"/>
                </a:lnTo>
                <a:lnTo>
                  <a:pt x="340200" y="607456"/>
                </a:lnTo>
                <a:cubicBezTo>
                  <a:pt x="342240" y="607456"/>
                  <a:pt x="344158" y="606531"/>
                  <a:pt x="345450" y="604967"/>
                </a:cubicBezTo>
                <a:cubicBezTo>
                  <a:pt x="346742" y="603389"/>
                  <a:pt x="347258" y="601308"/>
                  <a:pt x="346864" y="599309"/>
                </a:cubicBezTo>
                <a:cubicBezTo>
                  <a:pt x="346850" y="599214"/>
                  <a:pt x="344933" y="589421"/>
                  <a:pt x="344933" y="571754"/>
                </a:cubicBezTo>
                <a:cubicBezTo>
                  <a:pt x="344933" y="518345"/>
                  <a:pt x="359593" y="460814"/>
                  <a:pt x="387308" y="405406"/>
                </a:cubicBezTo>
                <a:cubicBezTo>
                  <a:pt x="392163" y="395708"/>
                  <a:pt x="397372" y="385807"/>
                  <a:pt x="402417" y="376246"/>
                </a:cubicBezTo>
                <a:cubicBezTo>
                  <a:pt x="427222" y="329174"/>
                  <a:pt x="452884" y="280512"/>
                  <a:pt x="452884" y="224790"/>
                </a:cubicBezTo>
                <a:cubicBezTo>
                  <a:pt x="452884" y="100848"/>
                  <a:pt x="352059" y="0"/>
                  <a:pt x="228128" y="0"/>
                </a:cubicBezTo>
                <a:close/>
                <a:moveTo>
                  <a:pt x="294479" y="660539"/>
                </a:moveTo>
                <a:cubicBezTo>
                  <a:pt x="294479" y="662987"/>
                  <a:pt x="292480" y="664972"/>
                  <a:pt x="290032" y="664972"/>
                </a:cubicBezTo>
                <a:lnTo>
                  <a:pt x="159493" y="664972"/>
                </a:lnTo>
                <a:cubicBezTo>
                  <a:pt x="157045" y="664972"/>
                  <a:pt x="155046" y="662987"/>
                  <a:pt x="155046" y="660539"/>
                </a:cubicBezTo>
                <a:lnTo>
                  <a:pt x="155046" y="607456"/>
                </a:lnTo>
                <a:lnTo>
                  <a:pt x="294479" y="607456"/>
                </a:lnTo>
                <a:lnTo>
                  <a:pt x="294479" y="660539"/>
                </a:lnTo>
                <a:close/>
                <a:moveTo>
                  <a:pt x="301334" y="593855"/>
                </a:moveTo>
                <a:cubicBezTo>
                  <a:pt x="301320" y="593855"/>
                  <a:pt x="301293" y="593855"/>
                  <a:pt x="301279" y="593855"/>
                </a:cubicBezTo>
                <a:lnTo>
                  <a:pt x="148246" y="593855"/>
                </a:lnTo>
                <a:cubicBezTo>
                  <a:pt x="148232" y="593855"/>
                  <a:pt x="148205" y="593855"/>
                  <a:pt x="148192" y="593855"/>
                </a:cubicBezTo>
                <a:lnTo>
                  <a:pt x="120490" y="593855"/>
                </a:lnTo>
                <a:cubicBezTo>
                  <a:pt x="121020" y="588741"/>
                  <a:pt x="121551" y="581315"/>
                  <a:pt x="121551" y="571754"/>
                </a:cubicBezTo>
                <a:cubicBezTo>
                  <a:pt x="121551" y="568653"/>
                  <a:pt x="121496" y="565539"/>
                  <a:pt x="121401" y="562424"/>
                </a:cubicBezTo>
                <a:lnTo>
                  <a:pt x="331483" y="562424"/>
                </a:lnTo>
                <a:cubicBezTo>
                  <a:pt x="331388" y="565539"/>
                  <a:pt x="331334" y="568653"/>
                  <a:pt x="331334" y="571754"/>
                </a:cubicBezTo>
                <a:cubicBezTo>
                  <a:pt x="331334" y="581315"/>
                  <a:pt x="331864" y="588741"/>
                  <a:pt x="332394" y="593855"/>
                </a:cubicBezTo>
                <a:lnTo>
                  <a:pt x="301334" y="593855"/>
                </a:lnTo>
                <a:close/>
                <a:moveTo>
                  <a:pt x="332190" y="548823"/>
                </a:moveTo>
                <a:lnTo>
                  <a:pt x="120694" y="548823"/>
                </a:lnTo>
                <a:cubicBezTo>
                  <a:pt x="120028" y="539494"/>
                  <a:pt x="118940" y="530082"/>
                  <a:pt x="117457" y="520602"/>
                </a:cubicBezTo>
                <a:lnTo>
                  <a:pt x="335427" y="520602"/>
                </a:lnTo>
                <a:cubicBezTo>
                  <a:pt x="333945" y="530082"/>
                  <a:pt x="332857" y="539494"/>
                  <a:pt x="332190" y="548823"/>
                </a:cubicBezTo>
                <a:close/>
                <a:moveTo>
                  <a:pt x="390395" y="369908"/>
                </a:moveTo>
                <a:cubicBezTo>
                  <a:pt x="385309" y="379537"/>
                  <a:pt x="380060" y="389493"/>
                  <a:pt x="375151" y="399326"/>
                </a:cubicBezTo>
                <a:cubicBezTo>
                  <a:pt x="357363" y="434864"/>
                  <a:pt x="344797" y="471300"/>
                  <a:pt x="337807" y="507097"/>
                </a:cubicBezTo>
                <a:cubicBezTo>
                  <a:pt x="337480" y="507056"/>
                  <a:pt x="337168" y="507002"/>
                  <a:pt x="336828" y="507002"/>
                </a:cubicBezTo>
                <a:lnTo>
                  <a:pt x="233242" y="507002"/>
                </a:lnTo>
                <a:lnTo>
                  <a:pt x="233242" y="279451"/>
                </a:lnTo>
                <a:lnTo>
                  <a:pt x="295132" y="224776"/>
                </a:lnTo>
                <a:cubicBezTo>
                  <a:pt x="297947" y="222288"/>
                  <a:pt x="298219" y="217990"/>
                  <a:pt x="295731" y="215174"/>
                </a:cubicBezTo>
                <a:cubicBezTo>
                  <a:pt x="293242" y="212359"/>
                  <a:pt x="288945" y="212101"/>
                  <a:pt x="286129" y="214576"/>
                </a:cubicBezTo>
                <a:lnTo>
                  <a:pt x="224756" y="268802"/>
                </a:lnTo>
                <a:lnTo>
                  <a:pt x="163396" y="214576"/>
                </a:lnTo>
                <a:cubicBezTo>
                  <a:pt x="160581" y="212101"/>
                  <a:pt x="156283" y="212359"/>
                  <a:pt x="153795" y="215174"/>
                </a:cubicBezTo>
                <a:cubicBezTo>
                  <a:pt x="151306" y="217990"/>
                  <a:pt x="151578" y="222288"/>
                  <a:pt x="154393" y="224776"/>
                </a:cubicBezTo>
                <a:lnTo>
                  <a:pt x="219642" y="282429"/>
                </a:lnTo>
                <a:lnTo>
                  <a:pt x="219642" y="507002"/>
                </a:lnTo>
                <a:lnTo>
                  <a:pt x="115064" y="507002"/>
                </a:lnTo>
                <a:cubicBezTo>
                  <a:pt x="108074" y="471232"/>
                  <a:pt x="95494" y="434837"/>
                  <a:pt x="77734" y="399326"/>
                </a:cubicBezTo>
                <a:cubicBezTo>
                  <a:pt x="72824" y="389493"/>
                  <a:pt x="67575" y="379537"/>
                  <a:pt x="62489" y="369908"/>
                </a:cubicBezTo>
                <a:cubicBezTo>
                  <a:pt x="38459" y="324292"/>
                  <a:pt x="13599" y="277139"/>
                  <a:pt x="13599" y="224790"/>
                </a:cubicBezTo>
                <a:cubicBezTo>
                  <a:pt x="13599" y="108342"/>
                  <a:pt x="108332" y="13601"/>
                  <a:pt x="224756" y="13601"/>
                </a:cubicBezTo>
                <a:lnTo>
                  <a:pt x="228128" y="13601"/>
                </a:lnTo>
                <a:cubicBezTo>
                  <a:pt x="344552" y="13601"/>
                  <a:pt x="439285" y="108342"/>
                  <a:pt x="439285" y="224790"/>
                </a:cubicBezTo>
                <a:cubicBezTo>
                  <a:pt x="439285" y="277139"/>
                  <a:pt x="414425" y="324292"/>
                  <a:pt x="390395" y="3699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6"/>
          <p:cNvSpPr/>
          <p:nvPr/>
        </p:nvSpPr>
        <p:spPr>
          <a:xfrm>
            <a:off x="4802231" y="1671629"/>
            <a:ext cx="339483" cy="339483"/>
          </a:xfrm>
          <a:custGeom>
            <a:rect b="b" l="l" r="r" t="t"/>
            <a:pathLst>
              <a:path extrusionOk="0" h="678967" w="678967">
                <a:moveTo>
                  <a:pt x="579534" y="99434"/>
                </a:moveTo>
                <a:cubicBezTo>
                  <a:pt x="515407" y="35307"/>
                  <a:pt x="430159" y="0"/>
                  <a:pt x="339484" y="0"/>
                </a:cubicBezTo>
                <a:cubicBezTo>
                  <a:pt x="248809" y="0"/>
                  <a:pt x="163547" y="35307"/>
                  <a:pt x="99434" y="99434"/>
                </a:cubicBezTo>
                <a:cubicBezTo>
                  <a:pt x="35307" y="163547"/>
                  <a:pt x="0" y="248809"/>
                  <a:pt x="0" y="339484"/>
                </a:cubicBezTo>
                <a:cubicBezTo>
                  <a:pt x="0" y="430159"/>
                  <a:pt x="35307" y="515420"/>
                  <a:pt x="99434" y="579534"/>
                </a:cubicBezTo>
                <a:cubicBezTo>
                  <a:pt x="163547" y="643647"/>
                  <a:pt x="248809" y="678967"/>
                  <a:pt x="339484" y="678967"/>
                </a:cubicBezTo>
                <a:cubicBezTo>
                  <a:pt x="430159" y="678967"/>
                  <a:pt x="515420" y="643660"/>
                  <a:pt x="579534" y="579534"/>
                </a:cubicBezTo>
                <a:cubicBezTo>
                  <a:pt x="643647" y="515407"/>
                  <a:pt x="678967" y="430159"/>
                  <a:pt x="678967" y="339484"/>
                </a:cubicBezTo>
                <a:cubicBezTo>
                  <a:pt x="678967" y="248809"/>
                  <a:pt x="643647" y="163547"/>
                  <a:pt x="579534" y="99434"/>
                </a:cubicBezTo>
                <a:close/>
                <a:moveTo>
                  <a:pt x="569918" y="569918"/>
                </a:moveTo>
                <a:cubicBezTo>
                  <a:pt x="508362" y="631474"/>
                  <a:pt x="426527" y="665367"/>
                  <a:pt x="339484" y="665367"/>
                </a:cubicBezTo>
                <a:cubicBezTo>
                  <a:pt x="252440" y="665367"/>
                  <a:pt x="170605" y="631474"/>
                  <a:pt x="109049" y="569918"/>
                </a:cubicBezTo>
                <a:cubicBezTo>
                  <a:pt x="47493" y="508362"/>
                  <a:pt x="13601" y="426527"/>
                  <a:pt x="13601" y="339484"/>
                </a:cubicBezTo>
                <a:cubicBezTo>
                  <a:pt x="13601" y="252440"/>
                  <a:pt x="47493" y="170605"/>
                  <a:pt x="109049" y="109049"/>
                </a:cubicBezTo>
                <a:cubicBezTo>
                  <a:pt x="170605" y="47493"/>
                  <a:pt x="252440" y="13601"/>
                  <a:pt x="339484" y="13601"/>
                </a:cubicBezTo>
                <a:cubicBezTo>
                  <a:pt x="426527" y="13601"/>
                  <a:pt x="508362" y="47493"/>
                  <a:pt x="569918" y="109049"/>
                </a:cubicBezTo>
                <a:cubicBezTo>
                  <a:pt x="631474" y="170605"/>
                  <a:pt x="665367" y="252440"/>
                  <a:pt x="665367" y="339484"/>
                </a:cubicBezTo>
                <a:cubicBezTo>
                  <a:pt x="665367" y="426527"/>
                  <a:pt x="631460" y="508362"/>
                  <a:pt x="569918" y="569918"/>
                </a:cubicBezTo>
                <a:close/>
                <a:moveTo>
                  <a:pt x="511599" y="508892"/>
                </a:moveTo>
                <a:cubicBezTo>
                  <a:pt x="512945" y="512401"/>
                  <a:pt x="511191" y="516332"/>
                  <a:pt x="507682" y="517678"/>
                </a:cubicBezTo>
                <a:cubicBezTo>
                  <a:pt x="506879" y="517991"/>
                  <a:pt x="506050" y="518127"/>
                  <a:pt x="505247" y="518127"/>
                </a:cubicBezTo>
                <a:cubicBezTo>
                  <a:pt x="502514" y="518127"/>
                  <a:pt x="499929" y="516468"/>
                  <a:pt x="498896" y="513761"/>
                </a:cubicBezTo>
                <a:cubicBezTo>
                  <a:pt x="486655" y="481881"/>
                  <a:pt x="465330" y="454640"/>
                  <a:pt x="437231" y="434987"/>
                </a:cubicBezTo>
                <a:cubicBezTo>
                  <a:pt x="408493" y="414885"/>
                  <a:pt x="374695" y="404263"/>
                  <a:pt x="339484" y="404263"/>
                </a:cubicBezTo>
                <a:cubicBezTo>
                  <a:pt x="304272" y="404263"/>
                  <a:pt x="270474" y="414885"/>
                  <a:pt x="241736" y="434987"/>
                </a:cubicBezTo>
                <a:cubicBezTo>
                  <a:pt x="213638" y="454640"/>
                  <a:pt x="192312" y="481881"/>
                  <a:pt x="180071" y="513761"/>
                </a:cubicBezTo>
                <a:cubicBezTo>
                  <a:pt x="178725" y="517270"/>
                  <a:pt x="174794" y="519011"/>
                  <a:pt x="171285" y="517678"/>
                </a:cubicBezTo>
                <a:cubicBezTo>
                  <a:pt x="167777" y="516332"/>
                  <a:pt x="166036" y="512401"/>
                  <a:pt x="167382" y="508892"/>
                </a:cubicBezTo>
                <a:cubicBezTo>
                  <a:pt x="180602" y="474469"/>
                  <a:pt x="203628" y="445065"/>
                  <a:pt x="233957" y="423848"/>
                </a:cubicBezTo>
                <a:cubicBezTo>
                  <a:pt x="264993" y="402141"/>
                  <a:pt x="301484" y="390663"/>
                  <a:pt x="339497" y="390663"/>
                </a:cubicBezTo>
                <a:cubicBezTo>
                  <a:pt x="377511" y="390663"/>
                  <a:pt x="414015" y="402141"/>
                  <a:pt x="445038" y="423848"/>
                </a:cubicBezTo>
                <a:cubicBezTo>
                  <a:pt x="475353" y="445065"/>
                  <a:pt x="498379" y="474483"/>
                  <a:pt x="511599" y="508892"/>
                </a:cubicBezTo>
                <a:close/>
                <a:moveTo>
                  <a:pt x="207150" y="278254"/>
                </a:moveTo>
                <a:cubicBezTo>
                  <a:pt x="172918" y="278254"/>
                  <a:pt x="144016" y="251542"/>
                  <a:pt x="141351" y="217446"/>
                </a:cubicBezTo>
                <a:cubicBezTo>
                  <a:pt x="141065" y="213706"/>
                  <a:pt x="143853" y="210428"/>
                  <a:pt x="147607" y="210142"/>
                </a:cubicBezTo>
                <a:cubicBezTo>
                  <a:pt x="151361" y="209857"/>
                  <a:pt x="154625" y="212645"/>
                  <a:pt x="154910" y="216399"/>
                </a:cubicBezTo>
                <a:cubicBezTo>
                  <a:pt x="157018" y="243464"/>
                  <a:pt x="179963" y="264667"/>
                  <a:pt x="207150" y="264667"/>
                </a:cubicBezTo>
                <a:cubicBezTo>
                  <a:pt x="234338" y="264667"/>
                  <a:pt x="257282" y="243464"/>
                  <a:pt x="259404" y="216399"/>
                </a:cubicBezTo>
                <a:cubicBezTo>
                  <a:pt x="259689" y="212658"/>
                  <a:pt x="262953" y="209857"/>
                  <a:pt x="266707" y="210142"/>
                </a:cubicBezTo>
                <a:cubicBezTo>
                  <a:pt x="270447" y="210428"/>
                  <a:pt x="273249" y="213706"/>
                  <a:pt x="272963" y="217446"/>
                </a:cubicBezTo>
                <a:cubicBezTo>
                  <a:pt x="270298" y="251542"/>
                  <a:pt x="241396" y="278254"/>
                  <a:pt x="207150" y="278254"/>
                </a:cubicBezTo>
                <a:close/>
                <a:moveTo>
                  <a:pt x="532190" y="217446"/>
                </a:moveTo>
                <a:cubicBezTo>
                  <a:pt x="529524" y="251542"/>
                  <a:pt x="500623" y="278254"/>
                  <a:pt x="466390" y="278254"/>
                </a:cubicBezTo>
                <a:cubicBezTo>
                  <a:pt x="432158" y="278254"/>
                  <a:pt x="403257" y="251542"/>
                  <a:pt x="400591" y="217446"/>
                </a:cubicBezTo>
                <a:cubicBezTo>
                  <a:pt x="400305" y="213706"/>
                  <a:pt x="403093" y="210428"/>
                  <a:pt x="406847" y="210142"/>
                </a:cubicBezTo>
                <a:cubicBezTo>
                  <a:pt x="410560" y="209857"/>
                  <a:pt x="413865" y="212645"/>
                  <a:pt x="414151" y="216399"/>
                </a:cubicBezTo>
                <a:cubicBezTo>
                  <a:pt x="416259" y="243464"/>
                  <a:pt x="439203" y="264667"/>
                  <a:pt x="466390" y="264667"/>
                </a:cubicBezTo>
                <a:cubicBezTo>
                  <a:pt x="493578" y="264667"/>
                  <a:pt x="516522" y="243464"/>
                  <a:pt x="518630" y="216399"/>
                </a:cubicBezTo>
                <a:cubicBezTo>
                  <a:pt x="518929" y="212658"/>
                  <a:pt x="522194" y="209857"/>
                  <a:pt x="525934" y="210142"/>
                </a:cubicBezTo>
                <a:cubicBezTo>
                  <a:pt x="529687" y="210428"/>
                  <a:pt x="532489" y="213706"/>
                  <a:pt x="532190" y="2174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4272871" y="1671629"/>
            <a:ext cx="339483" cy="339483"/>
          </a:xfrm>
          <a:custGeom>
            <a:rect b="b" l="l" r="r" t="t"/>
            <a:pathLst>
              <a:path extrusionOk="0" h="678967" w="678967">
                <a:moveTo>
                  <a:pt x="579534" y="99434"/>
                </a:moveTo>
                <a:cubicBezTo>
                  <a:pt x="515407" y="35307"/>
                  <a:pt x="430159" y="0"/>
                  <a:pt x="339484" y="0"/>
                </a:cubicBezTo>
                <a:cubicBezTo>
                  <a:pt x="248809" y="0"/>
                  <a:pt x="163547" y="35307"/>
                  <a:pt x="99434" y="99434"/>
                </a:cubicBezTo>
                <a:cubicBezTo>
                  <a:pt x="35307" y="163547"/>
                  <a:pt x="0" y="248809"/>
                  <a:pt x="0" y="339484"/>
                </a:cubicBezTo>
                <a:cubicBezTo>
                  <a:pt x="0" y="430159"/>
                  <a:pt x="35307" y="515420"/>
                  <a:pt x="99434" y="579534"/>
                </a:cubicBezTo>
                <a:cubicBezTo>
                  <a:pt x="163547" y="643647"/>
                  <a:pt x="248809" y="678967"/>
                  <a:pt x="339484" y="678967"/>
                </a:cubicBezTo>
                <a:cubicBezTo>
                  <a:pt x="430159" y="678967"/>
                  <a:pt x="515420" y="643660"/>
                  <a:pt x="579534" y="579534"/>
                </a:cubicBezTo>
                <a:cubicBezTo>
                  <a:pt x="643647" y="515407"/>
                  <a:pt x="678967" y="430159"/>
                  <a:pt x="678967" y="339484"/>
                </a:cubicBezTo>
                <a:cubicBezTo>
                  <a:pt x="678967" y="248809"/>
                  <a:pt x="643647" y="163547"/>
                  <a:pt x="579534" y="99434"/>
                </a:cubicBezTo>
                <a:close/>
                <a:moveTo>
                  <a:pt x="569918" y="569918"/>
                </a:moveTo>
                <a:cubicBezTo>
                  <a:pt x="508362" y="631474"/>
                  <a:pt x="426527" y="665367"/>
                  <a:pt x="339484" y="665367"/>
                </a:cubicBezTo>
                <a:cubicBezTo>
                  <a:pt x="252440" y="665367"/>
                  <a:pt x="170605" y="631474"/>
                  <a:pt x="109049" y="569918"/>
                </a:cubicBezTo>
                <a:cubicBezTo>
                  <a:pt x="47493" y="508362"/>
                  <a:pt x="13601" y="426527"/>
                  <a:pt x="13601" y="339484"/>
                </a:cubicBezTo>
                <a:cubicBezTo>
                  <a:pt x="13601" y="252440"/>
                  <a:pt x="47493" y="170605"/>
                  <a:pt x="109049" y="109049"/>
                </a:cubicBezTo>
                <a:cubicBezTo>
                  <a:pt x="170605" y="47493"/>
                  <a:pt x="252440" y="13601"/>
                  <a:pt x="339484" y="13601"/>
                </a:cubicBezTo>
                <a:cubicBezTo>
                  <a:pt x="426527" y="13601"/>
                  <a:pt x="508362" y="47493"/>
                  <a:pt x="569918" y="109049"/>
                </a:cubicBezTo>
                <a:cubicBezTo>
                  <a:pt x="631474" y="170605"/>
                  <a:pt x="665367" y="252440"/>
                  <a:pt x="665367" y="339484"/>
                </a:cubicBezTo>
                <a:cubicBezTo>
                  <a:pt x="665367" y="426527"/>
                  <a:pt x="631460" y="508362"/>
                  <a:pt x="569918" y="569918"/>
                </a:cubicBezTo>
                <a:close/>
                <a:moveTo>
                  <a:pt x="511599" y="419673"/>
                </a:moveTo>
                <a:cubicBezTo>
                  <a:pt x="498379" y="454096"/>
                  <a:pt x="475353" y="483500"/>
                  <a:pt x="445024" y="504717"/>
                </a:cubicBezTo>
                <a:cubicBezTo>
                  <a:pt x="413988" y="526423"/>
                  <a:pt x="377497" y="537902"/>
                  <a:pt x="339484" y="537902"/>
                </a:cubicBezTo>
                <a:cubicBezTo>
                  <a:pt x="301470" y="537902"/>
                  <a:pt x="264980" y="526423"/>
                  <a:pt x="233943" y="504717"/>
                </a:cubicBezTo>
                <a:cubicBezTo>
                  <a:pt x="203614" y="483500"/>
                  <a:pt x="180588" y="454096"/>
                  <a:pt x="167369" y="419673"/>
                </a:cubicBezTo>
                <a:cubicBezTo>
                  <a:pt x="166022" y="416164"/>
                  <a:pt x="167777" y="412233"/>
                  <a:pt x="171272" y="410887"/>
                </a:cubicBezTo>
                <a:cubicBezTo>
                  <a:pt x="174781" y="409540"/>
                  <a:pt x="178711" y="411295"/>
                  <a:pt x="180058" y="414804"/>
                </a:cubicBezTo>
                <a:cubicBezTo>
                  <a:pt x="192298" y="446683"/>
                  <a:pt x="213624" y="473925"/>
                  <a:pt x="241723" y="493578"/>
                </a:cubicBezTo>
                <a:cubicBezTo>
                  <a:pt x="270461" y="513680"/>
                  <a:pt x="304258" y="524302"/>
                  <a:pt x="339470" y="524302"/>
                </a:cubicBezTo>
                <a:cubicBezTo>
                  <a:pt x="374682" y="524302"/>
                  <a:pt x="408479" y="513680"/>
                  <a:pt x="437217" y="493578"/>
                </a:cubicBezTo>
                <a:cubicBezTo>
                  <a:pt x="465316" y="473925"/>
                  <a:pt x="486642" y="446683"/>
                  <a:pt x="498882" y="414804"/>
                </a:cubicBezTo>
                <a:cubicBezTo>
                  <a:pt x="500229" y="411295"/>
                  <a:pt x="504159" y="409554"/>
                  <a:pt x="507668" y="410887"/>
                </a:cubicBezTo>
                <a:cubicBezTo>
                  <a:pt x="511191" y="412233"/>
                  <a:pt x="512945" y="416164"/>
                  <a:pt x="511599" y="419673"/>
                </a:cubicBezTo>
                <a:close/>
                <a:moveTo>
                  <a:pt x="154924" y="271984"/>
                </a:moveTo>
                <a:cubicBezTo>
                  <a:pt x="154638" y="275724"/>
                  <a:pt x="151361" y="278526"/>
                  <a:pt x="147620" y="278240"/>
                </a:cubicBezTo>
                <a:cubicBezTo>
                  <a:pt x="143880" y="277955"/>
                  <a:pt x="141079" y="274677"/>
                  <a:pt x="141364" y="270937"/>
                </a:cubicBezTo>
                <a:cubicBezTo>
                  <a:pt x="144030" y="236840"/>
                  <a:pt x="172918" y="210129"/>
                  <a:pt x="207164" y="210129"/>
                </a:cubicBezTo>
                <a:cubicBezTo>
                  <a:pt x="241410" y="210129"/>
                  <a:pt x="270311" y="236840"/>
                  <a:pt x="272963" y="270937"/>
                </a:cubicBezTo>
                <a:cubicBezTo>
                  <a:pt x="273249" y="274677"/>
                  <a:pt x="270461" y="277955"/>
                  <a:pt x="266707" y="278240"/>
                </a:cubicBezTo>
                <a:cubicBezTo>
                  <a:pt x="266530" y="278254"/>
                  <a:pt x="266353" y="278268"/>
                  <a:pt x="266177" y="278268"/>
                </a:cubicBezTo>
                <a:cubicBezTo>
                  <a:pt x="262668" y="278268"/>
                  <a:pt x="259689" y="275561"/>
                  <a:pt x="259404" y="271998"/>
                </a:cubicBezTo>
                <a:cubicBezTo>
                  <a:pt x="257295" y="244933"/>
                  <a:pt x="234338" y="223729"/>
                  <a:pt x="207150" y="223729"/>
                </a:cubicBezTo>
                <a:cubicBezTo>
                  <a:pt x="179976" y="223716"/>
                  <a:pt x="157032" y="244919"/>
                  <a:pt x="154924" y="271984"/>
                </a:cubicBezTo>
                <a:close/>
                <a:moveTo>
                  <a:pt x="532190" y="270923"/>
                </a:moveTo>
                <a:cubicBezTo>
                  <a:pt x="532476" y="274663"/>
                  <a:pt x="529687" y="277941"/>
                  <a:pt x="525934" y="278227"/>
                </a:cubicBezTo>
                <a:cubicBezTo>
                  <a:pt x="525757" y="278240"/>
                  <a:pt x="525580" y="278254"/>
                  <a:pt x="525403" y="278254"/>
                </a:cubicBezTo>
                <a:cubicBezTo>
                  <a:pt x="521894" y="278254"/>
                  <a:pt x="518916" y="275547"/>
                  <a:pt x="518630" y="271984"/>
                </a:cubicBezTo>
                <a:cubicBezTo>
                  <a:pt x="516522" y="244919"/>
                  <a:pt x="493578" y="223716"/>
                  <a:pt x="466390" y="223716"/>
                </a:cubicBezTo>
                <a:cubicBezTo>
                  <a:pt x="439217" y="223716"/>
                  <a:pt x="416272" y="244919"/>
                  <a:pt x="414151" y="271984"/>
                </a:cubicBezTo>
                <a:cubicBezTo>
                  <a:pt x="413852" y="275724"/>
                  <a:pt x="410587" y="278526"/>
                  <a:pt x="406847" y="278240"/>
                </a:cubicBezTo>
                <a:cubicBezTo>
                  <a:pt x="403107" y="277955"/>
                  <a:pt x="400305" y="274677"/>
                  <a:pt x="400591" y="270937"/>
                </a:cubicBezTo>
                <a:cubicBezTo>
                  <a:pt x="403257" y="236840"/>
                  <a:pt x="432144" y="210129"/>
                  <a:pt x="466390" y="210129"/>
                </a:cubicBezTo>
                <a:cubicBezTo>
                  <a:pt x="500637" y="210115"/>
                  <a:pt x="529538" y="236827"/>
                  <a:pt x="532190" y="2709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8208324" y="953008"/>
            <a:ext cx="275087" cy="379638"/>
          </a:xfrm>
          <a:custGeom>
            <a:rect b="b" l="l" r="r" t="t"/>
            <a:pathLst>
              <a:path extrusionOk="0" h="759275" w="550174">
                <a:moveTo>
                  <a:pt x="549072" y="650836"/>
                </a:moveTo>
                <a:cubicBezTo>
                  <a:pt x="535786" y="616244"/>
                  <a:pt x="504901" y="522298"/>
                  <a:pt x="504886" y="397466"/>
                </a:cubicBezTo>
                <a:cubicBezTo>
                  <a:pt x="504886" y="397450"/>
                  <a:pt x="504901" y="397435"/>
                  <a:pt x="504901" y="397420"/>
                </a:cubicBezTo>
                <a:lnTo>
                  <a:pt x="504901" y="317799"/>
                </a:lnTo>
                <a:cubicBezTo>
                  <a:pt x="504901" y="256379"/>
                  <a:pt x="481001" y="198634"/>
                  <a:pt x="437589" y="155231"/>
                </a:cubicBezTo>
                <a:cubicBezTo>
                  <a:pt x="402255" y="119894"/>
                  <a:pt x="357462" y="97471"/>
                  <a:pt x="308918" y="90346"/>
                </a:cubicBezTo>
                <a:cubicBezTo>
                  <a:pt x="319744" y="80897"/>
                  <a:pt x="326592" y="67011"/>
                  <a:pt x="326592" y="51546"/>
                </a:cubicBezTo>
                <a:cubicBezTo>
                  <a:pt x="326592" y="23122"/>
                  <a:pt x="303497" y="0"/>
                  <a:pt x="275087" y="0"/>
                </a:cubicBezTo>
                <a:cubicBezTo>
                  <a:pt x="246677" y="0"/>
                  <a:pt x="223582" y="23122"/>
                  <a:pt x="223582" y="51546"/>
                </a:cubicBezTo>
                <a:cubicBezTo>
                  <a:pt x="223582" y="67027"/>
                  <a:pt x="230445" y="80927"/>
                  <a:pt x="241287" y="90377"/>
                </a:cubicBezTo>
                <a:cubicBezTo>
                  <a:pt x="130533" y="106784"/>
                  <a:pt x="45273" y="202508"/>
                  <a:pt x="45273" y="317799"/>
                </a:cubicBezTo>
                <a:lnTo>
                  <a:pt x="45273" y="397420"/>
                </a:lnTo>
                <a:cubicBezTo>
                  <a:pt x="45273" y="397435"/>
                  <a:pt x="45288" y="397450"/>
                  <a:pt x="45288" y="397466"/>
                </a:cubicBezTo>
                <a:cubicBezTo>
                  <a:pt x="45273" y="463231"/>
                  <a:pt x="36694" y="520429"/>
                  <a:pt x="26642" y="564880"/>
                </a:cubicBezTo>
                <a:cubicBezTo>
                  <a:pt x="26536" y="565230"/>
                  <a:pt x="26460" y="565579"/>
                  <a:pt x="26399" y="565944"/>
                </a:cubicBezTo>
                <a:cubicBezTo>
                  <a:pt x="17425" y="605336"/>
                  <a:pt x="7327" y="634611"/>
                  <a:pt x="1102" y="650836"/>
                </a:cubicBezTo>
                <a:cubicBezTo>
                  <a:pt x="-857" y="655926"/>
                  <a:pt x="-174" y="661638"/>
                  <a:pt x="2909" y="666134"/>
                </a:cubicBezTo>
                <a:cubicBezTo>
                  <a:pt x="5991" y="670616"/>
                  <a:pt x="11093" y="673305"/>
                  <a:pt x="16544" y="673305"/>
                </a:cubicBezTo>
                <a:lnTo>
                  <a:pt x="181886" y="673305"/>
                </a:lnTo>
                <a:cubicBezTo>
                  <a:pt x="185758" y="721357"/>
                  <a:pt x="226072" y="759276"/>
                  <a:pt x="275102" y="759276"/>
                </a:cubicBezTo>
                <a:cubicBezTo>
                  <a:pt x="324117" y="759276"/>
                  <a:pt x="364416" y="721357"/>
                  <a:pt x="368288" y="673305"/>
                </a:cubicBezTo>
                <a:lnTo>
                  <a:pt x="533630" y="673305"/>
                </a:lnTo>
                <a:cubicBezTo>
                  <a:pt x="539081" y="673305"/>
                  <a:pt x="544183" y="670616"/>
                  <a:pt x="547265" y="666134"/>
                </a:cubicBezTo>
                <a:cubicBezTo>
                  <a:pt x="550348" y="661638"/>
                  <a:pt x="551031" y="655926"/>
                  <a:pt x="549072" y="650836"/>
                </a:cubicBezTo>
                <a:close/>
                <a:moveTo>
                  <a:pt x="238766" y="51546"/>
                </a:moveTo>
                <a:cubicBezTo>
                  <a:pt x="238766" y="31508"/>
                  <a:pt x="255059" y="15192"/>
                  <a:pt x="275087" y="15192"/>
                </a:cubicBezTo>
                <a:cubicBezTo>
                  <a:pt x="295115" y="15192"/>
                  <a:pt x="311408" y="31508"/>
                  <a:pt x="311408" y="51546"/>
                </a:cubicBezTo>
                <a:cubicBezTo>
                  <a:pt x="311408" y="71584"/>
                  <a:pt x="295115" y="87885"/>
                  <a:pt x="275087" y="87885"/>
                </a:cubicBezTo>
                <a:cubicBezTo>
                  <a:pt x="255059" y="87885"/>
                  <a:pt x="238766" y="71584"/>
                  <a:pt x="238766" y="51546"/>
                </a:cubicBezTo>
                <a:close/>
                <a:moveTo>
                  <a:pt x="60472" y="397420"/>
                </a:moveTo>
                <a:cubicBezTo>
                  <a:pt x="60472" y="397405"/>
                  <a:pt x="60457" y="397390"/>
                  <a:pt x="60457" y="397375"/>
                </a:cubicBezTo>
                <a:lnTo>
                  <a:pt x="60457" y="317799"/>
                </a:lnTo>
                <a:cubicBezTo>
                  <a:pt x="60457" y="199409"/>
                  <a:pt x="156741" y="103077"/>
                  <a:pt x="275087" y="103077"/>
                </a:cubicBezTo>
                <a:cubicBezTo>
                  <a:pt x="332408" y="103077"/>
                  <a:pt x="386297" y="125424"/>
                  <a:pt x="426854" y="165972"/>
                </a:cubicBezTo>
                <a:cubicBezTo>
                  <a:pt x="467396" y="206519"/>
                  <a:pt x="489717" y="260435"/>
                  <a:pt x="489717" y="317799"/>
                </a:cubicBezTo>
                <a:lnTo>
                  <a:pt x="489717" y="397375"/>
                </a:lnTo>
                <a:cubicBezTo>
                  <a:pt x="489717" y="397390"/>
                  <a:pt x="489702" y="397405"/>
                  <a:pt x="489702" y="397420"/>
                </a:cubicBezTo>
                <a:cubicBezTo>
                  <a:pt x="489702" y="460208"/>
                  <a:pt x="497385" y="515385"/>
                  <a:pt x="506799" y="559442"/>
                </a:cubicBezTo>
                <a:lnTo>
                  <a:pt x="43375" y="559442"/>
                </a:lnTo>
                <a:cubicBezTo>
                  <a:pt x="52789" y="515385"/>
                  <a:pt x="60472" y="460208"/>
                  <a:pt x="60472" y="397420"/>
                </a:cubicBezTo>
                <a:close/>
                <a:moveTo>
                  <a:pt x="275102" y="744084"/>
                </a:moveTo>
                <a:cubicBezTo>
                  <a:pt x="234454" y="744084"/>
                  <a:pt x="200927" y="712971"/>
                  <a:pt x="197101" y="673305"/>
                </a:cubicBezTo>
                <a:lnTo>
                  <a:pt x="275087" y="673305"/>
                </a:lnTo>
                <a:lnTo>
                  <a:pt x="353074" y="673305"/>
                </a:lnTo>
                <a:cubicBezTo>
                  <a:pt x="349247" y="712971"/>
                  <a:pt x="315735" y="744084"/>
                  <a:pt x="275102" y="744084"/>
                </a:cubicBezTo>
                <a:close/>
                <a:moveTo>
                  <a:pt x="534753" y="657521"/>
                </a:moveTo>
                <a:cubicBezTo>
                  <a:pt x="534480" y="657916"/>
                  <a:pt x="534116" y="658113"/>
                  <a:pt x="533630" y="658113"/>
                </a:cubicBezTo>
                <a:lnTo>
                  <a:pt x="361030" y="658113"/>
                </a:lnTo>
                <a:lnTo>
                  <a:pt x="275087" y="658113"/>
                </a:lnTo>
                <a:lnTo>
                  <a:pt x="189144" y="658113"/>
                </a:lnTo>
                <a:lnTo>
                  <a:pt x="16544" y="658113"/>
                </a:lnTo>
                <a:cubicBezTo>
                  <a:pt x="16058" y="658113"/>
                  <a:pt x="15694" y="657916"/>
                  <a:pt x="15421" y="657521"/>
                </a:cubicBezTo>
                <a:cubicBezTo>
                  <a:pt x="15162" y="657141"/>
                  <a:pt x="15102" y="656731"/>
                  <a:pt x="15284" y="656290"/>
                </a:cubicBezTo>
                <a:cubicBezTo>
                  <a:pt x="21373" y="640399"/>
                  <a:pt x="31091" y="612294"/>
                  <a:pt x="39958" y="574634"/>
                </a:cubicBezTo>
                <a:lnTo>
                  <a:pt x="510216" y="574634"/>
                </a:lnTo>
                <a:cubicBezTo>
                  <a:pt x="519083" y="612294"/>
                  <a:pt x="528801" y="640399"/>
                  <a:pt x="534905" y="656290"/>
                </a:cubicBezTo>
                <a:cubicBezTo>
                  <a:pt x="535072" y="656731"/>
                  <a:pt x="535012" y="657141"/>
                  <a:pt x="534753" y="6575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7511577" y="1651397"/>
            <a:ext cx="377505" cy="379455"/>
          </a:xfrm>
          <a:custGeom>
            <a:rect b="b" l="l" r="r" t="t"/>
            <a:pathLst>
              <a:path extrusionOk="0" h="758910" w="755011">
                <a:moveTo>
                  <a:pt x="721738" y="154790"/>
                </a:moveTo>
                <a:lnTo>
                  <a:pt x="561695" y="154790"/>
                </a:lnTo>
                <a:cubicBezTo>
                  <a:pt x="567911" y="149396"/>
                  <a:pt x="573399" y="143380"/>
                  <a:pt x="578096" y="136757"/>
                </a:cubicBezTo>
                <a:cubicBezTo>
                  <a:pt x="596169" y="111295"/>
                  <a:pt x="601899" y="74531"/>
                  <a:pt x="592034" y="47352"/>
                </a:cubicBezTo>
                <a:cubicBezTo>
                  <a:pt x="578506" y="10026"/>
                  <a:pt x="542877" y="-1414"/>
                  <a:pt x="516474" y="136"/>
                </a:cubicBezTo>
                <a:cubicBezTo>
                  <a:pt x="482441" y="2111"/>
                  <a:pt x="448802" y="20645"/>
                  <a:pt x="424148" y="50999"/>
                </a:cubicBezTo>
                <a:cubicBezTo>
                  <a:pt x="406774" y="72434"/>
                  <a:pt x="386664" y="106814"/>
                  <a:pt x="377513" y="144003"/>
                </a:cubicBezTo>
                <a:cubicBezTo>
                  <a:pt x="368347" y="106814"/>
                  <a:pt x="348253" y="72434"/>
                  <a:pt x="330864" y="50999"/>
                </a:cubicBezTo>
                <a:cubicBezTo>
                  <a:pt x="306224" y="20645"/>
                  <a:pt x="272571" y="2111"/>
                  <a:pt x="238553" y="136"/>
                </a:cubicBezTo>
                <a:cubicBezTo>
                  <a:pt x="212150" y="-1414"/>
                  <a:pt x="176505" y="10026"/>
                  <a:pt x="162977" y="47352"/>
                </a:cubicBezTo>
                <a:cubicBezTo>
                  <a:pt x="153112" y="74531"/>
                  <a:pt x="158843" y="111295"/>
                  <a:pt x="176916" y="136757"/>
                </a:cubicBezTo>
                <a:cubicBezTo>
                  <a:pt x="181628" y="143380"/>
                  <a:pt x="187100" y="149412"/>
                  <a:pt x="193332" y="154790"/>
                </a:cubicBezTo>
                <a:lnTo>
                  <a:pt x="33273" y="154790"/>
                </a:lnTo>
                <a:cubicBezTo>
                  <a:pt x="14927" y="154790"/>
                  <a:pt x="0" y="169708"/>
                  <a:pt x="0" y="188045"/>
                </a:cubicBezTo>
                <a:lnTo>
                  <a:pt x="0" y="281946"/>
                </a:lnTo>
                <a:cubicBezTo>
                  <a:pt x="0" y="300282"/>
                  <a:pt x="14927" y="315201"/>
                  <a:pt x="33273" y="315201"/>
                </a:cubicBezTo>
                <a:lnTo>
                  <a:pt x="44263" y="315201"/>
                </a:lnTo>
                <a:lnTo>
                  <a:pt x="44263" y="721220"/>
                </a:lnTo>
                <a:cubicBezTo>
                  <a:pt x="44263" y="742002"/>
                  <a:pt x="61181" y="758911"/>
                  <a:pt x="81990" y="758911"/>
                </a:cubicBezTo>
                <a:lnTo>
                  <a:pt x="315131" y="758911"/>
                </a:lnTo>
                <a:lnTo>
                  <a:pt x="439895" y="758911"/>
                </a:lnTo>
                <a:lnTo>
                  <a:pt x="673036" y="758911"/>
                </a:lnTo>
                <a:cubicBezTo>
                  <a:pt x="693830" y="758911"/>
                  <a:pt x="710748" y="742002"/>
                  <a:pt x="710748" y="721220"/>
                </a:cubicBezTo>
                <a:lnTo>
                  <a:pt x="710748" y="315201"/>
                </a:lnTo>
                <a:lnTo>
                  <a:pt x="721738" y="315201"/>
                </a:lnTo>
                <a:cubicBezTo>
                  <a:pt x="740085" y="315201"/>
                  <a:pt x="755011" y="300282"/>
                  <a:pt x="755011" y="281946"/>
                </a:cubicBezTo>
                <a:lnTo>
                  <a:pt x="755011" y="188045"/>
                </a:lnTo>
                <a:cubicBezTo>
                  <a:pt x="755011" y="169708"/>
                  <a:pt x="740085" y="154790"/>
                  <a:pt x="721738" y="154790"/>
                </a:cubicBezTo>
                <a:close/>
                <a:moveTo>
                  <a:pt x="315131" y="743719"/>
                </a:moveTo>
                <a:lnTo>
                  <a:pt x="81990" y="743719"/>
                </a:lnTo>
                <a:cubicBezTo>
                  <a:pt x="69572" y="743719"/>
                  <a:pt x="59463" y="733631"/>
                  <a:pt x="59463" y="721220"/>
                </a:cubicBezTo>
                <a:lnTo>
                  <a:pt x="59463" y="315201"/>
                </a:lnTo>
                <a:lnTo>
                  <a:pt x="315131" y="315201"/>
                </a:lnTo>
                <a:lnTo>
                  <a:pt x="315131" y="743719"/>
                </a:lnTo>
                <a:close/>
                <a:moveTo>
                  <a:pt x="315131" y="300009"/>
                </a:moveTo>
                <a:lnTo>
                  <a:pt x="44263" y="300009"/>
                </a:lnTo>
                <a:lnTo>
                  <a:pt x="33273" y="300009"/>
                </a:lnTo>
                <a:cubicBezTo>
                  <a:pt x="23317" y="300009"/>
                  <a:pt x="15200" y="291912"/>
                  <a:pt x="15200" y="281946"/>
                </a:cubicBezTo>
                <a:lnTo>
                  <a:pt x="15200" y="188045"/>
                </a:lnTo>
                <a:cubicBezTo>
                  <a:pt x="15200" y="178079"/>
                  <a:pt x="23317" y="169981"/>
                  <a:pt x="33273" y="169981"/>
                </a:cubicBezTo>
                <a:lnTo>
                  <a:pt x="315131" y="169981"/>
                </a:lnTo>
                <a:lnTo>
                  <a:pt x="315131" y="300009"/>
                </a:lnTo>
                <a:close/>
                <a:moveTo>
                  <a:pt x="219902" y="154790"/>
                </a:moveTo>
                <a:cubicBezTo>
                  <a:pt x="207347" y="147862"/>
                  <a:pt x="197056" y="138868"/>
                  <a:pt x="189319" y="127961"/>
                </a:cubicBezTo>
                <a:cubicBezTo>
                  <a:pt x="173952" y="106327"/>
                  <a:pt x="169011" y="75306"/>
                  <a:pt x="177280" y="52533"/>
                </a:cubicBezTo>
                <a:cubicBezTo>
                  <a:pt x="187951" y="23061"/>
                  <a:pt x="216482" y="14052"/>
                  <a:pt x="237671" y="15298"/>
                </a:cubicBezTo>
                <a:cubicBezTo>
                  <a:pt x="267433" y="17029"/>
                  <a:pt x="297104" y="33528"/>
                  <a:pt x="319053" y="60569"/>
                </a:cubicBezTo>
                <a:cubicBezTo>
                  <a:pt x="336488" y="82066"/>
                  <a:pt x="356826" y="117372"/>
                  <a:pt x="364350" y="154790"/>
                </a:cubicBezTo>
                <a:lnTo>
                  <a:pt x="315131" y="154790"/>
                </a:lnTo>
                <a:lnTo>
                  <a:pt x="219902" y="154790"/>
                </a:lnTo>
                <a:close/>
                <a:moveTo>
                  <a:pt x="424695" y="743719"/>
                </a:moveTo>
                <a:lnTo>
                  <a:pt x="330332" y="743719"/>
                </a:lnTo>
                <a:lnTo>
                  <a:pt x="330332" y="315201"/>
                </a:lnTo>
                <a:lnTo>
                  <a:pt x="424695" y="315201"/>
                </a:lnTo>
                <a:lnTo>
                  <a:pt x="424695" y="743719"/>
                </a:lnTo>
                <a:close/>
                <a:moveTo>
                  <a:pt x="424695" y="300009"/>
                </a:moveTo>
                <a:lnTo>
                  <a:pt x="330332" y="300009"/>
                </a:lnTo>
                <a:lnTo>
                  <a:pt x="330332" y="169981"/>
                </a:lnTo>
                <a:lnTo>
                  <a:pt x="424695" y="169981"/>
                </a:lnTo>
                <a:lnTo>
                  <a:pt x="424695" y="300009"/>
                </a:lnTo>
                <a:close/>
                <a:moveTo>
                  <a:pt x="390661" y="154790"/>
                </a:moveTo>
                <a:cubicBezTo>
                  <a:pt x="398186" y="117372"/>
                  <a:pt x="418523" y="82066"/>
                  <a:pt x="435958" y="60569"/>
                </a:cubicBezTo>
                <a:cubicBezTo>
                  <a:pt x="457923" y="33528"/>
                  <a:pt x="487578" y="17029"/>
                  <a:pt x="517355" y="15298"/>
                </a:cubicBezTo>
                <a:cubicBezTo>
                  <a:pt x="538499" y="14067"/>
                  <a:pt x="567060" y="23061"/>
                  <a:pt x="577746" y="52533"/>
                </a:cubicBezTo>
                <a:cubicBezTo>
                  <a:pt x="586015" y="75306"/>
                  <a:pt x="581060" y="106327"/>
                  <a:pt x="565707" y="127961"/>
                </a:cubicBezTo>
                <a:cubicBezTo>
                  <a:pt x="557970" y="138868"/>
                  <a:pt x="547665" y="147862"/>
                  <a:pt x="535125" y="154790"/>
                </a:cubicBezTo>
                <a:lnTo>
                  <a:pt x="439895" y="154790"/>
                </a:lnTo>
                <a:lnTo>
                  <a:pt x="390661" y="154790"/>
                </a:lnTo>
                <a:close/>
                <a:moveTo>
                  <a:pt x="695548" y="721220"/>
                </a:moveTo>
                <a:cubicBezTo>
                  <a:pt x="695548" y="733631"/>
                  <a:pt x="685455" y="743719"/>
                  <a:pt x="673036" y="743719"/>
                </a:cubicBezTo>
                <a:lnTo>
                  <a:pt x="439895" y="743719"/>
                </a:lnTo>
                <a:lnTo>
                  <a:pt x="439895" y="315201"/>
                </a:lnTo>
                <a:lnTo>
                  <a:pt x="695548" y="315201"/>
                </a:lnTo>
                <a:lnTo>
                  <a:pt x="695548" y="721220"/>
                </a:lnTo>
                <a:close/>
                <a:moveTo>
                  <a:pt x="739811" y="281946"/>
                </a:moveTo>
                <a:cubicBezTo>
                  <a:pt x="739811" y="291912"/>
                  <a:pt x="731709" y="300009"/>
                  <a:pt x="721738" y="300009"/>
                </a:cubicBezTo>
                <a:lnTo>
                  <a:pt x="710748" y="300009"/>
                </a:lnTo>
                <a:lnTo>
                  <a:pt x="439895" y="300009"/>
                </a:lnTo>
                <a:lnTo>
                  <a:pt x="439895" y="169981"/>
                </a:lnTo>
                <a:lnTo>
                  <a:pt x="721738" y="169981"/>
                </a:lnTo>
                <a:cubicBezTo>
                  <a:pt x="731709" y="169981"/>
                  <a:pt x="739811" y="178079"/>
                  <a:pt x="739811" y="188045"/>
                </a:cubicBezTo>
                <a:lnTo>
                  <a:pt x="739811" y="28194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6400113" y="1651397"/>
            <a:ext cx="398118" cy="379965"/>
          </a:xfrm>
          <a:custGeom>
            <a:rect b="b" l="l" r="r" t="t"/>
            <a:pathLst>
              <a:path extrusionOk="0" h="759930" w="796236">
                <a:moveTo>
                  <a:pt x="795171" y="288694"/>
                </a:moveTo>
                <a:cubicBezTo>
                  <a:pt x="792630" y="280858"/>
                  <a:pt x="785983" y="275261"/>
                  <a:pt x="777849" y="274078"/>
                </a:cubicBezTo>
                <a:lnTo>
                  <a:pt x="528749" y="237857"/>
                </a:lnTo>
                <a:lnTo>
                  <a:pt x="417357" y="11962"/>
                </a:lnTo>
                <a:cubicBezTo>
                  <a:pt x="413714" y="4590"/>
                  <a:pt x="406348" y="0"/>
                  <a:pt x="398118" y="0"/>
                </a:cubicBezTo>
                <a:cubicBezTo>
                  <a:pt x="389889" y="0"/>
                  <a:pt x="382522" y="4590"/>
                  <a:pt x="378879" y="11962"/>
                </a:cubicBezTo>
                <a:lnTo>
                  <a:pt x="267488" y="237857"/>
                </a:lnTo>
                <a:lnTo>
                  <a:pt x="18387" y="274078"/>
                </a:lnTo>
                <a:cubicBezTo>
                  <a:pt x="10238" y="275261"/>
                  <a:pt x="3606" y="280858"/>
                  <a:pt x="1066" y="288694"/>
                </a:cubicBezTo>
                <a:cubicBezTo>
                  <a:pt x="-1475" y="296530"/>
                  <a:pt x="602" y="304957"/>
                  <a:pt x="6499" y="310714"/>
                </a:cubicBezTo>
                <a:lnTo>
                  <a:pt x="186745" y="486541"/>
                </a:lnTo>
                <a:lnTo>
                  <a:pt x="144192" y="734808"/>
                </a:lnTo>
                <a:cubicBezTo>
                  <a:pt x="142802" y="742932"/>
                  <a:pt x="146077" y="750976"/>
                  <a:pt x="152725" y="755805"/>
                </a:cubicBezTo>
                <a:cubicBezTo>
                  <a:pt x="156480" y="758540"/>
                  <a:pt x="160890" y="759931"/>
                  <a:pt x="165316" y="759931"/>
                </a:cubicBezTo>
                <a:cubicBezTo>
                  <a:pt x="168720" y="759931"/>
                  <a:pt x="172156" y="759115"/>
                  <a:pt x="175319" y="757436"/>
                </a:cubicBezTo>
                <a:lnTo>
                  <a:pt x="398118" y="640219"/>
                </a:lnTo>
                <a:lnTo>
                  <a:pt x="620917" y="757436"/>
                </a:lnTo>
                <a:cubicBezTo>
                  <a:pt x="628204" y="761258"/>
                  <a:pt x="636864" y="760650"/>
                  <a:pt x="643512" y="755805"/>
                </a:cubicBezTo>
                <a:cubicBezTo>
                  <a:pt x="650175" y="750960"/>
                  <a:pt x="653435" y="742916"/>
                  <a:pt x="652045" y="734808"/>
                </a:cubicBezTo>
                <a:lnTo>
                  <a:pt x="609492" y="486525"/>
                </a:lnTo>
                <a:lnTo>
                  <a:pt x="789738" y="310698"/>
                </a:lnTo>
                <a:cubicBezTo>
                  <a:pt x="795634" y="304957"/>
                  <a:pt x="797712" y="296530"/>
                  <a:pt x="795171" y="288694"/>
                </a:cubicBezTo>
                <a:close/>
                <a:moveTo>
                  <a:pt x="778584" y="299248"/>
                </a:moveTo>
                <a:lnTo>
                  <a:pt x="595334" y="478017"/>
                </a:lnTo>
                <a:cubicBezTo>
                  <a:pt x="593449" y="479856"/>
                  <a:pt x="592586" y="482495"/>
                  <a:pt x="593033" y="485085"/>
                </a:cubicBezTo>
                <a:lnTo>
                  <a:pt x="636289" y="737511"/>
                </a:lnTo>
                <a:cubicBezTo>
                  <a:pt x="636816" y="740549"/>
                  <a:pt x="634931" y="742276"/>
                  <a:pt x="634116" y="742868"/>
                </a:cubicBezTo>
                <a:cubicBezTo>
                  <a:pt x="633285" y="743476"/>
                  <a:pt x="631064" y="744723"/>
                  <a:pt x="628347" y="743284"/>
                </a:cubicBezTo>
                <a:lnTo>
                  <a:pt x="401841" y="624115"/>
                </a:lnTo>
                <a:cubicBezTo>
                  <a:pt x="399508" y="622884"/>
                  <a:pt x="396728" y="622884"/>
                  <a:pt x="394411" y="624115"/>
                </a:cubicBezTo>
                <a:lnTo>
                  <a:pt x="167905" y="743284"/>
                </a:lnTo>
                <a:cubicBezTo>
                  <a:pt x="165189" y="744723"/>
                  <a:pt x="162967" y="743476"/>
                  <a:pt x="162137" y="742868"/>
                </a:cubicBezTo>
                <a:cubicBezTo>
                  <a:pt x="161306" y="742260"/>
                  <a:pt x="159436" y="740533"/>
                  <a:pt x="159963" y="737511"/>
                </a:cubicBezTo>
                <a:lnTo>
                  <a:pt x="203219" y="485085"/>
                </a:lnTo>
                <a:cubicBezTo>
                  <a:pt x="203667" y="482495"/>
                  <a:pt x="202804" y="479840"/>
                  <a:pt x="200918" y="478017"/>
                </a:cubicBezTo>
                <a:lnTo>
                  <a:pt x="17652" y="299248"/>
                </a:lnTo>
                <a:cubicBezTo>
                  <a:pt x="15447" y="297106"/>
                  <a:pt x="15942" y="294611"/>
                  <a:pt x="16262" y="293635"/>
                </a:cubicBezTo>
                <a:cubicBezTo>
                  <a:pt x="16581" y="292660"/>
                  <a:pt x="17636" y="290341"/>
                  <a:pt x="20688" y="289909"/>
                </a:cubicBezTo>
                <a:lnTo>
                  <a:pt x="273943" y="253081"/>
                </a:lnTo>
                <a:cubicBezTo>
                  <a:pt x="276548" y="252697"/>
                  <a:pt x="278801" y="251066"/>
                  <a:pt x="279968" y="248699"/>
                </a:cubicBezTo>
                <a:lnTo>
                  <a:pt x="393229" y="19046"/>
                </a:lnTo>
                <a:cubicBezTo>
                  <a:pt x="394587" y="16295"/>
                  <a:pt x="397112" y="15991"/>
                  <a:pt x="398134" y="15991"/>
                </a:cubicBezTo>
                <a:cubicBezTo>
                  <a:pt x="399157" y="15991"/>
                  <a:pt x="401682" y="16295"/>
                  <a:pt x="403040" y="19046"/>
                </a:cubicBezTo>
                <a:lnTo>
                  <a:pt x="516301" y="248699"/>
                </a:lnTo>
                <a:cubicBezTo>
                  <a:pt x="517467" y="251066"/>
                  <a:pt x="519720" y="252697"/>
                  <a:pt x="522309" y="253081"/>
                </a:cubicBezTo>
                <a:lnTo>
                  <a:pt x="775564" y="289909"/>
                </a:lnTo>
                <a:cubicBezTo>
                  <a:pt x="778600" y="290357"/>
                  <a:pt x="779671" y="292660"/>
                  <a:pt x="779991" y="293635"/>
                </a:cubicBezTo>
                <a:cubicBezTo>
                  <a:pt x="780310" y="294611"/>
                  <a:pt x="780789" y="297106"/>
                  <a:pt x="778584" y="299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5898652" y="1651397"/>
            <a:ext cx="311114" cy="379508"/>
          </a:xfrm>
          <a:custGeom>
            <a:rect b="b" l="l" r="r" t="t"/>
            <a:pathLst>
              <a:path extrusionOk="0" h="759017" w="622229">
                <a:moveTo>
                  <a:pt x="615667" y="580452"/>
                </a:moveTo>
                <a:lnTo>
                  <a:pt x="487341" y="382426"/>
                </a:lnTo>
                <a:cubicBezTo>
                  <a:pt x="484303" y="342805"/>
                  <a:pt x="476767" y="302288"/>
                  <a:pt x="464842" y="261529"/>
                </a:cubicBezTo>
                <a:cubicBezTo>
                  <a:pt x="452157" y="218186"/>
                  <a:pt x="434488" y="174418"/>
                  <a:pt x="412323" y="131425"/>
                </a:cubicBezTo>
                <a:cubicBezTo>
                  <a:pt x="374253" y="57653"/>
                  <a:pt x="336865" y="12731"/>
                  <a:pt x="335316" y="10877"/>
                </a:cubicBezTo>
                <a:cubicBezTo>
                  <a:pt x="329649" y="4056"/>
                  <a:pt x="320595" y="0"/>
                  <a:pt x="311115" y="0"/>
                </a:cubicBezTo>
                <a:cubicBezTo>
                  <a:pt x="301635" y="0"/>
                  <a:pt x="292596" y="4056"/>
                  <a:pt x="286899" y="10877"/>
                </a:cubicBezTo>
                <a:cubicBezTo>
                  <a:pt x="285319" y="12776"/>
                  <a:pt x="247552" y="58474"/>
                  <a:pt x="209907" y="131425"/>
                </a:cubicBezTo>
                <a:cubicBezTo>
                  <a:pt x="187742" y="174403"/>
                  <a:pt x="170073" y="218171"/>
                  <a:pt x="157388" y="261513"/>
                </a:cubicBezTo>
                <a:cubicBezTo>
                  <a:pt x="145462" y="302288"/>
                  <a:pt x="137927" y="342805"/>
                  <a:pt x="134889" y="382426"/>
                </a:cubicBezTo>
                <a:lnTo>
                  <a:pt x="6578" y="580452"/>
                </a:lnTo>
                <a:cubicBezTo>
                  <a:pt x="2340" y="586969"/>
                  <a:pt x="0" y="595158"/>
                  <a:pt x="0" y="603513"/>
                </a:cubicBezTo>
                <a:lnTo>
                  <a:pt x="0" y="637604"/>
                </a:lnTo>
                <a:cubicBezTo>
                  <a:pt x="0" y="651535"/>
                  <a:pt x="9647" y="662853"/>
                  <a:pt x="21512" y="662853"/>
                </a:cubicBezTo>
                <a:lnTo>
                  <a:pt x="186222" y="662853"/>
                </a:lnTo>
                <a:cubicBezTo>
                  <a:pt x="190598" y="673001"/>
                  <a:pt x="195201" y="683165"/>
                  <a:pt x="200093" y="693343"/>
                </a:cubicBezTo>
                <a:cubicBezTo>
                  <a:pt x="204650" y="702777"/>
                  <a:pt x="214692" y="709036"/>
                  <a:pt x="226010" y="709659"/>
                </a:cubicBezTo>
                <a:lnTo>
                  <a:pt x="226010" y="743461"/>
                </a:lnTo>
                <a:cubicBezTo>
                  <a:pt x="226010" y="752045"/>
                  <a:pt x="232998" y="759018"/>
                  <a:pt x="241566" y="759018"/>
                </a:cubicBezTo>
                <a:lnTo>
                  <a:pt x="380664" y="759018"/>
                </a:lnTo>
                <a:cubicBezTo>
                  <a:pt x="389232" y="759018"/>
                  <a:pt x="396220" y="752045"/>
                  <a:pt x="396220" y="743461"/>
                </a:cubicBezTo>
                <a:lnTo>
                  <a:pt x="396220" y="709644"/>
                </a:lnTo>
                <a:cubicBezTo>
                  <a:pt x="403406" y="709249"/>
                  <a:pt x="410151" y="706636"/>
                  <a:pt x="415362" y="702109"/>
                </a:cubicBezTo>
                <a:cubicBezTo>
                  <a:pt x="418248" y="699602"/>
                  <a:pt x="420527" y="696655"/>
                  <a:pt x="422122" y="693343"/>
                </a:cubicBezTo>
                <a:cubicBezTo>
                  <a:pt x="427014" y="683165"/>
                  <a:pt x="431632" y="673001"/>
                  <a:pt x="435992" y="662853"/>
                </a:cubicBezTo>
                <a:lnTo>
                  <a:pt x="600718" y="662853"/>
                </a:lnTo>
                <a:cubicBezTo>
                  <a:pt x="612583" y="662853"/>
                  <a:pt x="622230" y="651535"/>
                  <a:pt x="622230" y="637604"/>
                </a:cubicBezTo>
                <a:lnTo>
                  <a:pt x="622230" y="603513"/>
                </a:lnTo>
                <a:cubicBezTo>
                  <a:pt x="622230" y="595158"/>
                  <a:pt x="619890" y="586969"/>
                  <a:pt x="615667" y="580452"/>
                </a:cubicBezTo>
                <a:close/>
                <a:moveTo>
                  <a:pt x="488799" y="412597"/>
                </a:moveTo>
                <a:lnTo>
                  <a:pt x="602921" y="588717"/>
                </a:lnTo>
                <a:cubicBezTo>
                  <a:pt x="604304" y="590843"/>
                  <a:pt x="605352" y="593305"/>
                  <a:pt x="606051" y="595918"/>
                </a:cubicBezTo>
                <a:lnTo>
                  <a:pt x="460953" y="595918"/>
                </a:lnTo>
                <a:cubicBezTo>
                  <a:pt x="479502" y="537079"/>
                  <a:pt x="488891" y="478955"/>
                  <a:pt x="488891" y="422228"/>
                </a:cubicBezTo>
                <a:cubicBezTo>
                  <a:pt x="488891" y="419023"/>
                  <a:pt x="488860" y="415817"/>
                  <a:pt x="488799" y="412597"/>
                </a:cubicBezTo>
                <a:close/>
                <a:moveTo>
                  <a:pt x="19324" y="588717"/>
                </a:moveTo>
                <a:lnTo>
                  <a:pt x="133430" y="412597"/>
                </a:lnTo>
                <a:cubicBezTo>
                  <a:pt x="133370" y="415817"/>
                  <a:pt x="133339" y="419023"/>
                  <a:pt x="133339" y="422228"/>
                </a:cubicBezTo>
                <a:cubicBezTo>
                  <a:pt x="133339" y="478955"/>
                  <a:pt x="142713" y="537079"/>
                  <a:pt x="161277" y="595918"/>
                </a:cubicBezTo>
                <a:lnTo>
                  <a:pt x="16179" y="595918"/>
                </a:lnTo>
                <a:cubicBezTo>
                  <a:pt x="16878" y="593305"/>
                  <a:pt x="17942" y="590843"/>
                  <a:pt x="19324" y="588717"/>
                </a:cubicBezTo>
                <a:close/>
                <a:moveTo>
                  <a:pt x="21512" y="647661"/>
                </a:moveTo>
                <a:cubicBezTo>
                  <a:pt x="18519" y="647661"/>
                  <a:pt x="15192" y="643529"/>
                  <a:pt x="15192" y="637604"/>
                </a:cubicBezTo>
                <a:lnTo>
                  <a:pt x="15192" y="611109"/>
                </a:lnTo>
                <a:lnTo>
                  <a:pt x="166275" y="611109"/>
                </a:lnTo>
                <a:cubicBezTo>
                  <a:pt x="170423" y="623278"/>
                  <a:pt x="174965" y="635462"/>
                  <a:pt x="179887" y="647661"/>
                </a:cubicBezTo>
                <a:lnTo>
                  <a:pt x="21512" y="647661"/>
                </a:lnTo>
                <a:close/>
                <a:moveTo>
                  <a:pt x="381028" y="743461"/>
                </a:moveTo>
                <a:cubicBezTo>
                  <a:pt x="381028" y="743659"/>
                  <a:pt x="380861" y="743826"/>
                  <a:pt x="380664" y="743826"/>
                </a:cubicBezTo>
                <a:lnTo>
                  <a:pt x="241566" y="743826"/>
                </a:lnTo>
                <a:cubicBezTo>
                  <a:pt x="241369" y="743826"/>
                  <a:pt x="241202" y="743659"/>
                  <a:pt x="241202" y="743461"/>
                </a:cubicBezTo>
                <a:lnTo>
                  <a:pt x="241202" y="709720"/>
                </a:lnTo>
                <a:lnTo>
                  <a:pt x="381028" y="709720"/>
                </a:lnTo>
                <a:lnTo>
                  <a:pt x="381028" y="743461"/>
                </a:lnTo>
                <a:close/>
                <a:moveTo>
                  <a:pt x="408434" y="686750"/>
                </a:moveTo>
                <a:cubicBezTo>
                  <a:pt x="407736" y="688193"/>
                  <a:pt x="406733" y="689500"/>
                  <a:pt x="405411" y="690624"/>
                </a:cubicBezTo>
                <a:cubicBezTo>
                  <a:pt x="402555" y="693100"/>
                  <a:pt x="398529" y="694528"/>
                  <a:pt x="394367" y="694528"/>
                </a:cubicBezTo>
                <a:lnTo>
                  <a:pt x="388624" y="694528"/>
                </a:lnTo>
                <a:lnTo>
                  <a:pt x="233606" y="694528"/>
                </a:lnTo>
                <a:lnTo>
                  <a:pt x="227863" y="694528"/>
                </a:lnTo>
                <a:cubicBezTo>
                  <a:pt x="221680" y="694528"/>
                  <a:pt x="216029" y="691399"/>
                  <a:pt x="213780" y="686750"/>
                </a:cubicBezTo>
                <a:cubicBezTo>
                  <a:pt x="208251" y="675265"/>
                  <a:pt x="203085" y="663780"/>
                  <a:pt x="198254" y="652325"/>
                </a:cubicBezTo>
                <a:cubicBezTo>
                  <a:pt x="198239" y="652310"/>
                  <a:pt x="198239" y="652295"/>
                  <a:pt x="198224" y="652279"/>
                </a:cubicBezTo>
                <a:cubicBezTo>
                  <a:pt x="165242" y="574072"/>
                  <a:pt x="148531" y="496836"/>
                  <a:pt x="148531" y="422228"/>
                </a:cubicBezTo>
                <a:cubicBezTo>
                  <a:pt x="148531" y="371564"/>
                  <a:pt x="156416" y="318939"/>
                  <a:pt x="171972" y="265782"/>
                </a:cubicBezTo>
                <a:cubicBezTo>
                  <a:pt x="184384" y="223367"/>
                  <a:pt x="201688" y="180510"/>
                  <a:pt x="223412" y="138383"/>
                </a:cubicBezTo>
                <a:cubicBezTo>
                  <a:pt x="260298" y="66890"/>
                  <a:pt x="297032" y="22454"/>
                  <a:pt x="298566" y="20600"/>
                </a:cubicBezTo>
                <a:cubicBezTo>
                  <a:pt x="301407" y="17212"/>
                  <a:pt x="306086" y="15192"/>
                  <a:pt x="311115" y="15192"/>
                </a:cubicBezTo>
                <a:cubicBezTo>
                  <a:pt x="316144" y="15192"/>
                  <a:pt x="320823" y="17212"/>
                  <a:pt x="323648" y="20615"/>
                </a:cubicBezTo>
                <a:cubicBezTo>
                  <a:pt x="324028" y="21056"/>
                  <a:pt x="361522" y="66100"/>
                  <a:pt x="398818" y="138383"/>
                </a:cubicBezTo>
                <a:cubicBezTo>
                  <a:pt x="420542" y="180510"/>
                  <a:pt x="437846" y="223382"/>
                  <a:pt x="450258" y="265782"/>
                </a:cubicBezTo>
                <a:cubicBezTo>
                  <a:pt x="465814" y="318939"/>
                  <a:pt x="473699" y="371564"/>
                  <a:pt x="473699" y="422228"/>
                </a:cubicBezTo>
                <a:cubicBezTo>
                  <a:pt x="473699" y="507789"/>
                  <a:pt x="451731" y="596783"/>
                  <a:pt x="408434" y="686750"/>
                </a:cubicBezTo>
                <a:close/>
                <a:moveTo>
                  <a:pt x="607038" y="637604"/>
                </a:moveTo>
                <a:cubicBezTo>
                  <a:pt x="607038" y="643529"/>
                  <a:pt x="603711" y="647661"/>
                  <a:pt x="600718" y="647661"/>
                </a:cubicBezTo>
                <a:lnTo>
                  <a:pt x="442327" y="647661"/>
                </a:lnTo>
                <a:cubicBezTo>
                  <a:pt x="447265" y="635462"/>
                  <a:pt x="451807" y="623278"/>
                  <a:pt x="455955" y="611109"/>
                </a:cubicBezTo>
                <a:lnTo>
                  <a:pt x="607038" y="611109"/>
                </a:lnTo>
                <a:lnTo>
                  <a:pt x="607038" y="637604"/>
                </a:lnTo>
                <a:close/>
                <a:moveTo>
                  <a:pt x="311115" y="217366"/>
                </a:moveTo>
                <a:cubicBezTo>
                  <a:pt x="253416" y="217366"/>
                  <a:pt x="206458" y="264309"/>
                  <a:pt x="206458" y="322008"/>
                </a:cubicBezTo>
                <a:cubicBezTo>
                  <a:pt x="206458" y="379722"/>
                  <a:pt x="253416" y="426665"/>
                  <a:pt x="311115" y="426665"/>
                </a:cubicBezTo>
                <a:cubicBezTo>
                  <a:pt x="368814" y="426665"/>
                  <a:pt x="415772" y="379722"/>
                  <a:pt x="415772" y="322008"/>
                </a:cubicBezTo>
                <a:cubicBezTo>
                  <a:pt x="415772" y="264309"/>
                  <a:pt x="368814" y="217366"/>
                  <a:pt x="311115" y="217366"/>
                </a:cubicBezTo>
                <a:close/>
                <a:moveTo>
                  <a:pt x="311115" y="411473"/>
                </a:moveTo>
                <a:cubicBezTo>
                  <a:pt x="261787" y="411473"/>
                  <a:pt x="221650" y="371336"/>
                  <a:pt x="221650" y="322008"/>
                </a:cubicBezTo>
                <a:cubicBezTo>
                  <a:pt x="221650" y="272679"/>
                  <a:pt x="261787" y="232558"/>
                  <a:pt x="311115" y="232558"/>
                </a:cubicBezTo>
                <a:cubicBezTo>
                  <a:pt x="360443" y="232558"/>
                  <a:pt x="400580" y="272679"/>
                  <a:pt x="400580" y="322008"/>
                </a:cubicBezTo>
                <a:cubicBezTo>
                  <a:pt x="400580" y="371336"/>
                  <a:pt x="360443" y="411473"/>
                  <a:pt x="311115" y="411473"/>
                </a:cubicBezTo>
                <a:close/>
                <a:moveTo>
                  <a:pt x="311115" y="457550"/>
                </a:moveTo>
                <a:cubicBezTo>
                  <a:pt x="273530" y="457550"/>
                  <a:pt x="242949" y="488116"/>
                  <a:pt x="242949" y="525701"/>
                </a:cubicBezTo>
                <a:cubicBezTo>
                  <a:pt x="242949" y="563285"/>
                  <a:pt x="273530" y="593867"/>
                  <a:pt x="311115" y="593867"/>
                </a:cubicBezTo>
                <a:cubicBezTo>
                  <a:pt x="348700" y="593867"/>
                  <a:pt x="379281" y="563285"/>
                  <a:pt x="379281" y="525701"/>
                </a:cubicBezTo>
                <a:cubicBezTo>
                  <a:pt x="379281" y="488116"/>
                  <a:pt x="348700" y="457550"/>
                  <a:pt x="311115" y="457550"/>
                </a:cubicBezTo>
                <a:close/>
                <a:moveTo>
                  <a:pt x="311115" y="578675"/>
                </a:moveTo>
                <a:cubicBezTo>
                  <a:pt x="281901" y="578675"/>
                  <a:pt x="258141" y="554915"/>
                  <a:pt x="258141" y="525701"/>
                </a:cubicBezTo>
                <a:cubicBezTo>
                  <a:pt x="258141" y="496502"/>
                  <a:pt x="281901" y="472742"/>
                  <a:pt x="311115" y="472742"/>
                </a:cubicBezTo>
                <a:cubicBezTo>
                  <a:pt x="340329" y="472742"/>
                  <a:pt x="364089" y="496502"/>
                  <a:pt x="364089" y="525701"/>
                </a:cubicBezTo>
                <a:cubicBezTo>
                  <a:pt x="364089" y="554915"/>
                  <a:pt x="340329" y="578675"/>
                  <a:pt x="311115" y="5786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6"/>
          <p:cNvSpPr/>
          <p:nvPr/>
        </p:nvSpPr>
        <p:spPr>
          <a:xfrm>
            <a:off x="5331591" y="1651397"/>
            <a:ext cx="376676" cy="379767"/>
          </a:xfrm>
          <a:custGeom>
            <a:rect b="b" l="l" r="r" t="t"/>
            <a:pathLst>
              <a:path extrusionOk="0" h="759533" w="753352">
                <a:moveTo>
                  <a:pt x="753337" y="7489"/>
                </a:moveTo>
                <a:cubicBezTo>
                  <a:pt x="753322" y="7244"/>
                  <a:pt x="753291" y="6985"/>
                  <a:pt x="753260" y="6725"/>
                </a:cubicBezTo>
                <a:cubicBezTo>
                  <a:pt x="753230" y="6465"/>
                  <a:pt x="753199" y="6190"/>
                  <a:pt x="753138" y="5945"/>
                </a:cubicBezTo>
                <a:cubicBezTo>
                  <a:pt x="753138" y="5899"/>
                  <a:pt x="753138" y="5854"/>
                  <a:pt x="753123" y="5808"/>
                </a:cubicBezTo>
                <a:cubicBezTo>
                  <a:pt x="753077" y="5624"/>
                  <a:pt x="753000" y="5472"/>
                  <a:pt x="752939" y="5303"/>
                </a:cubicBezTo>
                <a:cubicBezTo>
                  <a:pt x="752863" y="5028"/>
                  <a:pt x="752771" y="4768"/>
                  <a:pt x="752664" y="4509"/>
                </a:cubicBezTo>
                <a:cubicBezTo>
                  <a:pt x="752557" y="4279"/>
                  <a:pt x="752434" y="4081"/>
                  <a:pt x="752312" y="3867"/>
                </a:cubicBezTo>
                <a:cubicBezTo>
                  <a:pt x="752190" y="3653"/>
                  <a:pt x="752067" y="3424"/>
                  <a:pt x="751930" y="3225"/>
                </a:cubicBezTo>
                <a:cubicBezTo>
                  <a:pt x="751777" y="3011"/>
                  <a:pt x="751608" y="2827"/>
                  <a:pt x="751440" y="2629"/>
                </a:cubicBezTo>
                <a:cubicBezTo>
                  <a:pt x="751287" y="2461"/>
                  <a:pt x="751134" y="2277"/>
                  <a:pt x="750966" y="2124"/>
                </a:cubicBezTo>
                <a:cubicBezTo>
                  <a:pt x="750782" y="1941"/>
                  <a:pt x="750584" y="1788"/>
                  <a:pt x="750385" y="1635"/>
                </a:cubicBezTo>
                <a:cubicBezTo>
                  <a:pt x="750186" y="1498"/>
                  <a:pt x="750002" y="1345"/>
                  <a:pt x="749804" y="1207"/>
                </a:cubicBezTo>
                <a:cubicBezTo>
                  <a:pt x="749605" y="1085"/>
                  <a:pt x="749375" y="978"/>
                  <a:pt x="749161" y="856"/>
                </a:cubicBezTo>
                <a:cubicBezTo>
                  <a:pt x="748932" y="749"/>
                  <a:pt x="748718" y="627"/>
                  <a:pt x="748488" y="550"/>
                </a:cubicBezTo>
                <a:cubicBezTo>
                  <a:pt x="748259" y="443"/>
                  <a:pt x="748014" y="382"/>
                  <a:pt x="747754" y="321"/>
                </a:cubicBezTo>
                <a:cubicBezTo>
                  <a:pt x="747525" y="245"/>
                  <a:pt x="747310" y="183"/>
                  <a:pt x="747081" y="138"/>
                </a:cubicBezTo>
                <a:cubicBezTo>
                  <a:pt x="746790" y="92"/>
                  <a:pt x="746515" y="76"/>
                  <a:pt x="746224" y="46"/>
                </a:cubicBezTo>
                <a:cubicBezTo>
                  <a:pt x="746041" y="46"/>
                  <a:pt x="745873" y="0"/>
                  <a:pt x="745704" y="0"/>
                </a:cubicBezTo>
                <a:cubicBezTo>
                  <a:pt x="745658" y="0"/>
                  <a:pt x="745613" y="15"/>
                  <a:pt x="745551" y="15"/>
                </a:cubicBezTo>
                <a:cubicBezTo>
                  <a:pt x="745307" y="15"/>
                  <a:pt x="745047" y="61"/>
                  <a:pt x="744771" y="92"/>
                </a:cubicBezTo>
                <a:cubicBezTo>
                  <a:pt x="744511" y="122"/>
                  <a:pt x="744251" y="153"/>
                  <a:pt x="743991" y="199"/>
                </a:cubicBezTo>
                <a:cubicBezTo>
                  <a:pt x="743945" y="214"/>
                  <a:pt x="743899" y="214"/>
                  <a:pt x="743854" y="229"/>
                </a:cubicBezTo>
                <a:lnTo>
                  <a:pt x="223040" y="129422"/>
                </a:lnTo>
                <a:cubicBezTo>
                  <a:pt x="222856" y="129467"/>
                  <a:pt x="222703" y="129544"/>
                  <a:pt x="222535" y="129590"/>
                </a:cubicBezTo>
                <a:cubicBezTo>
                  <a:pt x="222260" y="129681"/>
                  <a:pt x="222000" y="129773"/>
                  <a:pt x="221740" y="129880"/>
                </a:cubicBezTo>
                <a:cubicBezTo>
                  <a:pt x="221510" y="129987"/>
                  <a:pt x="221311" y="130109"/>
                  <a:pt x="221097" y="130232"/>
                </a:cubicBezTo>
                <a:cubicBezTo>
                  <a:pt x="220883" y="130354"/>
                  <a:pt x="220669" y="130476"/>
                  <a:pt x="220455" y="130614"/>
                </a:cubicBezTo>
                <a:cubicBezTo>
                  <a:pt x="220256" y="130766"/>
                  <a:pt x="220057" y="130935"/>
                  <a:pt x="219874" y="131103"/>
                </a:cubicBezTo>
                <a:cubicBezTo>
                  <a:pt x="219690" y="131256"/>
                  <a:pt x="219507" y="131408"/>
                  <a:pt x="219354" y="131577"/>
                </a:cubicBezTo>
                <a:cubicBezTo>
                  <a:pt x="219170" y="131760"/>
                  <a:pt x="219032" y="131959"/>
                  <a:pt x="218879" y="132157"/>
                </a:cubicBezTo>
                <a:cubicBezTo>
                  <a:pt x="218726" y="132341"/>
                  <a:pt x="218574" y="132524"/>
                  <a:pt x="218436" y="132738"/>
                </a:cubicBezTo>
                <a:cubicBezTo>
                  <a:pt x="218313" y="132937"/>
                  <a:pt x="218206" y="133151"/>
                  <a:pt x="218099" y="133365"/>
                </a:cubicBezTo>
                <a:cubicBezTo>
                  <a:pt x="217977" y="133594"/>
                  <a:pt x="217870" y="133808"/>
                  <a:pt x="217778" y="134052"/>
                </a:cubicBezTo>
                <a:cubicBezTo>
                  <a:pt x="217671" y="134282"/>
                  <a:pt x="217610" y="134526"/>
                  <a:pt x="217549" y="134771"/>
                </a:cubicBezTo>
                <a:cubicBezTo>
                  <a:pt x="217488" y="135000"/>
                  <a:pt x="217411" y="135229"/>
                  <a:pt x="217365" y="135459"/>
                </a:cubicBezTo>
                <a:cubicBezTo>
                  <a:pt x="217319" y="135749"/>
                  <a:pt x="217304" y="136024"/>
                  <a:pt x="217273" y="136314"/>
                </a:cubicBezTo>
                <a:cubicBezTo>
                  <a:pt x="217273" y="136483"/>
                  <a:pt x="217228" y="136651"/>
                  <a:pt x="217228" y="136834"/>
                </a:cubicBezTo>
                <a:lnTo>
                  <a:pt x="217228" y="585882"/>
                </a:lnTo>
                <a:cubicBezTo>
                  <a:pt x="197175" y="550867"/>
                  <a:pt x="159441" y="527208"/>
                  <a:pt x="116262" y="527208"/>
                </a:cubicBezTo>
                <a:cubicBezTo>
                  <a:pt x="52158" y="527208"/>
                  <a:pt x="0" y="579310"/>
                  <a:pt x="0" y="643363"/>
                </a:cubicBezTo>
                <a:cubicBezTo>
                  <a:pt x="0" y="707417"/>
                  <a:pt x="52158" y="759534"/>
                  <a:pt x="116262" y="759534"/>
                </a:cubicBezTo>
                <a:cubicBezTo>
                  <a:pt x="180365" y="759534"/>
                  <a:pt x="232523" y="707417"/>
                  <a:pt x="232523" y="643363"/>
                </a:cubicBezTo>
                <a:lnTo>
                  <a:pt x="232523" y="272384"/>
                </a:lnTo>
                <a:lnTo>
                  <a:pt x="738057" y="146982"/>
                </a:lnTo>
                <a:lnTo>
                  <a:pt x="738057" y="477353"/>
                </a:lnTo>
                <a:cubicBezTo>
                  <a:pt x="718004" y="442338"/>
                  <a:pt x="680270" y="418679"/>
                  <a:pt x="637091" y="418679"/>
                </a:cubicBezTo>
                <a:cubicBezTo>
                  <a:pt x="572987" y="418679"/>
                  <a:pt x="520829" y="470781"/>
                  <a:pt x="520829" y="534850"/>
                </a:cubicBezTo>
                <a:cubicBezTo>
                  <a:pt x="520829" y="598903"/>
                  <a:pt x="572987" y="651005"/>
                  <a:pt x="637091" y="651005"/>
                </a:cubicBezTo>
                <a:cubicBezTo>
                  <a:pt x="698992" y="651005"/>
                  <a:pt x="749727" y="602418"/>
                  <a:pt x="753153" y="541406"/>
                </a:cubicBezTo>
                <a:cubicBezTo>
                  <a:pt x="753276" y="540856"/>
                  <a:pt x="753352" y="540306"/>
                  <a:pt x="753352" y="539725"/>
                </a:cubicBezTo>
                <a:lnTo>
                  <a:pt x="753352" y="7642"/>
                </a:lnTo>
                <a:cubicBezTo>
                  <a:pt x="753352" y="7596"/>
                  <a:pt x="753337" y="7550"/>
                  <a:pt x="753337" y="7489"/>
                </a:cubicBezTo>
                <a:close/>
                <a:moveTo>
                  <a:pt x="116262" y="744250"/>
                </a:moveTo>
                <a:cubicBezTo>
                  <a:pt x="60586" y="744250"/>
                  <a:pt x="15296" y="698996"/>
                  <a:pt x="15296" y="643363"/>
                </a:cubicBezTo>
                <a:cubicBezTo>
                  <a:pt x="15296" y="587746"/>
                  <a:pt x="60586" y="542491"/>
                  <a:pt x="116262" y="542491"/>
                </a:cubicBezTo>
                <a:cubicBezTo>
                  <a:pt x="171937" y="542491"/>
                  <a:pt x="217228" y="587746"/>
                  <a:pt x="217228" y="643363"/>
                </a:cubicBezTo>
                <a:cubicBezTo>
                  <a:pt x="217228" y="698996"/>
                  <a:pt x="171937" y="744250"/>
                  <a:pt x="116262" y="744250"/>
                </a:cubicBezTo>
                <a:close/>
                <a:moveTo>
                  <a:pt x="637091" y="635721"/>
                </a:moveTo>
                <a:cubicBezTo>
                  <a:pt x="581415" y="635721"/>
                  <a:pt x="536125" y="590467"/>
                  <a:pt x="536125" y="534850"/>
                </a:cubicBezTo>
                <a:cubicBezTo>
                  <a:pt x="536125" y="479217"/>
                  <a:pt x="581415" y="433963"/>
                  <a:pt x="637091" y="433963"/>
                </a:cubicBezTo>
                <a:cubicBezTo>
                  <a:pt x="692766" y="433963"/>
                  <a:pt x="738057" y="479217"/>
                  <a:pt x="738057" y="534850"/>
                </a:cubicBezTo>
                <a:cubicBezTo>
                  <a:pt x="738057" y="590467"/>
                  <a:pt x="692766" y="635721"/>
                  <a:pt x="637091" y="635721"/>
                </a:cubicBezTo>
                <a:close/>
                <a:moveTo>
                  <a:pt x="738057" y="131240"/>
                </a:moveTo>
                <a:lnTo>
                  <a:pt x="232523" y="256627"/>
                </a:lnTo>
                <a:lnTo>
                  <a:pt x="232523" y="142810"/>
                </a:lnTo>
                <a:lnTo>
                  <a:pt x="738057" y="17408"/>
                </a:lnTo>
                <a:lnTo>
                  <a:pt x="738057" y="13124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6"/>
          <p:cNvSpPr/>
          <p:nvPr/>
        </p:nvSpPr>
        <p:spPr>
          <a:xfrm>
            <a:off x="6988020" y="1651397"/>
            <a:ext cx="333516" cy="379957"/>
          </a:xfrm>
          <a:custGeom>
            <a:rect b="b" l="l" r="r" t="t"/>
            <a:pathLst>
              <a:path extrusionOk="0" h="759914" w="667032">
                <a:moveTo>
                  <a:pt x="525183" y="407837"/>
                </a:moveTo>
                <a:cubicBezTo>
                  <a:pt x="517659" y="403666"/>
                  <a:pt x="508156" y="404595"/>
                  <a:pt x="501531" y="410120"/>
                </a:cubicBezTo>
                <a:cubicBezTo>
                  <a:pt x="453374" y="450368"/>
                  <a:pt x="392227" y="472532"/>
                  <a:pt x="329343" y="472532"/>
                </a:cubicBezTo>
                <a:cubicBezTo>
                  <a:pt x="267937" y="472532"/>
                  <a:pt x="207932" y="451297"/>
                  <a:pt x="160354" y="412723"/>
                </a:cubicBezTo>
                <a:cubicBezTo>
                  <a:pt x="153592" y="407243"/>
                  <a:pt x="144013" y="406498"/>
                  <a:pt x="136535" y="410851"/>
                </a:cubicBezTo>
                <a:cubicBezTo>
                  <a:pt x="95749" y="434644"/>
                  <a:pt x="61559" y="468726"/>
                  <a:pt x="37663" y="509431"/>
                </a:cubicBezTo>
                <a:cubicBezTo>
                  <a:pt x="13021" y="551384"/>
                  <a:pt x="0" y="599410"/>
                  <a:pt x="0" y="648320"/>
                </a:cubicBezTo>
                <a:lnTo>
                  <a:pt x="0" y="752304"/>
                </a:lnTo>
                <a:cubicBezTo>
                  <a:pt x="0" y="756505"/>
                  <a:pt x="3411" y="759915"/>
                  <a:pt x="7615" y="759915"/>
                </a:cubicBezTo>
                <a:lnTo>
                  <a:pt x="659418" y="759915"/>
                </a:lnTo>
                <a:cubicBezTo>
                  <a:pt x="663621" y="759915"/>
                  <a:pt x="667033" y="756505"/>
                  <a:pt x="667033" y="752304"/>
                </a:cubicBezTo>
                <a:lnTo>
                  <a:pt x="667033" y="648320"/>
                </a:lnTo>
                <a:cubicBezTo>
                  <a:pt x="667033" y="548461"/>
                  <a:pt x="612678" y="456305"/>
                  <a:pt x="525183" y="407837"/>
                </a:cubicBezTo>
                <a:close/>
                <a:moveTo>
                  <a:pt x="651803" y="744692"/>
                </a:moveTo>
                <a:lnTo>
                  <a:pt x="15230" y="744692"/>
                </a:lnTo>
                <a:lnTo>
                  <a:pt x="15230" y="648320"/>
                </a:lnTo>
                <a:cubicBezTo>
                  <a:pt x="15230" y="602120"/>
                  <a:pt x="27520" y="556757"/>
                  <a:pt x="50791" y="517149"/>
                </a:cubicBezTo>
                <a:cubicBezTo>
                  <a:pt x="73377" y="478697"/>
                  <a:pt x="105679" y="446487"/>
                  <a:pt x="144211" y="424003"/>
                </a:cubicBezTo>
                <a:cubicBezTo>
                  <a:pt x="146251" y="422816"/>
                  <a:pt x="148886" y="423029"/>
                  <a:pt x="150759" y="424551"/>
                </a:cubicBezTo>
                <a:cubicBezTo>
                  <a:pt x="201048" y="465301"/>
                  <a:pt x="264465" y="487754"/>
                  <a:pt x="329343" y="487754"/>
                </a:cubicBezTo>
                <a:cubicBezTo>
                  <a:pt x="395791" y="487754"/>
                  <a:pt x="460411" y="464327"/>
                  <a:pt x="511293" y="421796"/>
                </a:cubicBezTo>
                <a:cubicBezTo>
                  <a:pt x="513121" y="420274"/>
                  <a:pt x="515740" y="420000"/>
                  <a:pt x="517796" y="421141"/>
                </a:cubicBezTo>
                <a:cubicBezTo>
                  <a:pt x="600448" y="466930"/>
                  <a:pt x="651803" y="553987"/>
                  <a:pt x="651803" y="648320"/>
                </a:cubicBezTo>
                <a:lnTo>
                  <a:pt x="651803" y="744692"/>
                </a:lnTo>
                <a:close/>
                <a:moveTo>
                  <a:pt x="329343" y="408187"/>
                </a:moveTo>
                <a:cubicBezTo>
                  <a:pt x="441937" y="408187"/>
                  <a:pt x="533544" y="316625"/>
                  <a:pt x="533544" y="204086"/>
                </a:cubicBezTo>
                <a:cubicBezTo>
                  <a:pt x="533544" y="91562"/>
                  <a:pt x="441937" y="0"/>
                  <a:pt x="329343" y="0"/>
                </a:cubicBezTo>
                <a:cubicBezTo>
                  <a:pt x="216750" y="0"/>
                  <a:pt x="125143" y="91562"/>
                  <a:pt x="125143" y="204101"/>
                </a:cubicBezTo>
                <a:cubicBezTo>
                  <a:pt x="125143" y="316640"/>
                  <a:pt x="216750" y="408187"/>
                  <a:pt x="329343" y="408187"/>
                </a:cubicBezTo>
                <a:close/>
                <a:moveTo>
                  <a:pt x="329343" y="15222"/>
                </a:moveTo>
                <a:cubicBezTo>
                  <a:pt x="433545" y="15222"/>
                  <a:pt x="518314" y="99950"/>
                  <a:pt x="518314" y="204101"/>
                </a:cubicBezTo>
                <a:cubicBezTo>
                  <a:pt x="518314" y="308252"/>
                  <a:pt x="433545" y="392980"/>
                  <a:pt x="329343" y="392980"/>
                </a:cubicBezTo>
                <a:cubicBezTo>
                  <a:pt x="225141" y="392980"/>
                  <a:pt x="140373" y="308252"/>
                  <a:pt x="140373" y="204101"/>
                </a:cubicBezTo>
                <a:cubicBezTo>
                  <a:pt x="140373" y="99950"/>
                  <a:pt x="225141" y="15222"/>
                  <a:pt x="329343" y="152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6"/>
          <p:cNvSpPr/>
          <p:nvPr/>
        </p:nvSpPr>
        <p:spPr>
          <a:xfrm>
            <a:off x="8079327" y="1704147"/>
            <a:ext cx="461282" cy="274428"/>
          </a:xfrm>
          <a:custGeom>
            <a:rect b="b" l="l" r="r" t="t"/>
            <a:pathLst>
              <a:path extrusionOk="0" h="548855" w="922563">
                <a:moveTo>
                  <a:pt x="914376" y="250323"/>
                </a:moveTo>
                <a:lnTo>
                  <a:pt x="914192" y="250083"/>
                </a:lnTo>
                <a:cubicBezTo>
                  <a:pt x="875656" y="204311"/>
                  <a:pt x="831813" y="162473"/>
                  <a:pt x="783920" y="125826"/>
                </a:cubicBezTo>
                <a:cubicBezTo>
                  <a:pt x="678169" y="43703"/>
                  <a:pt x="566906" y="203"/>
                  <a:pt x="462098" y="0"/>
                </a:cubicBezTo>
                <a:lnTo>
                  <a:pt x="461414" y="0"/>
                </a:lnTo>
                <a:cubicBezTo>
                  <a:pt x="211818" y="0"/>
                  <a:pt x="16698" y="240053"/>
                  <a:pt x="8580" y="250193"/>
                </a:cubicBezTo>
                <a:cubicBezTo>
                  <a:pt x="-2866" y="264176"/>
                  <a:pt x="-2885" y="284550"/>
                  <a:pt x="8672" y="298773"/>
                </a:cubicBezTo>
                <a:cubicBezTo>
                  <a:pt x="47190" y="344452"/>
                  <a:pt x="91033" y="386271"/>
                  <a:pt x="138925" y="423029"/>
                </a:cubicBezTo>
                <a:cubicBezTo>
                  <a:pt x="244677" y="505153"/>
                  <a:pt x="355958" y="548652"/>
                  <a:pt x="460748" y="548856"/>
                </a:cubicBezTo>
                <a:lnTo>
                  <a:pt x="461432" y="548856"/>
                </a:lnTo>
                <a:cubicBezTo>
                  <a:pt x="518718" y="548856"/>
                  <a:pt x="577798" y="536092"/>
                  <a:pt x="637025" y="510897"/>
                </a:cubicBezTo>
                <a:cubicBezTo>
                  <a:pt x="684530" y="490708"/>
                  <a:pt x="732256" y="462502"/>
                  <a:pt x="778891" y="427074"/>
                </a:cubicBezTo>
                <a:cubicBezTo>
                  <a:pt x="861510" y="364328"/>
                  <a:pt x="910974" y="301950"/>
                  <a:pt x="914413" y="297517"/>
                </a:cubicBezTo>
                <a:lnTo>
                  <a:pt x="914413" y="297517"/>
                </a:lnTo>
                <a:cubicBezTo>
                  <a:pt x="925286" y="283571"/>
                  <a:pt x="925286" y="264158"/>
                  <a:pt x="914376" y="250323"/>
                </a:cubicBezTo>
                <a:close/>
                <a:moveTo>
                  <a:pt x="899824" y="286176"/>
                </a:moveTo>
                <a:lnTo>
                  <a:pt x="899639" y="286416"/>
                </a:lnTo>
                <a:cubicBezTo>
                  <a:pt x="897864" y="288854"/>
                  <a:pt x="706719" y="530384"/>
                  <a:pt x="461432" y="530384"/>
                </a:cubicBezTo>
                <a:lnTo>
                  <a:pt x="460766" y="530384"/>
                </a:lnTo>
                <a:cubicBezTo>
                  <a:pt x="360118" y="530200"/>
                  <a:pt x="252758" y="488030"/>
                  <a:pt x="150242" y="408418"/>
                </a:cubicBezTo>
                <a:cubicBezTo>
                  <a:pt x="103366" y="372436"/>
                  <a:pt x="60485" y="331541"/>
                  <a:pt x="22929" y="287007"/>
                </a:cubicBezTo>
                <a:cubicBezTo>
                  <a:pt x="16994" y="279692"/>
                  <a:pt x="16975" y="269127"/>
                  <a:pt x="22966" y="261812"/>
                </a:cubicBezTo>
                <a:cubicBezTo>
                  <a:pt x="25074" y="259189"/>
                  <a:pt x="75334" y="196867"/>
                  <a:pt x="155161" y="136373"/>
                </a:cubicBezTo>
                <a:cubicBezTo>
                  <a:pt x="200631" y="101906"/>
                  <a:pt x="247044" y="74513"/>
                  <a:pt x="293087" y="54952"/>
                </a:cubicBezTo>
                <a:cubicBezTo>
                  <a:pt x="350022" y="30736"/>
                  <a:pt x="406661" y="18471"/>
                  <a:pt x="461432" y="18471"/>
                </a:cubicBezTo>
                <a:lnTo>
                  <a:pt x="462098" y="18471"/>
                </a:lnTo>
                <a:cubicBezTo>
                  <a:pt x="562746" y="18656"/>
                  <a:pt x="670106" y="60826"/>
                  <a:pt x="772641" y="140456"/>
                </a:cubicBezTo>
                <a:cubicBezTo>
                  <a:pt x="819479" y="176308"/>
                  <a:pt x="862305" y="217148"/>
                  <a:pt x="899953" y="261867"/>
                </a:cubicBezTo>
                <a:cubicBezTo>
                  <a:pt x="905482" y="268997"/>
                  <a:pt x="905445" y="278972"/>
                  <a:pt x="899824" y="286176"/>
                </a:cubicBezTo>
                <a:close/>
                <a:moveTo>
                  <a:pt x="461247" y="59718"/>
                </a:moveTo>
                <a:cubicBezTo>
                  <a:pt x="342718" y="59718"/>
                  <a:pt x="246304" y="156045"/>
                  <a:pt x="246304" y="274428"/>
                </a:cubicBezTo>
                <a:cubicBezTo>
                  <a:pt x="246304" y="392829"/>
                  <a:pt x="342736" y="489138"/>
                  <a:pt x="461247" y="489138"/>
                </a:cubicBezTo>
                <a:cubicBezTo>
                  <a:pt x="579776" y="489138"/>
                  <a:pt x="676190" y="392810"/>
                  <a:pt x="676190" y="274428"/>
                </a:cubicBezTo>
                <a:cubicBezTo>
                  <a:pt x="676190" y="156027"/>
                  <a:pt x="579758" y="59718"/>
                  <a:pt x="461247" y="59718"/>
                </a:cubicBezTo>
                <a:close/>
                <a:moveTo>
                  <a:pt x="461247" y="470667"/>
                </a:moveTo>
                <a:cubicBezTo>
                  <a:pt x="352925" y="470667"/>
                  <a:pt x="264795" y="382633"/>
                  <a:pt x="264795" y="274428"/>
                </a:cubicBezTo>
                <a:cubicBezTo>
                  <a:pt x="264795" y="166223"/>
                  <a:pt x="352925" y="78189"/>
                  <a:pt x="461247" y="78189"/>
                </a:cubicBezTo>
                <a:cubicBezTo>
                  <a:pt x="569569" y="78189"/>
                  <a:pt x="657699" y="166223"/>
                  <a:pt x="657699" y="274428"/>
                </a:cubicBezTo>
                <a:cubicBezTo>
                  <a:pt x="657699" y="382633"/>
                  <a:pt x="569569" y="470667"/>
                  <a:pt x="461247" y="470667"/>
                </a:cubicBezTo>
                <a:close/>
                <a:moveTo>
                  <a:pt x="461247" y="149396"/>
                </a:moveTo>
                <a:cubicBezTo>
                  <a:pt x="392238" y="149396"/>
                  <a:pt x="336098" y="205475"/>
                  <a:pt x="336098" y="274409"/>
                </a:cubicBezTo>
                <a:cubicBezTo>
                  <a:pt x="336098" y="343344"/>
                  <a:pt x="392238" y="399423"/>
                  <a:pt x="461247" y="399423"/>
                </a:cubicBezTo>
                <a:cubicBezTo>
                  <a:pt x="530257" y="399423"/>
                  <a:pt x="586396" y="343344"/>
                  <a:pt x="586396" y="274409"/>
                </a:cubicBezTo>
                <a:cubicBezTo>
                  <a:pt x="586396" y="205493"/>
                  <a:pt x="530257" y="149396"/>
                  <a:pt x="461247" y="149396"/>
                </a:cubicBezTo>
                <a:close/>
                <a:moveTo>
                  <a:pt x="461247" y="380970"/>
                </a:moveTo>
                <a:cubicBezTo>
                  <a:pt x="402426" y="380970"/>
                  <a:pt x="354589" y="333166"/>
                  <a:pt x="354589" y="274428"/>
                </a:cubicBezTo>
                <a:cubicBezTo>
                  <a:pt x="354589" y="215689"/>
                  <a:pt x="402445" y="167885"/>
                  <a:pt x="461247" y="167885"/>
                </a:cubicBezTo>
                <a:cubicBezTo>
                  <a:pt x="520049" y="167885"/>
                  <a:pt x="567905" y="215689"/>
                  <a:pt x="567905" y="274428"/>
                </a:cubicBezTo>
                <a:cubicBezTo>
                  <a:pt x="567905" y="333166"/>
                  <a:pt x="520068" y="380970"/>
                  <a:pt x="461247" y="38097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6"/>
          <p:cNvSpPr/>
          <p:nvPr/>
        </p:nvSpPr>
        <p:spPr>
          <a:xfrm>
            <a:off x="4960770" y="2368013"/>
            <a:ext cx="380111" cy="380096"/>
          </a:xfrm>
          <a:custGeom>
            <a:rect b="b" l="l" r="r" t="t"/>
            <a:pathLst>
              <a:path extrusionOk="0" h="760191" w="760223">
                <a:moveTo>
                  <a:pt x="747812" y="96974"/>
                </a:moveTo>
                <a:lnTo>
                  <a:pt x="663223" y="12385"/>
                </a:lnTo>
                <a:cubicBezTo>
                  <a:pt x="646725" y="-4128"/>
                  <a:pt x="619835" y="-4128"/>
                  <a:pt x="603322" y="12385"/>
                </a:cubicBezTo>
                <a:lnTo>
                  <a:pt x="543177" y="72545"/>
                </a:lnTo>
                <a:lnTo>
                  <a:pt x="517715" y="97992"/>
                </a:lnTo>
                <a:lnTo>
                  <a:pt x="48422" y="567285"/>
                </a:lnTo>
                <a:cubicBezTo>
                  <a:pt x="48316" y="567391"/>
                  <a:pt x="48195" y="567497"/>
                  <a:pt x="48088" y="567619"/>
                </a:cubicBezTo>
                <a:cubicBezTo>
                  <a:pt x="47769" y="567923"/>
                  <a:pt x="47465" y="568287"/>
                  <a:pt x="47207" y="568667"/>
                </a:cubicBezTo>
                <a:cubicBezTo>
                  <a:pt x="47177" y="568728"/>
                  <a:pt x="47131" y="568789"/>
                  <a:pt x="47086" y="568849"/>
                </a:cubicBezTo>
                <a:cubicBezTo>
                  <a:pt x="46964" y="569047"/>
                  <a:pt x="46842" y="569244"/>
                  <a:pt x="46736" y="569457"/>
                </a:cubicBezTo>
                <a:cubicBezTo>
                  <a:pt x="46645" y="569624"/>
                  <a:pt x="46554" y="569806"/>
                  <a:pt x="46478" y="570004"/>
                </a:cubicBezTo>
                <a:cubicBezTo>
                  <a:pt x="46341" y="570308"/>
                  <a:pt x="46235" y="570627"/>
                  <a:pt x="46144" y="570946"/>
                </a:cubicBezTo>
                <a:lnTo>
                  <a:pt x="11385" y="695474"/>
                </a:lnTo>
                <a:lnTo>
                  <a:pt x="689" y="733788"/>
                </a:lnTo>
                <a:cubicBezTo>
                  <a:pt x="-1240" y="740670"/>
                  <a:pt x="948" y="748342"/>
                  <a:pt x="6402" y="753796"/>
                </a:cubicBezTo>
                <a:cubicBezTo>
                  <a:pt x="10549" y="757943"/>
                  <a:pt x="15988" y="760191"/>
                  <a:pt x="21366" y="760191"/>
                </a:cubicBezTo>
                <a:cubicBezTo>
                  <a:pt x="23067" y="760191"/>
                  <a:pt x="24769" y="759979"/>
                  <a:pt x="26409" y="759508"/>
                </a:cubicBezTo>
                <a:lnTo>
                  <a:pt x="64723" y="748813"/>
                </a:lnTo>
                <a:lnTo>
                  <a:pt x="189221" y="714053"/>
                </a:lnTo>
                <a:lnTo>
                  <a:pt x="189251" y="714053"/>
                </a:lnTo>
                <a:cubicBezTo>
                  <a:pt x="189358" y="714023"/>
                  <a:pt x="189449" y="713993"/>
                  <a:pt x="189555" y="713962"/>
                </a:cubicBezTo>
                <a:cubicBezTo>
                  <a:pt x="189737" y="713902"/>
                  <a:pt x="189935" y="713826"/>
                  <a:pt x="190117" y="713750"/>
                </a:cubicBezTo>
                <a:cubicBezTo>
                  <a:pt x="190315" y="713674"/>
                  <a:pt x="190512" y="713583"/>
                  <a:pt x="190710" y="713476"/>
                </a:cubicBezTo>
                <a:cubicBezTo>
                  <a:pt x="190755" y="713461"/>
                  <a:pt x="190801" y="713431"/>
                  <a:pt x="190831" y="713415"/>
                </a:cubicBezTo>
                <a:cubicBezTo>
                  <a:pt x="191029" y="713309"/>
                  <a:pt x="191226" y="713188"/>
                  <a:pt x="191424" y="713051"/>
                </a:cubicBezTo>
                <a:cubicBezTo>
                  <a:pt x="191621" y="712914"/>
                  <a:pt x="191834" y="712777"/>
                  <a:pt x="192016" y="712610"/>
                </a:cubicBezTo>
                <a:cubicBezTo>
                  <a:pt x="192214" y="712458"/>
                  <a:pt x="192396" y="712291"/>
                  <a:pt x="192578" y="712109"/>
                </a:cubicBezTo>
                <a:lnTo>
                  <a:pt x="660504" y="244183"/>
                </a:lnTo>
                <a:cubicBezTo>
                  <a:pt x="661218" y="243834"/>
                  <a:pt x="661887" y="243363"/>
                  <a:pt x="662479" y="242770"/>
                </a:cubicBezTo>
                <a:cubicBezTo>
                  <a:pt x="663087" y="242163"/>
                  <a:pt x="663558" y="241494"/>
                  <a:pt x="663922" y="240765"/>
                </a:cubicBezTo>
                <a:lnTo>
                  <a:pt x="686665" y="218023"/>
                </a:lnTo>
                <a:cubicBezTo>
                  <a:pt x="687060" y="217764"/>
                  <a:pt x="687424" y="217461"/>
                  <a:pt x="687758" y="217126"/>
                </a:cubicBezTo>
                <a:cubicBezTo>
                  <a:pt x="688093" y="216792"/>
                  <a:pt x="688396" y="216428"/>
                  <a:pt x="688655" y="216033"/>
                </a:cubicBezTo>
                <a:lnTo>
                  <a:pt x="747812" y="156875"/>
                </a:lnTo>
                <a:cubicBezTo>
                  <a:pt x="755818" y="148869"/>
                  <a:pt x="760224" y="138235"/>
                  <a:pt x="760224" y="126917"/>
                </a:cubicBezTo>
                <a:cubicBezTo>
                  <a:pt x="760224" y="115599"/>
                  <a:pt x="755818" y="104965"/>
                  <a:pt x="747812" y="96974"/>
                </a:cubicBezTo>
                <a:close/>
                <a:moveTo>
                  <a:pt x="682289" y="200917"/>
                </a:moveTo>
                <a:lnTo>
                  <a:pt x="559280" y="77908"/>
                </a:lnTo>
                <a:lnTo>
                  <a:pt x="614062" y="23126"/>
                </a:lnTo>
                <a:cubicBezTo>
                  <a:pt x="624666" y="12537"/>
                  <a:pt x="641894" y="12537"/>
                  <a:pt x="652483" y="23126"/>
                </a:cubicBezTo>
                <a:lnTo>
                  <a:pt x="737071" y="107714"/>
                </a:lnTo>
                <a:cubicBezTo>
                  <a:pt x="742206" y="112834"/>
                  <a:pt x="745032" y="119670"/>
                  <a:pt x="745032" y="126917"/>
                </a:cubicBezTo>
                <a:cubicBezTo>
                  <a:pt x="745032" y="130548"/>
                  <a:pt x="744333" y="134072"/>
                  <a:pt x="742981" y="137323"/>
                </a:cubicBezTo>
                <a:cubicBezTo>
                  <a:pt x="741629" y="140574"/>
                  <a:pt x="739639" y="143567"/>
                  <a:pt x="737071" y="146135"/>
                </a:cubicBezTo>
                <a:lnTo>
                  <a:pt x="682289" y="200917"/>
                </a:lnTo>
                <a:close/>
                <a:moveTo>
                  <a:pt x="656828" y="226378"/>
                </a:moveTo>
                <a:lnTo>
                  <a:pt x="595392" y="164942"/>
                </a:lnTo>
                <a:cubicBezTo>
                  <a:pt x="595376" y="164912"/>
                  <a:pt x="595361" y="164897"/>
                  <a:pt x="595331" y="164866"/>
                </a:cubicBezTo>
                <a:cubicBezTo>
                  <a:pt x="595300" y="164836"/>
                  <a:pt x="595285" y="164821"/>
                  <a:pt x="595255" y="164806"/>
                </a:cubicBezTo>
                <a:lnTo>
                  <a:pt x="533834" y="103369"/>
                </a:lnTo>
                <a:lnTo>
                  <a:pt x="548540" y="88649"/>
                </a:lnTo>
                <a:lnTo>
                  <a:pt x="671549" y="211657"/>
                </a:lnTo>
                <a:lnTo>
                  <a:pt x="656828" y="226378"/>
                </a:lnTo>
                <a:close/>
                <a:moveTo>
                  <a:pt x="523093" y="114110"/>
                </a:moveTo>
                <a:lnTo>
                  <a:pt x="579212" y="170244"/>
                </a:lnTo>
                <a:lnTo>
                  <a:pt x="120341" y="629131"/>
                </a:lnTo>
                <a:lnTo>
                  <a:pt x="64207" y="572997"/>
                </a:lnTo>
                <a:lnTo>
                  <a:pt x="523093" y="114110"/>
                </a:lnTo>
                <a:close/>
                <a:moveTo>
                  <a:pt x="187200" y="695990"/>
                </a:moveTo>
                <a:lnTo>
                  <a:pt x="131082" y="639871"/>
                </a:lnTo>
                <a:lnTo>
                  <a:pt x="589953" y="180985"/>
                </a:lnTo>
                <a:lnTo>
                  <a:pt x="646087" y="237119"/>
                </a:lnTo>
                <a:lnTo>
                  <a:pt x="187200" y="695990"/>
                </a:lnTo>
                <a:close/>
                <a:moveTo>
                  <a:pt x="22323" y="744878"/>
                </a:moveTo>
                <a:cubicBezTo>
                  <a:pt x="20409" y="745410"/>
                  <a:pt x="18388" y="744285"/>
                  <a:pt x="17158" y="743040"/>
                </a:cubicBezTo>
                <a:cubicBezTo>
                  <a:pt x="15912" y="741809"/>
                  <a:pt x="14772" y="739804"/>
                  <a:pt x="15319" y="737874"/>
                </a:cubicBezTo>
                <a:lnTo>
                  <a:pt x="22490" y="712200"/>
                </a:lnTo>
                <a:lnTo>
                  <a:pt x="47997" y="737707"/>
                </a:lnTo>
                <a:lnTo>
                  <a:pt x="22323" y="744878"/>
                </a:lnTo>
                <a:close/>
                <a:moveTo>
                  <a:pt x="64799" y="733028"/>
                </a:moveTo>
                <a:lnTo>
                  <a:pt x="27169" y="695398"/>
                </a:lnTo>
                <a:lnTo>
                  <a:pt x="57279" y="587551"/>
                </a:lnTo>
                <a:lnTo>
                  <a:pt x="114963" y="645234"/>
                </a:lnTo>
                <a:lnTo>
                  <a:pt x="172647" y="702918"/>
                </a:lnTo>
                <a:lnTo>
                  <a:pt x="64799" y="73302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6"/>
          <p:cNvSpPr/>
          <p:nvPr/>
        </p:nvSpPr>
        <p:spPr>
          <a:xfrm>
            <a:off x="4272871" y="2368060"/>
            <a:ext cx="441413" cy="379612"/>
          </a:xfrm>
          <a:custGeom>
            <a:rect b="b" l="l" r="r" t="t"/>
            <a:pathLst>
              <a:path extrusionOk="0" h="759224" w="882826">
                <a:moveTo>
                  <a:pt x="752812" y="103005"/>
                </a:moveTo>
                <a:cubicBezTo>
                  <a:pt x="669557" y="36584"/>
                  <a:pt x="558956" y="0"/>
                  <a:pt x="441413" y="0"/>
                </a:cubicBezTo>
                <a:cubicBezTo>
                  <a:pt x="323870" y="0"/>
                  <a:pt x="213287" y="36584"/>
                  <a:pt x="130032" y="103005"/>
                </a:cubicBezTo>
                <a:cubicBezTo>
                  <a:pt x="46176" y="169902"/>
                  <a:pt x="0" y="259022"/>
                  <a:pt x="0" y="353936"/>
                </a:cubicBezTo>
                <a:cubicBezTo>
                  <a:pt x="0" y="404211"/>
                  <a:pt x="12860" y="452789"/>
                  <a:pt x="38245" y="498312"/>
                </a:cubicBezTo>
                <a:cubicBezTo>
                  <a:pt x="62658" y="542104"/>
                  <a:pt x="97352" y="580896"/>
                  <a:pt x="141408" y="613611"/>
                </a:cubicBezTo>
                <a:cubicBezTo>
                  <a:pt x="141797" y="613912"/>
                  <a:pt x="141938" y="614459"/>
                  <a:pt x="141744" y="614936"/>
                </a:cubicBezTo>
                <a:cubicBezTo>
                  <a:pt x="112809" y="684713"/>
                  <a:pt x="60556" y="721244"/>
                  <a:pt x="45222" y="730783"/>
                </a:cubicBezTo>
                <a:cubicBezTo>
                  <a:pt x="41106" y="733345"/>
                  <a:pt x="38881" y="738097"/>
                  <a:pt x="39570" y="742902"/>
                </a:cubicBezTo>
                <a:cubicBezTo>
                  <a:pt x="40259" y="747706"/>
                  <a:pt x="43721" y="751663"/>
                  <a:pt x="48384" y="752988"/>
                </a:cubicBezTo>
                <a:lnTo>
                  <a:pt x="48384" y="752988"/>
                </a:lnTo>
                <a:cubicBezTo>
                  <a:pt x="58030" y="755709"/>
                  <a:pt x="74882" y="759224"/>
                  <a:pt x="97511" y="759224"/>
                </a:cubicBezTo>
                <a:cubicBezTo>
                  <a:pt x="108322" y="759224"/>
                  <a:pt x="120475" y="758411"/>
                  <a:pt x="133759" y="756327"/>
                </a:cubicBezTo>
                <a:cubicBezTo>
                  <a:pt x="184564" y="748360"/>
                  <a:pt x="235545" y="724583"/>
                  <a:pt x="285272" y="685632"/>
                </a:cubicBezTo>
                <a:cubicBezTo>
                  <a:pt x="285590" y="685384"/>
                  <a:pt x="285996" y="685314"/>
                  <a:pt x="286367" y="685420"/>
                </a:cubicBezTo>
                <a:cubicBezTo>
                  <a:pt x="335882" y="700294"/>
                  <a:pt x="388047" y="707854"/>
                  <a:pt x="441395" y="707854"/>
                </a:cubicBezTo>
                <a:cubicBezTo>
                  <a:pt x="558938" y="707854"/>
                  <a:pt x="669539" y="671270"/>
                  <a:pt x="752794" y="604850"/>
                </a:cubicBezTo>
                <a:cubicBezTo>
                  <a:pt x="836650" y="537952"/>
                  <a:pt x="882826" y="448850"/>
                  <a:pt x="882826" y="353918"/>
                </a:cubicBezTo>
                <a:cubicBezTo>
                  <a:pt x="882844" y="259022"/>
                  <a:pt x="836667" y="169902"/>
                  <a:pt x="752812" y="103005"/>
                </a:cubicBezTo>
                <a:close/>
                <a:moveTo>
                  <a:pt x="53172" y="735995"/>
                </a:moveTo>
                <a:lnTo>
                  <a:pt x="53172" y="735995"/>
                </a:lnTo>
                <a:cubicBezTo>
                  <a:pt x="53172" y="735995"/>
                  <a:pt x="53189" y="735995"/>
                  <a:pt x="53189" y="735995"/>
                </a:cubicBezTo>
                <a:cubicBezTo>
                  <a:pt x="53189" y="735995"/>
                  <a:pt x="53172" y="735995"/>
                  <a:pt x="53172" y="735995"/>
                </a:cubicBezTo>
                <a:close/>
                <a:moveTo>
                  <a:pt x="441413" y="690207"/>
                </a:moveTo>
                <a:cubicBezTo>
                  <a:pt x="389778" y="690207"/>
                  <a:pt x="339327" y="682911"/>
                  <a:pt x="291473" y="668532"/>
                </a:cubicBezTo>
                <a:cubicBezTo>
                  <a:pt x="285608" y="666765"/>
                  <a:pt x="279213" y="667967"/>
                  <a:pt x="274390" y="671747"/>
                </a:cubicBezTo>
                <a:cubicBezTo>
                  <a:pt x="177957" y="747265"/>
                  <a:pt x="99401" y="745021"/>
                  <a:pt x="65131" y="738733"/>
                </a:cubicBezTo>
                <a:cubicBezTo>
                  <a:pt x="89897" y="721209"/>
                  <a:pt x="132170" y="684112"/>
                  <a:pt x="158049" y="621702"/>
                </a:cubicBezTo>
                <a:cubicBezTo>
                  <a:pt x="161352" y="613717"/>
                  <a:pt x="158844" y="604567"/>
                  <a:pt x="151919" y="599426"/>
                </a:cubicBezTo>
                <a:cubicBezTo>
                  <a:pt x="109894" y="568212"/>
                  <a:pt x="76843" y="531293"/>
                  <a:pt x="53649" y="489709"/>
                </a:cubicBezTo>
                <a:cubicBezTo>
                  <a:pt x="29783" y="446854"/>
                  <a:pt x="17665" y="401172"/>
                  <a:pt x="17665" y="353936"/>
                </a:cubicBezTo>
                <a:cubicBezTo>
                  <a:pt x="17665" y="168524"/>
                  <a:pt x="207758" y="17665"/>
                  <a:pt x="441413" y="17665"/>
                </a:cubicBezTo>
                <a:cubicBezTo>
                  <a:pt x="675086" y="17665"/>
                  <a:pt x="865179" y="168524"/>
                  <a:pt x="865179" y="353936"/>
                </a:cubicBezTo>
                <a:cubicBezTo>
                  <a:pt x="865179" y="539348"/>
                  <a:pt x="675086" y="690207"/>
                  <a:pt x="441413" y="6902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6"/>
          <p:cNvSpPr/>
          <p:nvPr/>
        </p:nvSpPr>
        <p:spPr>
          <a:xfrm>
            <a:off x="4247627" y="3061349"/>
            <a:ext cx="425282" cy="379944"/>
          </a:xfrm>
          <a:custGeom>
            <a:rect b="b" l="l" r="r" t="t"/>
            <a:pathLst>
              <a:path extrusionOk="0" h="759888" w="850564">
                <a:moveTo>
                  <a:pt x="850565" y="344581"/>
                </a:moveTo>
                <a:lnTo>
                  <a:pt x="850565" y="337802"/>
                </a:lnTo>
                <a:cubicBezTo>
                  <a:pt x="850565" y="302667"/>
                  <a:pt x="822010" y="274071"/>
                  <a:pt x="786903" y="274071"/>
                </a:cubicBezTo>
                <a:lnTo>
                  <a:pt x="585416" y="274071"/>
                </a:lnTo>
                <a:cubicBezTo>
                  <a:pt x="625254" y="207513"/>
                  <a:pt x="631108" y="110009"/>
                  <a:pt x="598281" y="35395"/>
                </a:cubicBezTo>
                <a:cubicBezTo>
                  <a:pt x="590692" y="18176"/>
                  <a:pt x="576567" y="5471"/>
                  <a:pt x="560520" y="1417"/>
                </a:cubicBezTo>
                <a:cubicBezTo>
                  <a:pt x="546106" y="-2227"/>
                  <a:pt x="531182" y="1213"/>
                  <a:pt x="518470" y="11091"/>
                </a:cubicBezTo>
                <a:cubicBezTo>
                  <a:pt x="497351" y="27509"/>
                  <a:pt x="489030" y="58353"/>
                  <a:pt x="484622" y="80136"/>
                </a:cubicBezTo>
                <a:cubicBezTo>
                  <a:pt x="478190" y="111950"/>
                  <a:pt x="468575" y="145127"/>
                  <a:pt x="442079" y="172292"/>
                </a:cubicBezTo>
                <a:cubicBezTo>
                  <a:pt x="431528" y="183107"/>
                  <a:pt x="419565" y="193104"/>
                  <a:pt x="407993" y="202778"/>
                </a:cubicBezTo>
                <a:cubicBezTo>
                  <a:pt x="392864" y="215432"/>
                  <a:pt x="377225" y="228529"/>
                  <a:pt x="363849" y="244045"/>
                </a:cubicBezTo>
                <a:cubicBezTo>
                  <a:pt x="334597" y="278022"/>
                  <a:pt x="320574" y="320107"/>
                  <a:pt x="311640" y="352977"/>
                </a:cubicBezTo>
                <a:cubicBezTo>
                  <a:pt x="308934" y="362906"/>
                  <a:pt x="299864" y="369821"/>
                  <a:pt x="289585" y="369821"/>
                </a:cubicBezTo>
                <a:cubicBezTo>
                  <a:pt x="289568" y="369821"/>
                  <a:pt x="289568" y="369821"/>
                  <a:pt x="289551" y="369821"/>
                </a:cubicBezTo>
                <a:lnTo>
                  <a:pt x="210233" y="369804"/>
                </a:lnTo>
                <a:lnTo>
                  <a:pt x="210233" y="369514"/>
                </a:lnTo>
                <a:cubicBezTo>
                  <a:pt x="210233" y="339931"/>
                  <a:pt x="186188" y="315849"/>
                  <a:pt x="156628" y="315849"/>
                </a:cubicBezTo>
                <a:lnTo>
                  <a:pt x="53622" y="315849"/>
                </a:lnTo>
                <a:cubicBezTo>
                  <a:pt x="24063" y="315849"/>
                  <a:pt x="0" y="339931"/>
                  <a:pt x="0" y="369514"/>
                </a:cubicBezTo>
                <a:lnTo>
                  <a:pt x="0" y="706240"/>
                </a:lnTo>
                <a:cubicBezTo>
                  <a:pt x="0" y="735823"/>
                  <a:pt x="24063" y="759888"/>
                  <a:pt x="53622" y="759888"/>
                </a:cubicBezTo>
                <a:lnTo>
                  <a:pt x="156628" y="759888"/>
                </a:lnTo>
                <a:cubicBezTo>
                  <a:pt x="186188" y="759888"/>
                  <a:pt x="210233" y="735823"/>
                  <a:pt x="210233" y="706240"/>
                </a:cubicBezTo>
                <a:lnTo>
                  <a:pt x="210233" y="694778"/>
                </a:lnTo>
                <a:lnTo>
                  <a:pt x="268569" y="694778"/>
                </a:lnTo>
                <a:cubicBezTo>
                  <a:pt x="277401" y="694778"/>
                  <a:pt x="285552" y="698695"/>
                  <a:pt x="290913" y="705507"/>
                </a:cubicBezTo>
                <a:cubicBezTo>
                  <a:pt x="303472" y="721432"/>
                  <a:pt x="331670" y="748171"/>
                  <a:pt x="379676" y="748171"/>
                </a:cubicBezTo>
                <a:lnTo>
                  <a:pt x="541545" y="745446"/>
                </a:lnTo>
                <a:cubicBezTo>
                  <a:pt x="542396" y="745429"/>
                  <a:pt x="543196" y="745258"/>
                  <a:pt x="543962" y="745003"/>
                </a:cubicBezTo>
                <a:cubicBezTo>
                  <a:pt x="555619" y="754643"/>
                  <a:pt x="570067" y="759888"/>
                  <a:pt x="585450" y="759888"/>
                </a:cubicBezTo>
                <a:lnTo>
                  <a:pt x="755029" y="759888"/>
                </a:lnTo>
                <a:cubicBezTo>
                  <a:pt x="791072" y="759888"/>
                  <a:pt x="820393" y="730543"/>
                  <a:pt x="820393" y="694471"/>
                </a:cubicBezTo>
                <a:lnTo>
                  <a:pt x="820393" y="691082"/>
                </a:lnTo>
                <a:cubicBezTo>
                  <a:pt x="820393" y="671479"/>
                  <a:pt x="811731" y="653886"/>
                  <a:pt x="798032" y="641879"/>
                </a:cubicBezTo>
                <a:cubicBezTo>
                  <a:pt x="827778" y="637076"/>
                  <a:pt x="850565" y="611205"/>
                  <a:pt x="850565" y="580106"/>
                </a:cubicBezTo>
                <a:lnTo>
                  <a:pt x="850565" y="571063"/>
                </a:lnTo>
                <a:cubicBezTo>
                  <a:pt x="850565" y="548019"/>
                  <a:pt x="838040" y="527854"/>
                  <a:pt x="819457" y="516988"/>
                </a:cubicBezTo>
                <a:cubicBezTo>
                  <a:pt x="838040" y="506122"/>
                  <a:pt x="850565" y="485957"/>
                  <a:pt x="850565" y="462914"/>
                </a:cubicBezTo>
                <a:lnTo>
                  <a:pt x="850565" y="453853"/>
                </a:lnTo>
                <a:cubicBezTo>
                  <a:pt x="850565" y="430640"/>
                  <a:pt x="837853" y="410355"/>
                  <a:pt x="819048" y="399558"/>
                </a:cubicBezTo>
                <a:cubicBezTo>
                  <a:pt x="837887" y="388470"/>
                  <a:pt x="850565" y="367982"/>
                  <a:pt x="850565" y="344581"/>
                </a:cubicBezTo>
                <a:close/>
                <a:moveTo>
                  <a:pt x="193216" y="706240"/>
                </a:moveTo>
                <a:cubicBezTo>
                  <a:pt x="193216" y="726439"/>
                  <a:pt x="176811" y="742857"/>
                  <a:pt x="156628" y="742857"/>
                </a:cubicBezTo>
                <a:lnTo>
                  <a:pt x="53622" y="742857"/>
                </a:lnTo>
                <a:cubicBezTo>
                  <a:pt x="33439" y="742857"/>
                  <a:pt x="17017" y="726439"/>
                  <a:pt x="17017" y="706240"/>
                </a:cubicBezTo>
                <a:lnTo>
                  <a:pt x="17017" y="369514"/>
                </a:lnTo>
                <a:cubicBezTo>
                  <a:pt x="17017" y="349315"/>
                  <a:pt x="33439" y="332880"/>
                  <a:pt x="53622" y="332880"/>
                </a:cubicBezTo>
                <a:lnTo>
                  <a:pt x="156628" y="332880"/>
                </a:lnTo>
                <a:cubicBezTo>
                  <a:pt x="176811" y="332880"/>
                  <a:pt x="193216" y="349315"/>
                  <a:pt x="193216" y="369514"/>
                </a:cubicBezTo>
                <a:lnTo>
                  <a:pt x="193216" y="706240"/>
                </a:lnTo>
                <a:close/>
                <a:moveTo>
                  <a:pt x="379540" y="731140"/>
                </a:moveTo>
                <a:cubicBezTo>
                  <a:pt x="340876" y="731140"/>
                  <a:pt x="317273" y="711468"/>
                  <a:pt x="304288" y="694948"/>
                </a:cubicBezTo>
                <a:cubicBezTo>
                  <a:pt x="295661" y="684014"/>
                  <a:pt x="282642" y="677747"/>
                  <a:pt x="268569" y="677747"/>
                </a:cubicBezTo>
                <a:lnTo>
                  <a:pt x="210233" y="677747"/>
                </a:lnTo>
                <a:lnTo>
                  <a:pt x="210233" y="386835"/>
                </a:lnTo>
                <a:lnTo>
                  <a:pt x="289534" y="386852"/>
                </a:lnTo>
                <a:cubicBezTo>
                  <a:pt x="289551" y="386852"/>
                  <a:pt x="289568" y="386852"/>
                  <a:pt x="289585" y="386852"/>
                </a:cubicBezTo>
                <a:cubicBezTo>
                  <a:pt x="307522" y="386852"/>
                  <a:pt x="323331" y="374777"/>
                  <a:pt x="328045" y="357456"/>
                </a:cubicBezTo>
                <a:cubicBezTo>
                  <a:pt x="336519" y="326323"/>
                  <a:pt x="349708" y="286555"/>
                  <a:pt x="376749" y="255166"/>
                </a:cubicBezTo>
                <a:cubicBezTo>
                  <a:pt x="389205" y="240707"/>
                  <a:pt x="403636" y="228632"/>
                  <a:pt x="418918" y="215858"/>
                </a:cubicBezTo>
                <a:cubicBezTo>
                  <a:pt x="430813" y="205912"/>
                  <a:pt x="443100" y="195625"/>
                  <a:pt x="454263" y="184180"/>
                </a:cubicBezTo>
                <a:cubicBezTo>
                  <a:pt x="483839" y="153864"/>
                  <a:pt x="494339" y="117877"/>
                  <a:pt x="501299" y="83508"/>
                </a:cubicBezTo>
                <a:cubicBezTo>
                  <a:pt x="505179" y="64399"/>
                  <a:pt x="512258" y="37490"/>
                  <a:pt x="528918" y="24546"/>
                </a:cubicBezTo>
                <a:cubicBezTo>
                  <a:pt x="537512" y="17853"/>
                  <a:pt x="547008" y="15570"/>
                  <a:pt x="556351" y="17921"/>
                </a:cubicBezTo>
                <a:cubicBezTo>
                  <a:pt x="567361" y="20714"/>
                  <a:pt x="577214" y="29809"/>
                  <a:pt x="582694" y="42275"/>
                </a:cubicBezTo>
                <a:cubicBezTo>
                  <a:pt x="615554" y="116924"/>
                  <a:pt x="607165" y="215909"/>
                  <a:pt x="562749" y="277614"/>
                </a:cubicBezTo>
                <a:cubicBezTo>
                  <a:pt x="562749" y="277614"/>
                  <a:pt x="562749" y="277614"/>
                  <a:pt x="562749" y="277631"/>
                </a:cubicBezTo>
                <a:cubicBezTo>
                  <a:pt x="537376" y="286487"/>
                  <a:pt x="520086" y="310501"/>
                  <a:pt x="520086" y="337802"/>
                </a:cubicBezTo>
                <a:lnTo>
                  <a:pt x="520086" y="344581"/>
                </a:lnTo>
                <a:cubicBezTo>
                  <a:pt x="520086" y="364405"/>
                  <a:pt x="529174" y="382135"/>
                  <a:pt x="543417" y="393835"/>
                </a:cubicBezTo>
                <a:cubicBezTo>
                  <a:pt x="517500" y="401482"/>
                  <a:pt x="498542" y="425496"/>
                  <a:pt x="498542" y="453853"/>
                </a:cubicBezTo>
                <a:lnTo>
                  <a:pt x="498542" y="462914"/>
                </a:lnTo>
                <a:cubicBezTo>
                  <a:pt x="498542" y="485957"/>
                  <a:pt x="511067" y="506122"/>
                  <a:pt x="529650" y="516988"/>
                </a:cubicBezTo>
                <a:cubicBezTo>
                  <a:pt x="511067" y="527854"/>
                  <a:pt x="498542" y="548019"/>
                  <a:pt x="498542" y="571063"/>
                </a:cubicBezTo>
                <a:lnTo>
                  <a:pt x="498542" y="580106"/>
                </a:lnTo>
                <a:cubicBezTo>
                  <a:pt x="498542" y="608770"/>
                  <a:pt x="517908" y="632988"/>
                  <a:pt x="544217" y="640363"/>
                </a:cubicBezTo>
                <a:cubicBezTo>
                  <a:pt x="529514" y="652370"/>
                  <a:pt x="520086" y="670644"/>
                  <a:pt x="520086" y="691082"/>
                </a:cubicBezTo>
                <a:lnTo>
                  <a:pt x="520086" y="694471"/>
                </a:lnTo>
                <a:cubicBezTo>
                  <a:pt x="520086" y="706683"/>
                  <a:pt x="523456" y="718434"/>
                  <a:pt x="529701" y="728619"/>
                </a:cubicBezTo>
                <a:lnTo>
                  <a:pt x="379540" y="731140"/>
                </a:lnTo>
                <a:close/>
                <a:moveTo>
                  <a:pt x="803375" y="691082"/>
                </a:moveTo>
                <a:lnTo>
                  <a:pt x="803375" y="694471"/>
                </a:lnTo>
                <a:cubicBezTo>
                  <a:pt x="803375" y="721159"/>
                  <a:pt x="781678" y="742857"/>
                  <a:pt x="755029" y="742857"/>
                </a:cubicBezTo>
                <a:lnTo>
                  <a:pt x="585450" y="742857"/>
                </a:lnTo>
                <a:cubicBezTo>
                  <a:pt x="572092" y="742857"/>
                  <a:pt x="559669" y="737526"/>
                  <a:pt x="550463" y="727853"/>
                </a:cubicBezTo>
                <a:cubicBezTo>
                  <a:pt x="541852" y="718826"/>
                  <a:pt x="537104" y="706972"/>
                  <a:pt x="537104" y="694471"/>
                </a:cubicBezTo>
                <a:lnTo>
                  <a:pt x="537104" y="691082"/>
                </a:lnTo>
                <a:cubicBezTo>
                  <a:pt x="537104" y="664411"/>
                  <a:pt x="558801" y="642696"/>
                  <a:pt x="585450" y="642696"/>
                </a:cubicBezTo>
                <a:lnTo>
                  <a:pt x="755029" y="642696"/>
                </a:lnTo>
                <a:cubicBezTo>
                  <a:pt x="781678" y="642696"/>
                  <a:pt x="803375" y="664411"/>
                  <a:pt x="803375" y="691082"/>
                </a:cubicBezTo>
                <a:close/>
                <a:moveTo>
                  <a:pt x="833547" y="571063"/>
                </a:moveTo>
                <a:lnTo>
                  <a:pt x="833547" y="580106"/>
                </a:lnTo>
                <a:cubicBezTo>
                  <a:pt x="833547" y="605227"/>
                  <a:pt x="813126" y="625665"/>
                  <a:pt x="788026" y="625665"/>
                </a:cubicBezTo>
                <a:lnTo>
                  <a:pt x="755029" y="625665"/>
                </a:lnTo>
                <a:lnTo>
                  <a:pt x="585450" y="625665"/>
                </a:lnTo>
                <a:lnTo>
                  <a:pt x="561081" y="625665"/>
                </a:lnTo>
                <a:cubicBezTo>
                  <a:pt x="535981" y="625665"/>
                  <a:pt x="515560" y="605227"/>
                  <a:pt x="515560" y="580106"/>
                </a:cubicBezTo>
                <a:lnTo>
                  <a:pt x="515560" y="571063"/>
                </a:lnTo>
                <a:cubicBezTo>
                  <a:pt x="515560" y="545941"/>
                  <a:pt x="535981" y="525504"/>
                  <a:pt x="561081" y="525504"/>
                </a:cubicBezTo>
                <a:lnTo>
                  <a:pt x="788026" y="525504"/>
                </a:lnTo>
                <a:cubicBezTo>
                  <a:pt x="813126" y="525504"/>
                  <a:pt x="833547" y="545941"/>
                  <a:pt x="833547" y="571063"/>
                </a:cubicBezTo>
                <a:close/>
                <a:moveTo>
                  <a:pt x="833547" y="453853"/>
                </a:moveTo>
                <a:lnTo>
                  <a:pt x="833547" y="462914"/>
                </a:lnTo>
                <a:cubicBezTo>
                  <a:pt x="833547" y="488035"/>
                  <a:pt x="813126" y="508473"/>
                  <a:pt x="788026" y="508473"/>
                </a:cubicBezTo>
                <a:lnTo>
                  <a:pt x="561081" y="508473"/>
                </a:lnTo>
                <a:cubicBezTo>
                  <a:pt x="535981" y="508473"/>
                  <a:pt x="515560" y="488035"/>
                  <a:pt x="515560" y="462914"/>
                </a:cubicBezTo>
                <a:lnTo>
                  <a:pt x="515560" y="453853"/>
                </a:lnTo>
                <a:cubicBezTo>
                  <a:pt x="515560" y="428749"/>
                  <a:pt x="535981" y="408312"/>
                  <a:pt x="561081" y="408312"/>
                </a:cubicBezTo>
                <a:lnTo>
                  <a:pt x="788026" y="408312"/>
                </a:lnTo>
                <a:cubicBezTo>
                  <a:pt x="813126" y="408312"/>
                  <a:pt x="833547" y="428749"/>
                  <a:pt x="833547" y="453853"/>
                </a:cubicBezTo>
                <a:close/>
                <a:moveTo>
                  <a:pt x="786903" y="391280"/>
                </a:moveTo>
                <a:lnTo>
                  <a:pt x="583766" y="391280"/>
                </a:lnTo>
                <a:cubicBezTo>
                  <a:pt x="558035" y="391280"/>
                  <a:pt x="537104" y="370332"/>
                  <a:pt x="537104" y="344581"/>
                </a:cubicBezTo>
                <a:lnTo>
                  <a:pt x="537104" y="337802"/>
                </a:lnTo>
                <a:cubicBezTo>
                  <a:pt x="537104" y="316479"/>
                  <a:pt x="551501" y="297881"/>
                  <a:pt x="572109" y="292567"/>
                </a:cubicBezTo>
                <a:cubicBezTo>
                  <a:pt x="575870" y="291596"/>
                  <a:pt x="579784" y="291102"/>
                  <a:pt x="583766" y="291102"/>
                </a:cubicBezTo>
                <a:lnTo>
                  <a:pt x="786903" y="291102"/>
                </a:lnTo>
                <a:cubicBezTo>
                  <a:pt x="812616" y="291102"/>
                  <a:pt x="833547" y="312051"/>
                  <a:pt x="833547" y="337802"/>
                </a:cubicBezTo>
                <a:lnTo>
                  <a:pt x="833547" y="344581"/>
                </a:lnTo>
                <a:cubicBezTo>
                  <a:pt x="833547" y="370332"/>
                  <a:pt x="812616" y="391280"/>
                  <a:pt x="786903" y="391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5587349" y="2368060"/>
            <a:ext cx="379514" cy="379592"/>
          </a:xfrm>
          <a:custGeom>
            <a:rect b="b" l="l" r="r" t="t"/>
            <a:pathLst>
              <a:path extrusionOk="0" h="759184" w="759029">
                <a:moveTo>
                  <a:pt x="685401" y="73752"/>
                </a:moveTo>
                <a:cubicBezTo>
                  <a:pt x="637847" y="26198"/>
                  <a:pt x="574613" y="0"/>
                  <a:pt x="507361" y="0"/>
                </a:cubicBezTo>
                <a:cubicBezTo>
                  <a:pt x="440108" y="0"/>
                  <a:pt x="376875" y="26198"/>
                  <a:pt x="329320" y="73752"/>
                </a:cubicBezTo>
                <a:cubicBezTo>
                  <a:pt x="281766" y="121307"/>
                  <a:pt x="255568" y="184540"/>
                  <a:pt x="255568" y="251793"/>
                </a:cubicBezTo>
                <a:cubicBezTo>
                  <a:pt x="255568" y="316503"/>
                  <a:pt x="279832" y="377484"/>
                  <a:pt x="324023" y="424369"/>
                </a:cubicBezTo>
                <a:lnTo>
                  <a:pt x="275053" y="473339"/>
                </a:lnTo>
                <a:cubicBezTo>
                  <a:pt x="248124" y="448861"/>
                  <a:pt x="206308" y="449622"/>
                  <a:pt x="180293" y="475622"/>
                </a:cubicBezTo>
                <a:lnTo>
                  <a:pt x="20093" y="635822"/>
                </a:lnTo>
                <a:cubicBezTo>
                  <a:pt x="-6698" y="662598"/>
                  <a:pt x="-6698" y="706195"/>
                  <a:pt x="20093" y="732971"/>
                </a:cubicBezTo>
                <a:lnTo>
                  <a:pt x="26182" y="739060"/>
                </a:lnTo>
                <a:lnTo>
                  <a:pt x="26182" y="739060"/>
                </a:lnTo>
                <a:cubicBezTo>
                  <a:pt x="39152" y="752030"/>
                  <a:pt x="56414" y="759184"/>
                  <a:pt x="74757" y="759184"/>
                </a:cubicBezTo>
                <a:cubicBezTo>
                  <a:pt x="93100" y="759184"/>
                  <a:pt x="110362" y="752045"/>
                  <a:pt x="123331" y="739060"/>
                </a:cubicBezTo>
                <a:lnTo>
                  <a:pt x="283547" y="578845"/>
                </a:lnTo>
                <a:cubicBezTo>
                  <a:pt x="309546" y="552845"/>
                  <a:pt x="310308" y="511014"/>
                  <a:pt x="285830" y="484101"/>
                </a:cubicBezTo>
                <a:lnTo>
                  <a:pt x="334800" y="435131"/>
                </a:lnTo>
                <a:cubicBezTo>
                  <a:pt x="383146" y="480676"/>
                  <a:pt x="445254" y="503464"/>
                  <a:pt x="507376" y="503464"/>
                </a:cubicBezTo>
                <a:cubicBezTo>
                  <a:pt x="571858" y="503464"/>
                  <a:pt x="636324" y="478925"/>
                  <a:pt x="685417" y="429833"/>
                </a:cubicBezTo>
                <a:cubicBezTo>
                  <a:pt x="783570" y="331664"/>
                  <a:pt x="783570" y="171921"/>
                  <a:pt x="685401" y="73752"/>
                </a:cubicBezTo>
                <a:close/>
                <a:moveTo>
                  <a:pt x="272769" y="568083"/>
                </a:moveTo>
                <a:lnTo>
                  <a:pt x="112554" y="728298"/>
                </a:lnTo>
                <a:cubicBezTo>
                  <a:pt x="91699" y="749137"/>
                  <a:pt x="57784" y="749153"/>
                  <a:pt x="36929" y="728298"/>
                </a:cubicBezTo>
                <a:cubicBezTo>
                  <a:pt x="36929" y="728298"/>
                  <a:pt x="36929" y="728298"/>
                  <a:pt x="36929" y="728298"/>
                </a:cubicBezTo>
                <a:lnTo>
                  <a:pt x="30840" y="722209"/>
                </a:lnTo>
                <a:cubicBezTo>
                  <a:pt x="20748" y="712117"/>
                  <a:pt x="15177" y="698675"/>
                  <a:pt x="15177" y="684397"/>
                </a:cubicBezTo>
                <a:cubicBezTo>
                  <a:pt x="15177" y="670118"/>
                  <a:pt x="20733" y="656677"/>
                  <a:pt x="30840" y="646584"/>
                </a:cubicBezTo>
                <a:lnTo>
                  <a:pt x="191056" y="486369"/>
                </a:lnTo>
                <a:cubicBezTo>
                  <a:pt x="201148" y="476277"/>
                  <a:pt x="214589" y="470705"/>
                  <a:pt x="228868" y="470705"/>
                </a:cubicBezTo>
                <a:cubicBezTo>
                  <a:pt x="243147" y="470705"/>
                  <a:pt x="256573" y="476262"/>
                  <a:pt x="266680" y="486369"/>
                </a:cubicBezTo>
                <a:lnTo>
                  <a:pt x="269725" y="489414"/>
                </a:lnTo>
                <a:cubicBezTo>
                  <a:pt x="269725" y="489414"/>
                  <a:pt x="269725" y="489414"/>
                  <a:pt x="269725" y="489414"/>
                </a:cubicBezTo>
                <a:cubicBezTo>
                  <a:pt x="269725" y="489414"/>
                  <a:pt x="269725" y="489414"/>
                  <a:pt x="269725" y="489414"/>
                </a:cubicBezTo>
                <a:lnTo>
                  <a:pt x="272769" y="492458"/>
                </a:lnTo>
                <a:cubicBezTo>
                  <a:pt x="293624" y="513313"/>
                  <a:pt x="293624" y="547243"/>
                  <a:pt x="272769" y="568083"/>
                </a:cubicBezTo>
                <a:close/>
                <a:moveTo>
                  <a:pt x="674639" y="419071"/>
                </a:moveTo>
                <a:cubicBezTo>
                  <a:pt x="582407" y="511303"/>
                  <a:pt x="432315" y="511303"/>
                  <a:pt x="340082" y="419071"/>
                </a:cubicBezTo>
                <a:cubicBezTo>
                  <a:pt x="295405" y="374394"/>
                  <a:pt x="270790" y="314981"/>
                  <a:pt x="270790" y="251793"/>
                </a:cubicBezTo>
                <a:cubicBezTo>
                  <a:pt x="270790" y="188605"/>
                  <a:pt x="295405" y="129192"/>
                  <a:pt x="340082" y="84514"/>
                </a:cubicBezTo>
                <a:cubicBezTo>
                  <a:pt x="384760" y="39837"/>
                  <a:pt x="444173" y="15222"/>
                  <a:pt x="507361" y="15222"/>
                </a:cubicBezTo>
                <a:cubicBezTo>
                  <a:pt x="570549" y="15222"/>
                  <a:pt x="629962" y="39837"/>
                  <a:pt x="674639" y="84514"/>
                </a:cubicBezTo>
                <a:cubicBezTo>
                  <a:pt x="766871" y="176747"/>
                  <a:pt x="766871" y="326824"/>
                  <a:pt x="674639" y="419071"/>
                </a:cubicBezTo>
                <a:close/>
                <a:moveTo>
                  <a:pt x="687624" y="251793"/>
                </a:moveTo>
                <a:cubicBezTo>
                  <a:pt x="687624" y="299941"/>
                  <a:pt x="668870" y="345212"/>
                  <a:pt x="634833" y="379265"/>
                </a:cubicBezTo>
                <a:cubicBezTo>
                  <a:pt x="600780" y="413317"/>
                  <a:pt x="555524" y="432071"/>
                  <a:pt x="507361" y="432071"/>
                </a:cubicBezTo>
                <a:cubicBezTo>
                  <a:pt x="503159" y="432071"/>
                  <a:pt x="499750" y="428661"/>
                  <a:pt x="499750" y="424460"/>
                </a:cubicBezTo>
                <a:cubicBezTo>
                  <a:pt x="499750" y="420258"/>
                  <a:pt x="503159" y="416849"/>
                  <a:pt x="507361" y="416849"/>
                </a:cubicBezTo>
                <a:cubicBezTo>
                  <a:pt x="551445" y="416849"/>
                  <a:pt x="592895" y="399678"/>
                  <a:pt x="624070" y="368503"/>
                </a:cubicBezTo>
                <a:cubicBezTo>
                  <a:pt x="655246" y="337312"/>
                  <a:pt x="672401" y="295862"/>
                  <a:pt x="672401" y="251793"/>
                </a:cubicBezTo>
                <a:cubicBezTo>
                  <a:pt x="672401" y="247591"/>
                  <a:pt x="675811" y="244182"/>
                  <a:pt x="680013" y="244182"/>
                </a:cubicBezTo>
                <a:cubicBezTo>
                  <a:pt x="684214" y="244182"/>
                  <a:pt x="687624" y="247591"/>
                  <a:pt x="687624" y="2517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6"/>
          <p:cNvSpPr/>
          <p:nvPr/>
        </p:nvSpPr>
        <p:spPr>
          <a:xfrm>
            <a:off x="6213673" y="2368060"/>
            <a:ext cx="379138" cy="380170"/>
          </a:xfrm>
          <a:custGeom>
            <a:rect b="b" l="l" r="r" t="t"/>
            <a:pathLst>
              <a:path extrusionOk="0" h="760340" w="758277">
                <a:moveTo>
                  <a:pt x="749386" y="225154"/>
                </a:moveTo>
                <a:lnTo>
                  <a:pt x="533097" y="8890"/>
                </a:lnTo>
                <a:cubicBezTo>
                  <a:pt x="527357" y="3166"/>
                  <a:pt x="519745" y="0"/>
                  <a:pt x="511630" y="0"/>
                </a:cubicBezTo>
                <a:cubicBezTo>
                  <a:pt x="503515" y="0"/>
                  <a:pt x="495902" y="3166"/>
                  <a:pt x="490162" y="8890"/>
                </a:cubicBezTo>
                <a:lnTo>
                  <a:pt x="459712" y="39350"/>
                </a:lnTo>
                <a:cubicBezTo>
                  <a:pt x="447867" y="51178"/>
                  <a:pt x="447867" y="70434"/>
                  <a:pt x="459712" y="82262"/>
                </a:cubicBezTo>
                <a:lnTo>
                  <a:pt x="495171" y="117714"/>
                </a:lnTo>
                <a:lnTo>
                  <a:pt x="365148" y="247713"/>
                </a:lnTo>
                <a:cubicBezTo>
                  <a:pt x="293696" y="228381"/>
                  <a:pt x="217342" y="248581"/>
                  <a:pt x="164876" y="301022"/>
                </a:cubicBezTo>
                <a:lnTo>
                  <a:pt x="115333" y="350555"/>
                </a:lnTo>
                <a:cubicBezTo>
                  <a:pt x="106899" y="358989"/>
                  <a:pt x="106899" y="372704"/>
                  <a:pt x="115333" y="381137"/>
                </a:cubicBezTo>
                <a:lnTo>
                  <a:pt x="210765" y="476535"/>
                </a:lnTo>
                <a:lnTo>
                  <a:pt x="1586" y="748072"/>
                </a:lnTo>
                <a:cubicBezTo>
                  <a:pt x="-759" y="751116"/>
                  <a:pt x="-469" y="755394"/>
                  <a:pt x="2226" y="758103"/>
                </a:cubicBezTo>
                <a:cubicBezTo>
                  <a:pt x="3702" y="759580"/>
                  <a:pt x="5651" y="760341"/>
                  <a:pt x="7615" y="760341"/>
                </a:cubicBezTo>
                <a:cubicBezTo>
                  <a:pt x="9244" y="760341"/>
                  <a:pt x="10873" y="759808"/>
                  <a:pt x="12259" y="758758"/>
                </a:cubicBezTo>
                <a:lnTo>
                  <a:pt x="283846" y="549603"/>
                </a:lnTo>
                <a:lnTo>
                  <a:pt x="377085" y="642840"/>
                </a:lnTo>
                <a:cubicBezTo>
                  <a:pt x="381165" y="646919"/>
                  <a:pt x="386601" y="649172"/>
                  <a:pt x="392386" y="649172"/>
                </a:cubicBezTo>
                <a:cubicBezTo>
                  <a:pt x="398156" y="649172"/>
                  <a:pt x="403592" y="646919"/>
                  <a:pt x="407672" y="642840"/>
                </a:cubicBezTo>
                <a:lnTo>
                  <a:pt x="457200" y="593306"/>
                </a:lnTo>
                <a:cubicBezTo>
                  <a:pt x="496252" y="554276"/>
                  <a:pt x="517750" y="502383"/>
                  <a:pt x="517750" y="447172"/>
                </a:cubicBezTo>
                <a:cubicBezTo>
                  <a:pt x="517750" y="428859"/>
                  <a:pt x="515299" y="410668"/>
                  <a:pt x="510533" y="393056"/>
                </a:cubicBezTo>
                <a:lnTo>
                  <a:pt x="640541" y="263073"/>
                </a:lnTo>
                <a:lnTo>
                  <a:pt x="676001" y="298525"/>
                </a:lnTo>
                <a:cubicBezTo>
                  <a:pt x="681741" y="304264"/>
                  <a:pt x="689368" y="307415"/>
                  <a:pt x="697468" y="307415"/>
                </a:cubicBezTo>
                <a:cubicBezTo>
                  <a:pt x="705583" y="307415"/>
                  <a:pt x="713196" y="304264"/>
                  <a:pt x="718936" y="298525"/>
                </a:cubicBezTo>
                <a:lnTo>
                  <a:pt x="749386" y="268066"/>
                </a:lnTo>
                <a:cubicBezTo>
                  <a:pt x="755126" y="262342"/>
                  <a:pt x="758278" y="254716"/>
                  <a:pt x="758278" y="246617"/>
                </a:cubicBezTo>
                <a:cubicBezTo>
                  <a:pt x="758278" y="238504"/>
                  <a:pt x="755126" y="230877"/>
                  <a:pt x="749386" y="225154"/>
                </a:cubicBezTo>
                <a:close/>
                <a:moveTo>
                  <a:pt x="49424" y="710914"/>
                </a:moveTo>
                <a:lnTo>
                  <a:pt x="221620" y="487389"/>
                </a:lnTo>
                <a:lnTo>
                  <a:pt x="272990" y="538764"/>
                </a:lnTo>
                <a:lnTo>
                  <a:pt x="49424" y="710914"/>
                </a:lnTo>
                <a:close/>
                <a:moveTo>
                  <a:pt x="396908" y="632077"/>
                </a:moveTo>
                <a:cubicBezTo>
                  <a:pt x="395690" y="633280"/>
                  <a:pt x="394091" y="633950"/>
                  <a:pt x="392386" y="633950"/>
                </a:cubicBezTo>
                <a:cubicBezTo>
                  <a:pt x="390666" y="633950"/>
                  <a:pt x="389067" y="633280"/>
                  <a:pt x="387849" y="632077"/>
                </a:cubicBezTo>
                <a:lnTo>
                  <a:pt x="126098" y="370375"/>
                </a:lnTo>
                <a:cubicBezTo>
                  <a:pt x="123601" y="367878"/>
                  <a:pt x="123601" y="363814"/>
                  <a:pt x="126098" y="361318"/>
                </a:cubicBezTo>
                <a:lnTo>
                  <a:pt x="164130" y="323307"/>
                </a:lnTo>
                <a:lnTo>
                  <a:pt x="434925" y="594052"/>
                </a:lnTo>
                <a:lnTo>
                  <a:pt x="396908" y="632077"/>
                </a:lnTo>
                <a:close/>
                <a:moveTo>
                  <a:pt x="496633" y="385415"/>
                </a:moveTo>
                <a:cubicBezTo>
                  <a:pt x="496557" y="385506"/>
                  <a:pt x="496511" y="385597"/>
                  <a:pt x="496435" y="385673"/>
                </a:cubicBezTo>
                <a:cubicBezTo>
                  <a:pt x="496237" y="385871"/>
                  <a:pt x="496070" y="386084"/>
                  <a:pt x="495902" y="386313"/>
                </a:cubicBezTo>
                <a:cubicBezTo>
                  <a:pt x="495765" y="386511"/>
                  <a:pt x="495628" y="386693"/>
                  <a:pt x="495506" y="386891"/>
                </a:cubicBezTo>
                <a:cubicBezTo>
                  <a:pt x="495384" y="387104"/>
                  <a:pt x="495278" y="387333"/>
                  <a:pt x="495171" y="387546"/>
                </a:cubicBezTo>
                <a:cubicBezTo>
                  <a:pt x="495065" y="387774"/>
                  <a:pt x="494958" y="388002"/>
                  <a:pt x="494882" y="388231"/>
                </a:cubicBezTo>
                <a:cubicBezTo>
                  <a:pt x="494791" y="388459"/>
                  <a:pt x="494730" y="388687"/>
                  <a:pt x="494669" y="388931"/>
                </a:cubicBezTo>
                <a:cubicBezTo>
                  <a:pt x="494608" y="389159"/>
                  <a:pt x="494562" y="389403"/>
                  <a:pt x="494517" y="389631"/>
                </a:cubicBezTo>
                <a:cubicBezTo>
                  <a:pt x="494486" y="389890"/>
                  <a:pt x="494456" y="390134"/>
                  <a:pt x="494440" y="390377"/>
                </a:cubicBezTo>
                <a:cubicBezTo>
                  <a:pt x="494440" y="390621"/>
                  <a:pt x="494425" y="390864"/>
                  <a:pt x="494440" y="391108"/>
                </a:cubicBezTo>
                <a:cubicBezTo>
                  <a:pt x="494440" y="391351"/>
                  <a:pt x="494471" y="391595"/>
                  <a:pt x="494501" y="391823"/>
                </a:cubicBezTo>
                <a:cubicBezTo>
                  <a:pt x="494547" y="392097"/>
                  <a:pt x="494593" y="392356"/>
                  <a:pt x="494654" y="392615"/>
                </a:cubicBezTo>
                <a:cubicBezTo>
                  <a:pt x="494684" y="392721"/>
                  <a:pt x="494684" y="392843"/>
                  <a:pt x="494715" y="392950"/>
                </a:cubicBezTo>
                <a:cubicBezTo>
                  <a:pt x="499891" y="410531"/>
                  <a:pt x="502525" y="428783"/>
                  <a:pt x="502525" y="447172"/>
                </a:cubicBezTo>
                <a:cubicBezTo>
                  <a:pt x="502525" y="498319"/>
                  <a:pt x="482611" y="546391"/>
                  <a:pt x="446435" y="582544"/>
                </a:cubicBezTo>
                <a:lnTo>
                  <a:pt x="445689" y="583290"/>
                </a:lnTo>
                <a:lnTo>
                  <a:pt x="174894" y="312545"/>
                </a:lnTo>
                <a:lnTo>
                  <a:pt x="175640" y="311799"/>
                </a:lnTo>
                <a:cubicBezTo>
                  <a:pt x="225229" y="262205"/>
                  <a:pt x="297899" y="243710"/>
                  <a:pt x="365255" y="263529"/>
                </a:cubicBezTo>
                <a:cubicBezTo>
                  <a:pt x="365361" y="263560"/>
                  <a:pt x="365468" y="263560"/>
                  <a:pt x="365590" y="263590"/>
                </a:cubicBezTo>
                <a:cubicBezTo>
                  <a:pt x="365849" y="263651"/>
                  <a:pt x="366107" y="263697"/>
                  <a:pt x="366381" y="263742"/>
                </a:cubicBezTo>
                <a:cubicBezTo>
                  <a:pt x="366625" y="263773"/>
                  <a:pt x="366853" y="263788"/>
                  <a:pt x="367082" y="263803"/>
                </a:cubicBezTo>
                <a:cubicBezTo>
                  <a:pt x="367341" y="263818"/>
                  <a:pt x="367584" y="263803"/>
                  <a:pt x="367843" y="263788"/>
                </a:cubicBezTo>
                <a:cubicBezTo>
                  <a:pt x="368087" y="263773"/>
                  <a:pt x="368315" y="263758"/>
                  <a:pt x="368559" y="263727"/>
                </a:cubicBezTo>
                <a:cubicBezTo>
                  <a:pt x="368802" y="263681"/>
                  <a:pt x="369046" y="263636"/>
                  <a:pt x="369289" y="263560"/>
                </a:cubicBezTo>
                <a:cubicBezTo>
                  <a:pt x="369518" y="263514"/>
                  <a:pt x="369746" y="263453"/>
                  <a:pt x="369959" y="263362"/>
                </a:cubicBezTo>
                <a:cubicBezTo>
                  <a:pt x="370203" y="263286"/>
                  <a:pt x="370431" y="263179"/>
                  <a:pt x="370675" y="263073"/>
                </a:cubicBezTo>
                <a:cubicBezTo>
                  <a:pt x="370888" y="262966"/>
                  <a:pt x="371086" y="262859"/>
                  <a:pt x="371299" y="262738"/>
                </a:cubicBezTo>
                <a:cubicBezTo>
                  <a:pt x="371512" y="262616"/>
                  <a:pt x="371710" y="262479"/>
                  <a:pt x="371908" y="262327"/>
                </a:cubicBezTo>
                <a:cubicBezTo>
                  <a:pt x="372121" y="262174"/>
                  <a:pt x="372319" y="262007"/>
                  <a:pt x="372517" y="261824"/>
                </a:cubicBezTo>
                <a:cubicBezTo>
                  <a:pt x="372609" y="261748"/>
                  <a:pt x="372700" y="261687"/>
                  <a:pt x="372791" y="261611"/>
                </a:cubicBezTo>
                <a:lnTo>
                  <a:pt x="505920" y="128492"/>
                </a:lnTo>
                <a:lnTo>
                  <a:pt x="596541" y="219080"/>
                </a:lnTo>
                <a:lnTo>
                  <a:pt x="629777" y="252310"/>
                </a:lnTo>
                <a:lnTo>
                  <a:pt x="496633" y="385415"/>
                </a:lnTo>
                <a:close/>
                <a:moveTo>
                  <a:pt x="738622" y="257303"/>
                </a:moveTo>
                <a:lnTo>
                  <a:pt x="708172" y="287763"/>
                </a:lnTo>
                <a:cubicBezTo>
                  <a:pt x="705309" y="290625"/>
                  <a:pt x="701503" y="292193"/>
                  <a:pt x="697468" y="292193"/>
                </a:cubicBezTo>
                <a:cubicBezTo>
                  <a:pt x="693434" y="292193"/>
                  <a:pt x="689627" y="290625"/>
                  <a:pt x="686765" y="287763"/>
                </a:cubicBezTo>
                <a:lnTo>
                  <a:pt x="645946" y="246952"/>
                </a:lnTo>
                <a:cubicBezTo>
                  <a:pt x="645946" y="246937"/>
                  <a:pt x="645931" y="246922"/>
                  <a:pt x="645931" y="246922"/>
                </a:cubicBezTo>
                <a:lnTo>
                  <a:pt x="607457" y="208470"/>
                </a:lnTo>
                <a:lnTo>
                  <a:pt x="470476" y="71499"/>
                </a:lnTo>
                <a:cubicBezTo>
                  <a:pt x="464569" y="65608"/>
                  <a:pt x="464569" y="56003"/>
                  <a:pt x="470476" y="50112"/>
                </a:cubicBezTo>
                <a:lnTo>
                  <a:pt x="500926" y="19652"/>
                </a:lnTo>
                <a:cubicBezTo>
                  <a:pt x="503789" y="16805"/>
                  <a:pt x="507595" y="15222"/>
                  <a:pt x="511630" y="15222"/>
                </a:cubicBezTo>
                <a:cubicBezTo>
                  <a:pt x="515664" y="15222"/>
                  <a:pt x="519471" y="16805"/>
                  <a:pt x="522333" y="19652"/>
                </a:cubicBezTo>
                <a:lnTo>
                  <a:pt x="738622" y="235916"/>
                </a:lnTo>
                <a:cubicBezTo>
                  <a:pt x="741484" y="238778"/>
                  <a:pt x="743052" y="242568"/>
                  <a:pt x="743052" y="246617"/>
                </a:cubicBezTo>
                <a:cubicBezTo>
                  <a:pt x="743052" y="250651"/>
                  <a:pt x="741484" y="254457"/>
                  <a:pt x="738622" y="25730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6"/>
          <p:cNvSpPr/>
          <p:nvPr/>
        </p:nvSpPr>
        <p:spPr>
          <a:xfrm>
            <a:off x="6839308" y="2368057"/>
            <a:ext cx="413081" cy="379452"/>
          </a:xfrm>
          <a:custGeom>
            <a:rect b="b" l="l" r="r" t="t"/>
            <a:pathLst>
              <a:path extrusionOk="0" h="758904" w="826162">
                <a:moveTo>
                  <a:pt x="821151" y="348756"/>
                </a:moveTo>
                <a:lnTo>
                  <a:pt x="691331" y="236323"/>
                </a:lnTo>
                <a:lnTo>
                  <a:pt x="691331" y="67937"/>
                </a:lnTo>
                <a:cubicBezTo>
                  <a:pt x="691331" y="59961"/>
                  <a:pt x="684862" y="53474"/>
                  <a:pt x="676886" y="53474"/>
                </a:cubicBezTo>
                <a:lnTo>
                  <a:pt x="577941" y="53474"/>
                </a:lnTo>
                <a:cubicBezTo>
                  <a:pt x="569983" y="53474"/>
                  <a:pt x="563497" y="59961"/>
                  <a:pt x="563497" y="67937"/>
                </a:cubicBezTo>
                <a:lnTo>
                  <a:pt x="563497" y="125594"/>
                </a:lnTo>
                <a:lnTo>
                  <a:pt x="422541" y="3513"/>
                </a:lnTo>
                <a:cubicBezTo>
                  <a:pt x="417147" y="-1171"/>
                  <a:pt x="409023" y="-1171"/>
                  <a:pt x="403612" y="3513"/>
                </a:cubicBezTo>
                <a:lnTo>
                  <a:pt x="5018" y="348756"/>
                </a:lnTo>
                <a:cubicBezTo>
                  <a:pt x="402" y="352761"/>
                  <a:pt x="-1203" y="359033"/>
                  <a:pt x="931" y="364742"/>
                </a:cubicBezTo>
                <a:cubicBezTo>
                  <a:pt x="3066" y="370452"/>
                  <a:pt x="8377" y="374142"/>
                  <a:pt x="14483" y="374142"/>
                </a:cubicBezTo>
                <a:lnTo>
                  <a:pt x="97180" y="374142"/>
                </a:lnTo>
                <a:lnTo>
                  <a:pt x="97180" y="744457"/>
                </a:lnTo>
                <a:cubicBezTo>
                  <a:pt x="97180" y="752417"/>
                  <a:pt x="103666" y="758904"/>
                  <a:pt x="111624" y="758904"/>
                </a:cubicBezTo>
                <a:lnTo>
                  <a:pt x="317126" y="758904"/>
                </a:lnTo>
                <a:cubicBezTo>
                  <a:pt x="321693" y="758904"/>
                  <a:pt x="325399" y="755197"/>
                  <a:pt x="325399" y="750630"/>
                </a:cubicBezTo>
                <a:lnTo>
                  <a:pt x="325399" y="527931"/>
                </a:lnTo>
                <a:lnTo>
                  <a:pt x="506181" y="527931"/>
                </a:lnTo>
                <a:lnTo>
                  <a:pt x="506181" y="750630"/>
                </a:lnTo>
                <a:cubicBezTo>
                  <a:pt x="506181" y="755197"/>
                  <a:pt x="509887" y="758904"/>
                  <a:pt x="514454" y="758904"/>
                </a:cubicBezTo>
                <a:lnTo>
                  <a:pt x="719939" y="758904"/>
                </a:lnTo>
                <a:cubicBezTo>
                  <a:pt x="727914" y="758904"/>
                  <a:pt x="734401" y="752417"/>
                  <a:pt x="734401" y="744457"/>
                </a:cubicBezTo>
                <a:lnTo>
                  <a:pt x="734401" y="374142"/>
                </a:lnTo>
                <a:lnTo>
                  <a:pt x="811687" y="374142"/>
                </a:lnTo>
                <a:cubicBezTo>
                  <a:pt x="817793" y="374142"/>
                  <a:pt x="823104" y="370452"/>
                  <a:pt x="825238" y="364742"/>
                </a:cubicBezTo>
                <a:cubicBezTo>
                  <a:pt x="827356" y="359033"/>
                  <a:pt x="825768" y="352761"/>
                  <a:pt x="821151" y="348756"/>
                </a:cubicBezTo>
                <a:close/>
                <a:moveTo>
                  <a:pt x="580043" y="70023"/>
                </a:moveTo>
                <a:lnTo>
                  <a:pt x="674785" y="70023"/>
                </a:lnTo>
                <a:lnTo>
                  <a:pt x="674785" y="221991"/>
                </a:lnTo>
                <a:lnTo>
                  <a:pt x="580043" y="139925"/>
                </a:lnTo>
                <a:lnTo>
                  <a:pt x="580043" y="70023"/>
                </a:lnTo>
                <a:close/>
                <a:moveTo>
                  <a:pt x="726127" y="357593"/>
                </a:moveTo>
                <a:cubicBezTo>
                  <a:pt x="721561" y="357593"/>
                  <a:pt x="717854" y="361300"/>
                  <a:pt x="717854" y="365867"/>
                </a:cubicBezTo>
                <a:lnTo>
                  <a:pt x="717854" y="742355"/>
                </a:lnTo>
                <a:lnTo>
                  <a:pt x="522727" y="742355"/>
                </a:lnTo>
                <a:lnTo>
                  <a:pt x="522727" y="525829"/>
                </a:lnTo>
                <a:cubicBezTo>
                  <a:pt x="522727" y="517853"/>
                  <a:pt x="516241" y="511382"/>
                  <a:pt x="508266" y="511382"/>
                </a:cubicBezTo>
                <a:lnTo>
                  <a:pt x="323298" y="511382"/>
                </a:lnTo>
                <a:cubicBezTo>
                  <a:pt x="315339" y="511382"/>
                  <a:pt x="308853" y="517853"/>
                  <a:pt x="308853" y="525829"/>
                </a:cubicBezTo>
                <a:lnTo>
                  <a:pt x="308853" y="742355"/>
                </a:lnTo>
                <a:lnTo>
                  <a:pt x="113726" y="742355"/>
                </a:lnTo>
                <a:lnTo>
                  <a:pt x="113726" y="365867"/>
                </a:lnTo>
                <a:cubicBezTo>
                  <a:pt x="113726" y="361300"/>
                  <a:pt x="110019" y="357593"/>
                  <a:pt x="105453" y="357593"/>
                </a:cubicBezTo>
                <a:lnTo>
                  <a:pt x="20092" y="357593"/>
                </a:lnTo>
                <a:lnTo>
                  <a:pt x="413077" y="17198"/>
                </a:lnTo>
                <a:lnTo>
                  <a:pt x="806078" y="357593"/>
                </a:lnTo>
                <a:lnTo>
                  <a:pt x="726127" y="3575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6"/>
          <p:cNvSpPr/>
          <p:nvPr/>
        </p:nvSpPr>
        <p:spPr>
          <a:xfrm>
            <a:off x="7498661" y="2369706"/>
            <a:ext cx="303716" cy="376731"/>
          </a:xfrm>
          <a:custGeom>
            <a:rect b="b" l="l" r="r" t="t"/>
            <a:pathLst>
              <a:path extrusionOk="0" h="753463" w="607432">
                <a:moveTo>
                  <a:pt x="580719" y="295349"/>
                </a:moveTo>
                <a:lnTo>
                  <a:pt x="498617" y="295349"/>
                </a:lnTo>
                <a:lnTo>
                  <a:pt x="498617" y="194983"/>
                </a:lnTo>
                <a:cubicBezTo>
                  <a:pt x="498617" y="87464"/>
                  <a:pt x="411190" y="0"/>
                  <a:pt x="303716" y="0"/>
                </a:cubicBezTo>
                <a:cubicBezTo>
                  <a:pt x="196243" y="0"/>
                  <a:pt x="108816" y="87464"/>
                  <a:pt x="108816" y="194983"/>
                </a:cubicBezTo>
                <a:lnTo>
                  <a:pt x="108816" y="295349"/>
                </a:lnTo>
                <a:lnTo>
                  <a:pt x="26714" y="295349"/>
                </a:lnTo>
                <a:cubicBezTo>
                  <a:pt x="11992" y="295349"/>
                  <a:pt x="0" y="307346"/>
                  <a:pt x="0" y="322074"/>
                </a:cubicBezTo>
                <a:lnTo>
                  <a:pt x="0" y="726739"/>
                </a:lnTo>
                <a:cubicBezTo>
                  <a:pt x="0" y="741482"/>
                  <a:pt x="11992" y="753464"/>
                  <a:pt x="26714" y="753464"/>
                </a:cubicBezTo>
                <a:lnTo>
                  <a:pt x="580719" y="753464"/>
                </a:lnTo>
                <a:cubicBezTo>
                  <a:pt x="595441" y="753464"/>
                  <a:pt x="607433" y="741482"/>
                  <a:pt x="607433" y="726739"/>
                </a:cubicBezTo>
                <a:lnTo>
                  <a:pt x="607433" y="322074"/>
                </a:lnTo>
                <a:cubicBezTo>
                  <a:pt x="607433" y="307346"/>
                  <a:pt x="595441" y="295349"/>
                  <a:pt x="580719" y="295349"/>
                </a:cubicBezTo>
                <a:close/>
                <a:moveTo>
                  <a:pt x="123900" y="194983"/>
                </a:moveTo>
                <a:cubicBezTo>
                  <a:pt x="123900" y="95794"/>
                  <a:pt x="204569" y="15090"/>
                  <a:pt x="303716" y="15090"/>
                </a:cubicBezTo>
                <a:cubicBezTo>
                  <a:pt x="402863" y="15090"/>
                  <a:pt x="483533" y="95794"/>
                  <a:pt x="483533" y="194983"/>
                </a:cubicBezTo>
                <a:lnTo>
                  <a:pt x="483533" y="295349"/>
                </a:lnTo>
                <a:lnTo>
                  <a:pt x="436440" y="295349"/>
                </a:lnTo>
                <a:lnTo>
                  <a:pt x="436440" y="197292"/>
                </a:lnTo>
                <a:cubicBezTo>
                  <a:pt x="436440" y="124073"/>
                  <a:pt x="376904" y="64511"/>
                  <a:pt x="303716" y="64511"/>
                </a:cubicBezTo>
                <a:cubicBezTo>
                  <a:pt x="230529" y="64511"/>
                  <a:pt x="170992" y="124073"/>
                  <a:pt x="170992" y="197292"/>
                </a:cubicBezTo>
                <a:lnTo>
                  <a:pt x="170992" y="295349"/>
                </a:lnTo>
                <a:lnTo>
                  <a:pt x="123900" y="295349"/>
                </a:lnTo>
                <a:lnTo>
                  <a:pt x="123900" y="194983"/>
                </a:lnTo>
                <a:close/>
                <a:moveTo>
                  <a:pt x="421356" y="197292"/>
                </a:moveTo>
                <a:lnTo>
                  <a:pt x="421356" y="295349"/>
                </a:lnTo>
                <a:lnTo>
                  <a:pt x="186076" y="295349"/>
                </a:lnTo>
                <a:lnTo>
                  <a:pt x="186076" y="197292"/>
                </a:lnTo>
                <a:cubicBezTo>
                  <a:pt x="186076" y="132403"/>
                  <a:pt x="238855" y="79602"/>
                  <a:pt x="303716" y="79602"/>
                </a:cubicBezTo>
                <a:cubicBezTo>
                  <a:pt x="368577" y="79602"/>
                  <a:pt x="421356" y="132403"/>
                  <a:pt x="421356" y="197292"/>
                </a:cubicBezTo>
                <a:close/>
                <a:moveTo>
                  <a:pt x="592349" y="726739"/>
                </a:moveTo>
                <a:cubicBezTo>
                  <a:pt x="592349" y="733167"/>
                  <a:pt x="587129" y="738373"/>
                  <a:pt x="580719" y="738373"/>
                </a:cubicBezTo>
                <a:lnTo>
                  <a:pt x="26714" y="738373"/>
                </a:lnTo>
                <a:cubicBezTo>
                  <a:pt x="20303" y="738373"/>
                  <a:pt x="15084" y="733167"/>
                  <a:pt x="15084" y="726739"/>
                </a:cubicBezTo>
                <a:lnTo>
                  <a:pt x="15084" y="322074"/>
                </a:lnTo>
                <a:cubicBezTo>
                  <a:pt x="15084" y="315661"/>
                  <a:pt x="20303" y="310440"/>
                  <a:pt x="26714" y="310440"/>
                </a:cubicBezTo>
                <a:lnTo>
                  <a:pt x="116358" y="310440"/>
                </a:lnTo>
                <a:lnTo>
                  <a:pt x="178534" y="310440"/>
                </a:lnTo>
                <a:lnTo>
                  <a:pt x="428898" y="310440"/>
                </a:lnTo>
                <a:lnTo>
                  <a:pt x="491075" y="310440"/>
                </a:lnTo>
                <a:lnTo>
                  <a:pt x="580719" y="310440"/>
                </a:lnTo>
                <a:cubicBezTo>
                  <a:pt x="587129" y="310440"/>
                  <a:pt x="592349" y="315661"/>
                  <a:pt x="592349" y="322074"/>
                </a:cubicBezTo>
                <a:lnTo>
                  <a:pt x="592349" y="726739"/>
                </a:lnTo>
                <a:close/>
                <a:moveTo>
                  <a:pt x="300865" y="428024"/>
                </a:moveTo>
                <a:cubicBezTo>
                  <a:pt x="263080" y="429443"/>
                  <a:pt x="232475" y="458914"/>
                  <a:pt x="229669" y="496595"/>
                </a:cubicBezTo>
                <a:cubicBezTo>
                  <a:pt x="227527" y="525403"/>
                  <a:pt x="241917" y="552369"/>
                  <a:pt x="266625" y="566599"/>
                </a:cubicBezTo>
                <a:lnTo>
                  <a:pt x="266625" y="609320"/>
                </a:lnTo>
                <a:cubicBezTo>
                  <a:pt x="266625" y="615688"/>
                  <a:pt x="271799" y="620849"/>
                  <a:pt x="278149" y="620849"/>
                </a:cubicBezTo>
                <a:lnTo>
                  <a:pt x="329284" y="620849"/>
                </a:lnTo>
                <a:cubicBezTo>
                  <a:pt x="335634" y="620849"/>
                  <a:pt x="340808" y="615688"/>
                  <a:pt x="340808" y="609320"/>
                </a:cubicBezTo>
                <a:lnTo>
                  <a:pt x="340808" y="566599"/>
                </a:lnTo>
                <a:cubicBezTo>
                  <a:pt x="363856" y="553350"/>
                  <a:pt x="377975" y="529115"/>
                  <a:pt x="377975" y="502254"/>
                </a:cubicBezTo>
                <a:cubicBezTo>
                  <a:pt x="377975" y="481882"/>
                  <a:pt x="369890" y="462883"/>
                  <a:pt x="355228" y="448743"/>
                </a:cubicBezTo>
                <a:cubicBezTo>
                  <a:pt x="340566" y="434619"/>
                  <a:pt x="321259" y="427239"/>
                  <a:pt x="300865" y="428024"/>
                </a:cubicBezTo>
                <a:close/>
                <a:moveTo>
                  <a:pt x="329917" y="555327"/>
                </a:moveTo>
                <a:cubicBezTo>
                  <a:pt x="327353" y="556594"/>
                  <a:pt x="325724" y="559220"/>
                  <a:pt x="325724" y="562087"/>
                </a:cubicBezTo>
                <a:lnTo>
                  <a:pt x="325724" y="605759"/>
                </a:lnTo>
                <a:lnTo>
                  <a:pt x="281709" y="605759"/>
                </a:lnTo>
                <a:lnTo>
                  <a:pt x="281709" y="562087"/>
                </a:lnTo>
                <a:cubicBezTo>
                  <a:pt x="281709" y="559220"/>
                  <a:pt x="280080" y="556594"/>
                  <a:pt x="277515" y="555327"/>
                </a:cubicBezTo>
                <a:cubicBezTo>
                  <a:pt x="255779" y="544567"/>
                  <a:pt x="242913" y="521962"/>
                  <a:pt x="244708" y="497712"/>
                </a:cubicBezTo>
                <a:cubicBezTo>
                  <a:pt x="246910" y="468195"/>
                  <a:pt x="271814" y="444216"/>
                  <a:pt x="301439" y="443099"/>
                </a:cubicBezTo>
                <a:cubicBezTo>
                  <a:pt x="317714" y="442496"/>
                  <a:pt x="333085" y="448351"/>
                  <a:pt x="344760" y="459608"/>
                </a:cubicBezTo>
                <a:cubicBezTo>
                  <a:pt x="356450" y="470881"/>
                  <a:pt x="362891" y="486017"/>
                  <a:pt x="362891" y="502254"/>
                </a:cubicBezTo>
                <a:cubicBezTo>
                  <a:pt x="362891" y="524920"/>
                  <a:pt x="350250" y="545261"/>
                  <a:pt x="329917" y="555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8079327" y="2433275"/>
            <a:ext cx="434165" cy="249524"/>
          </a:xfrm>
          <a:custGeom>
            <a:rect b="b" l="l" r="r" t="t"/>
            <a:pathLst>
              <a:path extrusionOk="0" h="499047" w="868330">
                <a:moveTo>
                  <a:pt x="860537" y="5352"/>
                </a:moveTo>
                <a:cubicBezTo>
                  <a:pt x="860033" y="4918"/>
                  <a:pt x="859528" y="4518"/>
                  <a:pt x="858989" y="4136"/>
                </a:cubicBezTo>
                <a:cubicBezTo>
                  <a:pt x="855283" y="1460"/>
                  <a:pt x="850795" y="0"/>
                  <a:pt x="846185" y="0"/>
                </a:cubicBezTo>
                <a:lnTo>
                  <a:pt x="22162" y="0"/>
                </a:lnTo>
                <a:cubicBezTo>
                  <a:pt x="16909" y="0"/>
                  <a:pt x="11812" y="1894"/>
                  <a:pt x="7811" y="5335"/>
                </a:cubicBezTo>
                <a:cubicBezTo>
                  <a:pt x="7811" y="5335"/>
                  <a:pt x="7793" y="5352"/>
                  <a:pt x="7793" y="5352"/>
                </a:cubicBezTo>
                <a:cubicBezTo>
                  <a:pt x="7776" y="5370"/>
                  <a:pt x="7759" y="5370"/>
                  <a:pt x="7759" y="5387"/>
                </a:cubicBezTo>
                <a:cubicBezTo>
                  <a:pt x="2818" y="9679"/>
                  <a:pt x="0" y="15935"/>
                  <a:pt x="0" y="22504"/>
                </a:cubicBezTo>
                <a:lnTo>
                  <a:pt x="0" y="476544"/>
                </a:lnTo>
                <a:cubicBezTo>
                  <a:pt x="0" y="482765"/>
                  <a:pt x="2557" y="488691"/>
                  <a:pt x="7063" y="492983"/>
                </a:cubicBezTo>
                <a:cubicBezTo>
                  <a:pt x="7289" y="493244"/>
                  <a:pt x="7550" y="493487"/>
                  <a:pt x="7811" y="493713"/>
                </a:cubicBezTo>
                <a:cubicBezTo>
                  <a:pt x="11812" y="497154"/>
                  <a:pt x="16909" y="499048"/>
                  <a:pt x="22162" y="499048"/>
                </a:cubicBezTo>
                <a:lnTo>
                  <a:pt x="846185" y="499048"/>
                </a:lnTo>
                <a:cubicBezTo>
                  <a:pt x="846847" y="499048"/>
                  <a:pt x="847508" y="499013"/>
                  <a:pt x="848151" y="498961"/>
                </a:cubicBezTo>
                <a:cubicBezTo>
                  <a:pt x="852709" y="498544"/>
                  <a:pt x="857058" y="496719"/>
                  <a:pt x="860537" y="493696"/>
                </a:cubicBezTo>
                <a:cubicBezTo>
                  <a:pt x="860537" y="493696"/>
                  <a:pt x="860537" y="493696"/>
                  <a:pt x="860537" y="493696"/>
                </a:cubicBezTo>
                <a:cubicBezTo>
                  <a:pt x="860537" y="493696"/>
                  <a:pt x="860537" y="493696"/>
                  <a:pt x="860537" y="493696"/>
                </a:cubicBezTo>
                <a:cubicBezTo>
                  <a:pt x="865495" y="489386"/>
                  <a:pt x="868330" y="483147"/>
                  <a:pt x="868330" y="476544"/>
                </a:cubicBezTo>
                <a:lnTo>
                  <a:pt x="868330" y="22504"/>
                </a:lnTo>
                <a:cubicBezTo>
                  <a:pt x="868348" y="15918"/>
                  <a:pt x="865512" y="9662"/>
                  <a:pt x="860537" y="5352"/>
                </a:cubicBezTo>
                <a:close/>
                <a:moveTo>
                  <a:pt x="831242" y="17378"/>
                </a:moveTo>
                <a:lnTo>
                  <a:pt x="441280" y="280717"/>
                </a:lnTo>
                <a:cubicBezTo>
                  <a:pt x="436966" y="283636"/>
                  <a:pt x="431382" y="283636"/>
                  <a:pt x="427068" y="280717"/>
                </a:cubicBezTo>
                <a:lnTo>
                  <a:pt x="370096" y="242243"/>
                </a:lnTo>
                <a:cubicBezTo>
                  <a:pt x="370096" y="242243"/>
                  <a:pt x="370096" y="242243"/>
                  <a:pt x="370096" y="242243"/>
                </a:cubicBezTo>
                <a:lnTo>
                  <a:pt x="37088" y="17378"/>
                </a:lnTo>
                <a:lnTo>
                  <a:pt x="831242" y="17378"/>
                </a:lnTo>
                <a:close/>
                <a:moveTo>
                  <a:pt x="17396" y="473989"/>
                </a:moveTo>
                <a:lnTo>
                  <a:pt x="17396" y="25058"/>
                </a:lnTo>
                <a:lnTo>
                  <a:pt x="349813" y="249524"/>
                </a:lnTo>
                <a:lnTo>
                  <a:pt x="17396" y="473989"/>
                </a:lnTo>
                <a:close/>
                <a:moveTo>
                  <a:pt x="37088" y="481670"/>
                </a:moveTo>
                <a:lnTo>
                  <a:pt x="365347" y="260020"/>
                </a:lnTo>
                <a:lnTo>
                  <a:pt x="417326" y="295123"/>
                </a:lnTo>
                <a:cubicBezTo>
                  <a:pt x="422440" y="298581"/>
                  <a:pt x="428303" y="300301"/>
                  <a:pt x="434183" y="300301"/>
                </a:cubicBezTo>
                <a:cubicBezTo>
                  <a:pt x="440045" y="300301"/>
                  <a:pt x="445907" y="298563"/>
                  <a:pt x="451022" y="295123"/>
                </a:cubicBezTo>
                <a:lnTo>
                  <a:pt x="503000" y="260020"/>
                </a:lnTo>
                <a:lnTo>
                  <a:pt x="831242" y="481688"/>
                </a:lnTo>
                <a:lnTo>
                  <a:pt x="37088" y="481688"/>
                </a:lnTo>
                <a:close/>
                <a:moveTo>
                  <a:pt x="850952" y="474007"/>
                </a:moveTo>
                <a:lnTo>
                  <a:pt x="518535" y="249524"/>
                </a:lnTo>
                <a:lnTo>
                  <a:pt x="850952" y="25041"/>
                </a:lnTo>
                <a:lnTo>
                  <a:pt x="850952" y="47400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6"/>
          <p:cNvSpPr/>
          <p:nvPr/>
        </p:nvSpPr>
        <p:spPr>
          <a:xfrm>
            <a:off x="4882306" y="3062997"/>
            <a:ext cx="274325" cy="376867"/>
          </a:xfrm>
          <a:custGeom>
            <a:rect b="b" l="l" r="r" t="t"/>
            <a:pathLst>
              <a:path extrusionOk="0" h="753735" w="548651">
                <a:moveTo>
                  <a:pt x="536871" y="29788"/>
                </a:moveTo>
                <a:cubicBezTo>
                  <a:pt x="456541" y="-3184"/>
                  <a:pt x="375908" y="14939"/>
                  <a:pt x="297930" y="32459"/>
                </a:cubicBezTo>
                <a:cubicBezTo>
                  <a:pt x="217946" y="50432"/>
                  <a:pt x="142291" y="67394"/>
                  <a:pt x="65610" y="34844"/>
                </a:cubicBezTo>
                <a:lnTo>
                  <a:pt x="65610" y="27178"/>
                </a:lnTo>
                <a:cubicBezTo>
                  <a:pt x="65610" y="12193"/>
                  <a:pt x="53423" y="0"/>
                  <a:pt x="38431" y="0"/>
                </a:cubicBezTo>
                <a:lnTo>
                  <a:pt x="27164" y="0"/>
                </a:lnTo>
                <a:cubicBezTo>
                  <a:pt x="12187" y="0"/>
                  <a:pt x="0" y="12193"/>
                  <a:pt x="0" y="27178"/>
                </a:cubicBezTo>
                <a:lnTo>
                  <a:pt x="0" y="726558"/>
                </a:lnTo>
                <a:cubicBezTo>
                  <a:pt x="0" y="741542"/>
                  <a:pt x="12187" y="753735"/>
                  <a:pt x="27164" y="753735"/>
                </a:cubicBezTo>
                <a:lnTo>
                  <a:pt x="38431" y="753735"/>
                </a:lnTo>
                <a:cubicBezTo>
                  <a:pt x="53408" y="753735"/>
                  <a:pt x="65595" y="741542"/>
                  <a:pt x="65595" y="726558"/>
                </a:cubicBezTo>
                <a:lnTo>
                  <a:pt x="65595" y="352678"/>
                </a:lnTo>
                <a:cubicBezTo>
                  <a:pt x="97133" y="365067"/>
                  <a:pt x="128701" y="369730"/>
                  <a:pt x="160134" y="369730"/>
                </a:cubicBezTo>
                <a:cubicBezTo>
                  <a:pt x="207690" y="369730"/>
                  <a:pt x="254914" y="359121"/>
                  <a:pt x="301233" y="348709"/>
                </a:cubicBezTo>
                <a:cubicBezTo>
                  <a:pt x="377703" y="331521"/>
                  <a:pt x="449934" y="315299"/>
                  <a:pt x="523282" y="342220"/>
                </a:cubicBezTo>
                <a:cubicBezTo>
                  <a:pt x="529028" y="344333"/>
                  <a:pt x="535469" y="343488"/>
                  <a:pt x="540521" y="339972"/>
                </a:cubicBezTo>
                <a:cubicBezTo>
                  <a:pt x="545619" y="336410"/>
                  <a:pt x="548651" y="330585"/>
                  <a:pt x="548651" y="324383"/>
                </a:cubicBezTo>
                <a:lnTo>
                  <a:pt x="548651" y="47354"/>
                </a:lnTo>
                <a:cubicBezTo>
                  <a:pt x="548651" y="39612"/>
                  <a:pt x="544036" y="32716"/>
                  <a:pt x="536871" y="29788"/>
                </a:cubicBezTo>
                <a:close/>
                <a:moveTo>
                  <a:pt x="50527" y="726573"/>
                </a:moveTo>
                <a:cubicBezTo>
                  <a:pt x="50527" y="733243"/>
                  <a:pt x="45113" y="738660"/>
                  <a:pt x="38446" y="738660"/>
                </a:cubicBezTo>
                <a:lnTo>
                  <a:pt x="27179" y="738660"/>
                </a:lnTo>
                <a:cubicBezTo>
                  <a:pt x="20513" y="738660"/>
                  <a:pt x="15098" y="733243"/>
                  <a:pt x="15098" y="726573"/>
                </a:cubicBezTo>
                <a:lnTo>
                  <a:pt x="15098" y="27178"/>
                </a:lnTo>
                <a:cubicBezTo>
                  <a:pt x="15098" y="20508"/>
                  <a:pt x="20513" y="15090"/>
                  <a:pt x="27179" y="15090"/>
                </a:cubicBezTo>
                <a:lnTo>
                  <a:pt x="38446" y="15090"/>
                </a:lnTo>
                <a:cubicBezTo>
                  <a:pt x="45113" y="15090"/>
                  <a:pt x="50527" y="20508"/>
                  <a:pt x="50527" y="27178"/>
                </a:cubicBezTo>
                <a:lnTo>
                  <a:pt x="50527" y="39808"/>
                </a:lnTo>
                <a:lnTo>
                  <a:pt x="50527" y="341345"/>
                </a:lnTo>
                <a:lnTo>
                  <a:pt x="50527" y="726573"/>
                </a:lnTo>
                <a:close/>
                <a:moveTo>
                  <a:pt x="533568" y="324383"/>
                </a:moveTo>
                <a:cubicBezTo>
                  <a:pt x="533568" y="326224"/>
                  <a:pt x="532392" y="327250"/>
                  <a:pt x="531879" y="327598"/>
                </a:cubicBezTo>
                <a:cubicBezTo>
                  <a:pt x="531276" y="328020"/>
                  <a:pt x="530039" y="328624"/>
                  <a:pt x="528470" y="328065"/>
                </a:cubicBezTo>
                <a:cubicBezTo>
                  <a:pt x="450945" y="299605"/>
                  <a:pt x="373148" y="317095"/>
                  <a:pt x="297915" y="333996"/>
                </a:cubicBezTo>
                <a:cubicBezTo>
                  <a:pt x="217946" y="351969"/>
                  <a:pt x="142291" y="368960"/>
                  <a:pt x="65610" y="336410"/>
                </a:cubicBezTo>
                <a:lnTo>
                  <a:pt x="65610" y="51172"/>
                </a:lnTo>
                <a:cubicBezTo>
                  <a:pt x="97163" y="63561"/>
                  <a:pt x="128716" y="68194"/>
                  <a:pt x="160149" y="68194"/>
                </a:cubicBezTo>
                <a:cubicBezTo>
                  <a:pt x="207705" y="68194"/>
                  <a:pt x="254929" y="57585"/>
                  <a:pt x="301248" y="47173"/>
                </a:cubicBezTo>
                <a:cubicBezTo>
                  <a:pt x="380433" y="29381"/>
                  <a:pt x="455213" y="12570"/>
                  <a:pt x="531155" y="43732"/>
                </a:cubicBezTo>
                <a:cubicBezTo>
                  <a:pt x="532633" y="44336"/>
                  <a:pt x="533583" y="45754"/>
                  <a:pt x="533583" y="47339"/>
                </a:cubicBezTo>
                <a:lnTo>
                  <a:pt x="533583" y="32438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5366055" y="3062997"/>
            <a:ext cx="353044" cy="376227"/>
          </a:xfrm>
          <a:custGeom>
            <a:rect b="b" l="l" r="r" t="t"/>
            <a:pathLst>
              <a:path extrusionOk="0" h="752453" w="706089">
                <a:moveTo>
                  <a:pt x="683643" y="123042"/>
                </a:moveTo>
                <a:lnTo>
                  <a:pt x="574360" y="123042"/>
                </a:lnTo>
                <a:lnTo>
                  <a:pt x="574360" y="17274"/>
                </a:lnTo>
                <a:cubicBezTo>
                  <a:pt x="574360" y="7756"/>
                  <a:pt x="566602" y="0"/>
                  <a:pt x="557082" y="0"/>
                </a:cubicBezTo>
                <a:lnTo>
                  <a:pt x="148962" y="0"/>
                </a:lnTo>
                <a:cubicBezTo>
                  <a:pt x="139427" y="0"/>
                  <a:pt x="131684" y="7756"/>
                  <a:pt x="131684" y="17274"/>
                </a:cubicBezTo>
                <a:lnTo>
                  <a:pt x="131684" y="123042"/>
                </a:lnTo>
                <a:lnTo>
                  <a:pt x="22386" y="123042"/>
                </a:lnTo>
                <a:cubicBezTo>
                  <a:pt x="10065" y="123042"/>
                  <a:pt x="33" y="133072"/>
                  <a:pt x="3" y="145406"/>
                </a:cubicBezTo>
                <a:cubicBezTo>
                  <a:pt x="-329" y="321566"/>
                  <a:pt x="32268" y="429005"/>
                  <a:pt x="96889" y="464773"/>
                </a:cubicBezTo>
                <a:cubicBezTo>
                  <a:pt x="113729" y="474096"/>
                  <a:pt x="130705" y="477379"/>
                  <a:pt x="146250" y="477379"/>
                </a:cubicBezTo>
                <a:cubicBezTo>
                  <a:pt x="174524" y="477379"/>
                  <a:pt x="198053" y="466536"/>
                  <a:pt x="207527" y="461460"/>
                </a:cubicBezTo>
                <a:cubicBezTo>
                  <a:pt x="232095" y="482936"/>
                  <a:pt x="261438" y="499081"/>
                  <a:pt x="293734" y="508072"/>
                </a:cubicBezTo>
                <a:lnTo>
                  <a:pt x="275206" y="643297"/>
                </a:lnTo>
                <a:lnTo>
                  <a:pt x="245230" y="643297"/>
                </a:lnTo>
                <a:cubicBezTo>
                  <a:pt x="232095" y="643297"/>
                  <a:pt x="221416" y="653975"/>
                  <a:pt x="221416" y="667108"/>
                </a:cubicBezTo>
                <a:lnTo>
                  <a:pt x="221416" y="728644"/>
                </a:lnTo>
                <a:cubicBezTo>
                  <a:pt x="221416" y="741776"/>
                  <a:pt x="232095" y="752454"/>
                  <a:pt x="245230" y="752454"/>
                </a:cubicBezTo>
                <a:lnTo>
                  <a:pt x="460859" y="752454"/>
                </a:lnTo>
                <a:cubicBezTo>
                  <a:pt x="473994" y="752454"/>
                  <a:pt x="484674" y="741776"/>
                  <a:pt x="484674" y="728644"/>
                </a:cubicBezTo>
                <a:lnTo>
                  <a:pt x="484674" y="667108"/>
                </a:lnTo>
                <a:cubicBezTo>
                  <a:pt x="484674" y="653975"/>
                  <a:pt x="473994" y="643297"/>
                  <a:pt x="460859" y="643297"/>
                </a:cubicBezTo>
                <a:lnTo>
                  <a:pt x="430883" y="643297"/>
                </a:lnTo>
                <a:lnTo>
                  <a:pt x="412356" y="508072"/>
                </a:lnTo>
                <a:cubicBezTo>
                  <a:pt x="444651" y="499081"/>
                  <a:pt x="473994" y="482936"/>
                  <a:pt x="498562" y="461460"/>
                </a:cubicBezTo>
                <a:cubicBezTo>
                  <a:pt x="508037" y="466536"/>
                  <a:pt x="531566" y="477379"/>
                  <a:pt x="559839" y="477379"/>
                </a:cubicBezTo>
                <a:cubicBezTo>
                  <a:pt x="575384" y="477379"/>
                  <a:pt x="592345" y="474096"/>
                  <a:pt x="609201" y="464773"/>
                </a:cubicBezTo>
                <a:cubicBezTo>
                  <a:pt x="673822" y="429020"/>
                  <a:pt x="706418" y="321566"/>
                  <a:pt x="706087" y="145406"/>
                </a:cubicBezTo>
                <a:cubicBezTo>
                  <a:pt x="706012" y="133072"/>
                  <a:pt x="695965" y="123042"/>
                  <a:pt x="683643" y="123042"/>
                </a:cubicBezTo>
                <a:close/>
                <a:moveTo>
                  <a:pt x="469581" y="667108"/>
                </a:moveTo>
                <a:lnTo>
                  <a:pt x="469581" y="728644"/>
                </a:lnTo>
                <a:cubicBezTo>
                  <a:pt x="469581" y="733478"/>
                  <a:pt x="465649" y="737394"/>
                  <a:pt x="460829" y="737394"/>
                </a:cubicBezTo>
                <a:lnTo>
                  <a:pt x="245215" y="737394"/>
                </a:lnTo>
                <a:cubicBezTo>
                  <a:pt x="240380" y="737394"/>
                  <a:pt x="236464" y="733463"/>
                  <a:pt x="236464" y="728644"/>
                </a:cubicBezTo>
                <a:lnTo>
                  <a:pt x="236464" y="667108"/>
                </a:lnTo>
                <a:cubicBezTo>
                  <a:pt x="236464" y="662273"/>
                  <a:pt x="240395" y="658358"/>
                  <a:pt x="245215" y="658358"/>
                </a:cubicBezTo>
                <a:lnTo>
                  <a:pt x="460844" y="658358"/>
                </a:lnTo>
                <a:cubicBezTo>
                  <a:pt x="465664" y="658343"/>
                  <a:pt x="469581" y="662273"/>
                  <a:pt x="469581" y="667108"/>
                </a:cubicBezTo>
                <a:close/>
                <a:moveTo>
                  <a:pt x="148962" y="15060"/>
                </a:moveTo>
                <a:lnTo>
                  <a:pt x="557082" y="15060"/>
                </a:lnTo>
                <a:cubicBezTo>
                  <a:pt x="558303" y="15060"/>
                  <a:pt x="559297" y="16054"/>
                  <a:pt x="559297" y="17274"/>
                </a:cubicBezTo>
                <a:lnTo>
                  <a:pt x="559297" y="130527"/>
                </a:lnTo>
                <a:cubicBezTo>
                  <a:pt x="559297" y="130542"/>
                  <a:pt x="559297" y="130542"/>
                  <a:pt x="559297" y="130557"/>
                </a:cubicBezTo>
                <a:cubicBezTo>
                  <a:pt x="559297" y="130572"/>
                  <a:pt x="559297" y="130572"/>
                  <a:pt x="559297" y="130587"/>
                </a:cubicBezTo>
                <a:lnTo>
                  <a:pt x="559297" y="294834"/>
                </a:lnTo>
                <a:cubicBezTo>
                  <a:pt x="559297" y="408554"/>
                  <a:pt x="466764" y="501069"/>
                  <a:pt x="353022" y="501069"/>
                </a:cubicBezTo>
                <a:cubicBezTo>
                  <a:pt x="239280" y="501069"/>
                  <a:pt x="146748" y="408554"/>
                  <a:pt x="146748" y="294834"/>
                </a:cubicBezTo>
                <a:lnTo>
                  <a:pt x="146748" y="130602"/>
                </a:lnTo>
                <a:cubicBezTo>
                  <a:pt x="146748" y="130587"/>
                  <a:pt x="146748" y="130587"/>
                  <a:pt x="146748" y="130572"/>
                </a:cubicBezTo>
                <a:cubicBezTo>
                  <a:pt x="146748" y="130557"/>
                  <a:pt x="146748" y="130557"/>
                  <a:pt x="146748" y="130542"/>
                </a:cubicBezTo>
                <a:lnTo>
                  <a:pt x="146748" y="17289"/>
                </a:lnTo>
                <a:cubicBezTo>
                  <a:pt x="146748" y="16054"/>
                  <a:pt x="147742" y="15060"/>
                  <a:pt x="148962" y="15060"/>
                </a:cubicBezTo>
                <a:close/>
                <a:moveTo>
                  <a:pt x="104059" y="451520"/>
                </a:moveTo>
                <a:cubicBezTo>
                  <a:pt x="30114" y="410451"/>
                  <a:pt x="14855" y="262394"/>
                  <a:pt x="15066" y="145437"/>
                </a:cubicBezTo>
                <a:cubicBezTo>
                  <a:pt x="15066" y="141385"/>
                  <a:pt x="18364" y="138102"/>
                  <a:pt x="22386" y="138102"/>
                </a:cubicBezTo>
                <a:lnTo>
                  <a:pt x="131669" y="138102"/>
                </a:lnTo>
                <a:lnTo>
                  <a:pt x="131669" y="294849"/>
                </a:lnTo>
                <a:cubicBezTo>
                  <a:pt x="131669" y="355451"/>
                  <a:pt x="156162" y="410436"/>
                  <a:pt x="195763" y="450436"/>
                </a:cubicBezTo>
                <a:cubicBezTo>
                  <a:pt x="179359" y="458132"/>
                  <a:pt x="140602" y="471822"/>
                  <a:pt x="104059" y="451520"/>
                </a:cubicBezTo>
                <a:close/>
                <a:moveTo>
                  <a:pt x="415655" y="643282"/>
                </a:moveTo>
                <a:lnTo>
                  <a:pt x="290390" y="643282"/>
                </a:lnTo>
                <a:lnTo>
                  <a:pt x="308435" y="511626"/>
                </a:lnTo>
                <a:cubicBezTo>
                  <a:pt x="322836" y="514578"/>
                  <a:pt x="337763" y="516144"/>
                  <a:pt x="353022" y="516144"/>
                </a:cubicBezTo>
                <a:cubicBezTo>
                  <a:pt x="368296" y="516144"/>
                  <a:pt x="383209" y="514593"/>
                  <a:pt x="397609" y="511626"/>
                </a:cubicBezTo>
                <a:lnTo>
                  <a:pt x="415655" y="643282"/>
                </a:lnTo>
                <a:close/>
                <a:moveTo>
                  <a:pt x="601986" y="451520"/>
                </a:moveTo>
                <a:cubicBezTo>
                  <a:pt x="587871" y="459367"/>
                  <a:pt x="573426" y="462123"/>
                  <a:pt x="560050" y="462123"/>
                </a:cubicBezTo>
                <a:cubicBezTo>
                  <a:pt x="538826" y="462123"/>
                  <a:pt x="520343" y="455135"/>
                  <a:pt x="510251" y="450421"/>
                </a:cubicBezTo>
                <a:cubicBezTo>
                  <a:pt x="549852" y="410421"/>
                  <a:pt x="574360" y="355436"/>
                  <a:pt x="574360" y="294834"/>
                </a:cubicBezTo>
                <a:lnTo>
                  <a:pt x="574360" y="138102"/>
                </a:lnTo>
                <a:lnTo>
                  <a:pt x="683643" y="138102"/>
                </a:lnTo>
                <a:cubicBezTo>
                  <a:pt x="687680" y="138102"/>
                  <a:pt x="690964" y="141400"/>
                  <a:pt x="690964" y="145437"/>
                </a:cubicBezTo>
                <a:cubicBezTo>
                  <a:pt x="691189" y="262394"/>
                  <a:pt x="675931" y="410451"/>
                  <a:pt x="601986" y="451520"/>
                </a:cubicBezTo>
                <a:close/>
                <a:moveTo>
                  <a:pt x="309339" y="697876"/>
                </a:moveTo>
                <a:cubicBezTo>
                  <a:pt x="309339" y="693719"/>
                  <a:pt x="312713" y="690345"/>
                  <a:pt x="316871" y="690345"/>
                </a:cubicBezTo>
                <a:lnTo>
                  <a:pt x="389174" y="690345"/>
                </a:lnTo>
                <a:cubicBezTo>
                  <a:pt x="393331" y="690345"/>
                  <a:pt x="396705" y="693719"/>
                  <a:pt x="396705" y="697876"/>
                </a:cubicBezTo>
                <a:cubicBezTo>
                  <a:pt x="396705" y="702032"/>
                  <a:pt x="393331" y="705406"/>
                  <a:pt x="389174" y="705406"/>
                </a:cubicBezTo>
                <a:lnTo>
                  <a:pt x="316871" y="705406"/>
                </a:lnTo>
                <a:cubicBezTo>
                  <a:pt x="312713" y="705406"/>
                  <a:pt x="309339" y="702032"/>
                  <a:pt x="309339" y="697876"/>
                </a:cubicBezTo>
                <a:close/>
                <a:moveTo>
                  <a:pt x="291625" y="260090"/>
                </a:moveTo>
                <a:lnTo>
                  <a:pt x="280930" y="322469"/>
                </a:lnTo>
                <a:cubicBezTo>
                  <a:pt x="280207" y="326656"/>
                  <a:pt x="281894" y="330798"/>
                  <a:pt x="285328" y="333298"/>
                </a:cubicBezTo>
                <a:cubicBezTo>
                  <a:pt x="287272" y="334713"/>
                  <a:pt x="289546" y="335421"/>
                  <a:pt x="291821" y="335421"/>
                </a:cubicBezTo>
                <a:cubicBezTo>
                  <a:pt x="293583" y="335421"/>
                  <a:pt x="295345" y="335000"/>
                  <a:pt x="296987" y="334141"/>
                </a:cubicBezTo>
                <a:lnTo>
                  <a:pt x="353007" y="304698"/>
                </a:lnTo>
                <a:lnTo>
                  <a:pt x="409027" y="334141"/>
                </a:lnTo>
                <a:cubicBezTo>
                  <a:pt x="412778" y="336114"/>
                  <a:pt x="417251" y="335798"/>
                  <a:pt x="420686" y="333298"/>
                </a:cubicBezTo>
                <a:cubicBezTo>
                  <a:pt x="424120" y="330798"/>
                  <a:pt x="425807" y="326656"/>
                  <a:pt x="425084" y="322469"/>
                </a:cubicBezTo>
                <a:lnTo>
                  <a:pt x="414389" y="260090"/>
                </a:lnTo>
                <a:lnTo>
                  <a:pt x="459714" y="215918"/>
                </a:lnTo>
                <a:cubicBezTo>
                  <a:pt x="462757" y="212952"/>
                  <a:pt x="463827" y="208614"/>
                  <a:pt x="462516" y="204578"/>
                </a:cubicBezTo>
                <a:cubicBezTo>
                  <a:pt x="461206" y="200542"/>
                  <a:pt x="457786" y="197650"/>
                  <a:pt x="453584" y="197048"/>
                </a:cubicBezTo>
                <a:lnTo>
                  <a:pt x="390951" y="187952"/>
                </a:lnTo>
                <a:lnTo>
                  <a:pt x="362934" y="131205"/>
                </a:lnTo>
                <a:cubicBezTo>
                  <a:pt x="362934" y="131205"/>
                  <a:pt x="362934" y="131205"/>
                  <a:pt x="362934" y="131205"/>
                </a:cubicBezTo>
                <a:cubicBezTo>
                  <a:pt x="361051" y="127394"/>
                  <a:pt x="357255" y="125030"/>
                  <a:pt x="353007" y="125030"/>
                </a:cubicBezTo>
                <a:cubicBezTo>
                  <a:pt x="348759" y="125030"/>
                  <a:pt x="344963" y="127394"/>
                  <a:pt x="343080" y="131205"/>
                </a:cubicBezTo>
                <a:lnTo>
                  <a:pt x="315063" y="187952"/>
                </a:lnTo>
                <a:lnTo>
                  <a:pt x="252415" y="197048"/>
                </a:lnTo>
                <a:cubicBezTo>
                  <a:pt x="248213" y="197665"/>
                  <a:pt x="244793" y="200542"/>
                  <a:pt x="243483" y="204578"/>
                </a:cubicBezTo>
                <a:cubicBezTo>
                  <a:pt x="242173" y="208614"/>
                  <a:pt x="243242" y="212967"/>
                  <a:pt x="246285" y="215918"/>
                </a:cubicBezTo>
                <a:lnTo>
                  <a:pt x="291625" y="260090"/>
                </a:lnTo>
                <a:close/>
                <a:moveTo>
                  <a:pt x="321164" y="202274"/>
                </a:moveTo>
                <a:cubicBezTo>
                  <a:pt x="323619" y="201912"/>
                  <a:pt x="325743" y="200376"/>
                  <a:pt x="326842" y="198147"/>
                </a:cubicBezTo>
                <a:lnTo>
                  <a:pt x="353022" y="145105"/>
                </a:lnTo>
                <a:lnTo>
                  <a:pt x="379202" y="198147"/>
                </a:lnTo>
                <a:cubicBezTo>
                  <a:pt x="380301" y="200376"/>
                  <a:pt x="382425" y="201912"/>
                  <a:pt x="384866" y="202274"/>
                </a:cubicBezTo>
                <a:lnTo>
                  <a:pt x="443416" y="210783"/>
                </a:lnTo>
                <a:lnTo>
                  <a:pt x="401043" y="252078"/>
                </a:lnTo>
                <a:cubicBezTo>
                  <a:pt x="399266" y="253810"/>
                  <a:pt x="398453" y="256295"/>
                  <a:pt x="398874" y="258750"/>
                </a:cubicBezTo>
                <a:lnTo>
                  <a:pt x="408876" y="317048"/>
                </a:lnTo>
                <a:lnTo>
                  <a:pt x="356502" y="289518"/>
                </a:lnTo>
                <a:cubicBezTo>
                  <a:pt x="354303" y="288358"/>
                  <a:pt x="351682" y="288358"/>
                  <a:pt x="349497" y="289518"/>
                </a:cubicBezTo>
                <a:lnTo>
                  <a:pt x="297123" y="317048"/>
                </a:lnTo>
                <a:lnTo>
                  <a:pt x="307125" y="258750"/>
                </a:lnTo>
                <a:cubicBezTo>
                  <a:pt x="307547" y="256310"/>
                  <a:pt x="306733" y="253810"/>
                  <a:pt x="304956" y="252078"/>
                </a:cubicBezTo>
                <a:lnTo>
                  <a:pt x="262583" y="210783"/>
                </a:lnTo>
                <a:lnTo>
                  <a:pt x="321164" y="2022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6"/>
          <p:cNvSpPr/>
          <p:nvPr/>
        </p:nvSpPr>
        <p:spPr>
          <a:xfrm>
            <a:off x="5928530" y="3087032"/>
            <a:ext cx="239830" cy="328351"/>
          </a:xfrm>
          <a:custGeom>
            <a:rect b="b" l="l" r="r" t="t"/>
            <a:pathLst>
              <a:path extrusionOk="0" h="656702" w="479660">
                <a:moveTo>
                  <a:pt x="479529" y="141168"/>
                </a:moveTo>
                <a:cubicBezTo>
                  <a:pt x="479476" y="140905"/>
                  <a:pt x="479384" y="140655"/>
                  <a:pt x="479292" y="140393"/>
                </a:cubicBezTo>
                <a:cubicBezTo>
                  <a:pt x="479240" y="140248"/>
                  <a:pt x="479213" y="140091"/>
                  <a:pt x="479147" y="139933"/>
                </a:cubicBezTo>
                <a:cubicBezTo>
                  <a:pt x="479029" y="139657"/>
                  <a:pt x="478871" y="139394"/>
                  <a:pt x="478726" y="139131"/>
                </a:cubicBezTo>
                <a:cubicBezTo>
                  <a:pt x="478661" y="139026"/>
                  <a:pt x="478621" y="138908"/>
                  <a:pt x="478542" y="138803"/>
                </a:cubicBezTo>
                <a:cubicBezTo>
                  <a:pt x="478306" y="138448"/>
                  <a:pt x="478029" y="138120"/>
                  <a:pt x="477727" y="137805"/>
                </a:cubicBezTo>
                <a:lnTo>
                  <a:pt x="341671" y="1918"/>
                </a:lnTo>
                <a:cubicBezTo>
                  <a:pt x="341369" y="1616"/>
                  <a:pt x="341040" y="1340"/>
                  <a:pt x="340672" y="1104"/>
                </a:cubicBezTo>
                <a:cubicBezTo>
                  <a:pt x="340566" y="1038"/>
                  <a:pt x="340461" y="999"/>
                  <a:pt x="340356" y="933"/>
                </a:cubicBezTo>
                <a:cubicBezTo>
                  <a:pt x="340093" y="775"/>
                  <a:pt x="339830" y="618"/>
                  <a:pt x="339540" y="499"/>
                </a:cubicBezTo>
                <a:cubicBezTo>
                  <a:pt x="339396" y="447"/>
                  <a:pt x="339251" y="420"/>
                  <a:pt x="339106" y="368"/>
                </a:cubicBezTo>
                <a:cubicBezTo>
                  <a:pt x="338843" y="276"/>
                  <a:pt x="338580" y="184"/>
                  <a:pt x="338304" y="131"/>
                </a:cubicBezTo>
                <a:cubicBezTo>
                  <a:pt x="337883" y="39"/>
                  <a:pt x="337449" y="0"/>
                  <a:pt x="337001" y="0"/>
                </a:cubicBezTo>
                <a:lnTo>
                  <a:pt x="6577" y="0"/>
                </a:lnTo>
                <a:cubicBezTo>
                  <a:pt x="2947" y="-13"/>
                  <a:pt x="0" y="2930"/>
                  <a:pt x="0" y="6556"/>
                </a:cubicBezTo>
                <a:lnTo>
                  <a:pt x="0" y="650134"/>
                </a:lnTo>
                <a:cubicBezTo>
                  <a:pt x="0" y="653760"/>
                  <a:pt x="2947" y="656703"/>
                  <a:pt x="6577" y="656703"/>
                </a:cubicBezTo>
                <a:lnTo>
                  <a:pt x="473083" y="656703"/>
                </a:lnTo>
                <a:cubicBezTo>
                  <a:pt x="476714" y="656703"/>
                  <a:pt x="479660" y="653760"/>
                  <a:pt x="479660" y="650134"/>
                </a:cubicBezTo>
                <a:lnTo>
                  <a:pt x="479660" y="142455"/>
                </a:lnTo>
                <a:cubicBezTo>
                  <a:pt x="479660" y="142022"/>
                  <a:pt x="479621" y="141588"/>
                  <a:pt x="479529" y="141168"/>
                </a:cubicBezTo>
                <a:close/>
                <a:moveTo>
                  <a:pt x="343592" y="135886"/>
                </a:moveTo>
                <a:lnTo>
                  <a:pt x="343592" y="22413"/>
                </a:lnTo>
                <a:lnTo>
                  <a:pt x="457206" y="135886"/>
                </a:lnTo>
                <a:lnTo>
                  <a:pt x="343592" y="135886"/>
                </a:lnTo>
                <a:close/>
                <a:moveTo>
                  <a:pt x="13154" y="643565"/>
                </a:moveTo>
                <a:lnTo>
                  <a:pt x="13154" y="13125"/>
                </a:lnTo>
                <a:lnTo>
                  <a:pt x="330437" y="13125"/>
                </a:lnTo>
                <a:lnTo>
                  <a:pt x="330437" y="142455"/>
                </a:lnTo>
                <a:cubicBezTo>
                  <a:pt x="330437" y="146081"/>
                  <a:pt x="333384" y="149024"/>
                  <a:pt x="337015" y="149024"/>
                </a:cubicBezTo>
                <a:lnTo>
                  <a:pt x="466506" y="149024"/>
                </a:lnTo>
                <a:lnTo>
                  <a:pt x="466506" y="643552"/>
                </a:lnTo>
                <a:lnTo>
                  <a:pt x="13154" y="643552"/>
                </a:lnTo>
                <a:close/>
                <a:moveTo>
                  <a:pt x="82294" y="148026"/>
                </a:moveTo>
                <a:cubicBezTo>
                  <a:pt x="82294" y="144400"/>
                  <a:pt x="85240" y="141457"/>
                  <a:pt x="88871" y="141457"/>
                </a:cubicBezTo>
                <a:lnTo>
                  <a:pt x="219928" y="141457"/>
                </a:lnTo>
                <a:cubicBezTo>
                  <a:pt x="223558" y="141457"/>
                  <a:pt x="226505" y="144400"/>
                  <a:pt x="226505" y="148026"/>
                </a:cubicBezTo>
                <a:cubicBezTo>
                  <a:pt x="226505" y="151652"/>
                  <a:pt x="223558" y="154595"/>
                  <a:pt x="219928" y="154595"/>
                </a:cubicBezTo>
                <a:lnTo>
                  <a:pt x="88871" y="154595"/>
                </a:lnTo>
                <a:cubicBezTo>
                  <a:pt x="85240" y="154595"/>
                  <a:pt x="82294" y="151652"/>
                  <a:pt x="82294" y="148026"/>
                </a:cubicBezTo>
                <a:close/>
                <a:moveTo>
                  <a:pt x="226505" y="540721"/>
                </a:moveTo>
                <a:cubicBezTo>
                  <a:pt x="226505" y="544347"/>
                  <a:pt x="223558" y="547290"/>
                  <a:pt x="219928" y="547290"/>
                </a:cubicBezTo>
                <a:lnTo>
                  <a:pt x="88871" y="547290"/>
                </a:lnTo>
                <a:cubicBezTo>
                  <a:pt x="85240" y="547290"/>
                  <a:pt x="82294" y="544347"/>
                  <a:pt x="82294" y="540721"/>
                </a:cubicBezTo>
                <a:cubicBezTo>
                  <a:pt x="82294" y="537095"/>
                  <a:pt x="85240" y="534152"/>
                  <a:pt x="88871" y="534152"/>
                </a:cubicBezTo>
                <a:lnTo>
                  <a:pt x="219928" y="534152"/>
                </a:lnTo>
                <a:cubicBezTo>
                  <a:pt x="223571" y="534152"/>
                  <a:pt x="226505" y="537095"/>
                  <a:pt x="226505" y="540721"/>
                </a:cubicBezTo>
                <a:close/>
                <a:moveTo>
                  <a:pt x="397367" y="226565"/>
                </a:moveTo>
                <a:cubicBezTo>
                  <a:pt x="397367" y="230191"/>
                  <a:pt x="394420" y="233134"/>
                  <a:pt x="390790" y="233134"/>
                </a:cubicBezTo>
                <a:lnTo>
                  <a:pt x="88871" y="233134"/>
                </a:lnTo>
                <a:cubicBezTo>
                  <a:pt x="85240" y="233134"/>
                  <a:pt x="82294" y="230191"/>
                  <a:pt x="82294" y="226565"/>
                </a:cubicBezTo>
                <a:cubicBezTo>
                  <a:pt x="82294" y="222939"/>
                  <a:pt x="85240" y="219996"/>
                  <a:pt x="88871" y="219996"/>
                </a:cubicBezTo>
                <a:lnTo>
                  <a:pt x="390790" y="219996"/>
                </a:lnTo>
                <a:cubicBezTo>
                  <a:pt x="394420" y="219996"/>
                  <a:pt x="397367" y="222939"/>
                  <a:pt x="397367" y="226565"/>
                </a:cubicBezTo>
                <a:close/>
                <a:moveTo>
                  <a:pt x="397367" y="305104"/>
                </a:moveTo>
                <a:cubicBezTo>
                  <a:pt x="397367" y="308730"/>
                  <a:pt x="394420" y="311673"/>
                  <a:pt x="390790" y="311673"/>
                </a:cubicBezTo>
                <a:lnTo>
                  <a:pt x="88871" y="311673"/>
                </a:lnTo>
                <a:cubicBezTo>
                  <a:pt x="85240" y="311673"/>
                  <a:pt x="82294" y="308730"/>
                  <a:pt x="82294" y="305104"/>
                </a:cubicBezTo>
                <a:cubicBezTo>
                  <a:pt x="82294" y="301478"/>
                  <a:pt x="85240" y="298535"/>
                  <a:pt x="88871" y="298535"/>
                </a:cubicBezTo>
                <a:lnTo>
                  <a:pt x="390790" y="298535"/>
                </a:lnTo>
                <a:cubicBezTo>
                  <a:pt x="394420" y="298535"/>
                  <a:pt x="397367" y="301478"/>
                  <a:pt x="397367" y="305104"/>
                </a:cubicBezTo>
                <a:close/>
                <a:moveTo>
                  <a:pt x="397367" y="383643"/>
                </a:moveTo>
                <a:cubicBezTo>
                  <a:pt x="397367" y="387269"/>
                  <a:pt x="394420" y="390212"/>
                  <a:pt x="390790" y="390212"/>
                </a:cubicBezTo>
                <a:lnTo>
                  <a:pt x="88871" y="390212"/>
                </a:lnTo>
                <a:cubicBezTo>
                  <a:pt x="85240" y="390212"/>
                  <a:pt x="82294" y="387269"/>
                  <a:pt x="82294" y="383643"/>
                </a:cubicBezTo>
                <a:cubicBezTo>
                  <a:pt x="82294" y="380017"/>
                  <a:pt x="85240" y="377074"/>
                  <a:pt x="88871" y="377074"/>
                </a:cubicBezTo>
                <a:lnTo>
                  <a:pt x="390790" y="377074"/>
                </a:lnTo>
                <a:cubicBezTo>
                  <a:pt x="394420" y="377074"/>
                  <a:pt x="397367" y="380017"/>
                  <a:pt x="397367" y="383643"/>
                </a:cubicBezTo>
                <a:close/>
                <a:moveTo>
                  <a:pt x="397367" y="462182"/>
                </a:moveTo>
                <a:cubicBezTo>
                  <a:pt x="397367" y="465808"/>
                  <a:pt x="394420" y="468751"/>
                  <a:pt x="390790" y="468751"/>
                </a:cubicBezTo>
                <a:lnTo>
                  <a:pt x="88871" y="468751"/>
                </a:lnTo>
                <a:cubicBezTo>
                  <a:pt x="85240" y="468751"/>
                  <a:pt x="82294" y="465808"/>
                  <a:pt x="82294" y="462182"/>
                </a:cubicBezTo>
                <a:cubicBezTo>
                  <a:pt x="82294" y="458556"/>
                  <a:pt x="85240" y="455613"/>
                  <a:pt x="88871" y="455613"/>
                </a:cubicBezTo>
                <a:lnTo>
                  <a:pt x="390790" y="455613"/>
                </a:lnTo>
                <a:cubicBezTo>
                  <a:pt x="394420" y="455613"/>
                  <a:pt x="397367" y="458556"/>
                  <a:pt x="397367" y="4621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6377840" y="3122078"/>
            <a:ext cx="429617" cy="258310"/>
          </a:xfrm>
          <a:custGeom>
            <a:rect b="b" l="l" r="r" t="t"/>
            <a:pathLst>
              <a:path extrusionOk="0" h="516620" w="859235">
                <a:moveTo>
                  <a:pt x="850633" y="67514"/>
                </a:moveTo>
                <a:lnTo>
                  <a:pt x="793270" y="67514"/>
                </a:lnTo>
                <a:lnTo>
                  <a:pt x="793270" y="8611"/>
                </a:lnTo>
                <a:cubicBezTo>
                  <a:pt x="793270" y="3858"/>
                  <a:pt x="789416" y="0"/>
                  <a:pt x="784667" y="0"/>
                </a:cubicBezTo>
                <a:lnTo>
                  <a:pt x="531938" y="0"/>
                </a:lnTo>
                <a:cubicBezTo>
                  <a:pt x="487221" y="0"/>
                  <a:pt x="446771" y="27195"/>
                  <a:pt x="429618" y="68169"/>
                </a:cubicBezTo>
                <a:cubicBezTo>
                  <a:pt x="412464" y="27178"/>
                  <a:pt x="372014" y="0"/>
                  <a:pt x="327297" y="0"/>
                </a:cubicBezTo>
                <a:lnTo>
                  <a:pt x="74568" y="0"/>
                </a:lnTo>
                <a:cubicBezTo>
                  <a:pt x="69819" y="0"/>
                  <a:pt x="65965" y="3858"/>
                  <a:pt x="65965" y="8611"/>
                </a:cubicBezTo>
                <a:lnTo>
                  <a:pt x="65965" y="67514"/>
                </a:lnTo>
                <a:lnTo>
                  <a:pt x="8603" y="67514"/>
                </a:lnTo>
                <a:cubicBezTo>
                  <a:pt x="3837" y="67514"/>
                  <a:pt x="0" y="71372"/>
                  <a:pt x="0" y="76126"/>
                </a:cubicBezTo>
                <a:lnTo>
                  <a:pt x="0" y="508009"/>
                </a:lnTo>
                <a:cubicBezTo>
                  <a:pt x="0" y="512779"/>
                  <a:pt x="3837" y="516620"/>
                  <a:pt x="8603" y="516620"/>
                </a:cubicBezTo>
                <a:lnTo>
                  <a:pt x="850633" y="516620"/>
                </a:lnTo>
                <a:cubicBezTo>
                  <a:pt x="855398" y="516620"/>
                  <a:pt x="859235" y="512779"/>
                  <a:pt x="859235" y="508009"/>
                </a:cubicBezTo>
                <a:lnTo>
                  <a:pt x="859235" y="76126"/>
                </a:lnTo>
                <a:cubicBezTo>
                  <a:pt x="859235" y="71372"/>
                  <a:pt x="855398" y="67514"/>
                  <a:pt x="850633" y="67514"/>
                </a:cubicBezTo>
                <a:close/>
                <a:moveTo>
                  <a:pt x="17205" y="499397"/>
                </a:moveTo>
                <a:lnTo>
                  <a:pt x="17205" y="84737"/>
                </a:lnTo>
                <a:lnTo>
                  <a:pt x="65965" y="84737"/>
                </a:lnTo>
                <a:lnTo>
                  <a:pt x="65965" y="421825"/>
                </a:lnTo>
                <a:cubicBezTo>
                  <a:pt x="65965" y="426578"/>
                  <a:pt x="69819" y="430436"/>
                  <a:pt x="74568" y="430436"/>
                </a:cubicBezTo>
                <a:lnTo>
                  <a:pt x="329396" y="430436"/>
                </a:lnTo>
                <a:cubicBezTo>
                  <a:pt x="371911" y="430436"/>
                  <a:pt x="408834" y="459474"/>
                  <a:pt x="419122" y="499397"/>
                </a:cubicBezTo>
                <a:lnTo>
                  <a:pt x="17205" y="499397"/>
                </a:lnTo>
                <a:close/>
                <a:moveTo>
                  <a:pt x="421015" y="462161"/>
                </a:moveTo>
                <a:cubicBezTo>
                  <a:pt x="401160" y="432538"/>
                  <a:pt x="367128" y="413213"/>
                  <a:pt x="329396" y="413213"/>
                </a:cubicBezTo>
                <a:lnTo>
                  <a:pt x="83171" y="413213"/>
                </a:lnTo>
                <a:lnTo>
                  <a:pt x="83171" y="17223"/>
                </a:lnTo>
                <a:lnTo>
                  <a:pt x="327297" y="17223"/>
                </a:lnTo>
                <a:cubicBezTo>
                  <a:pt x="366612" y="17223"/>
                  <a:pt x="402020" y="42076"/>
                  <a:pt x="415423" y="79071"/>
                </a:cubicBezTo>
                <a:cubicBezTo>
                  <a:pt x="419140" y="89318"/>
                  <a:pt x="421015" y="100083"/>
                  <a:pt x="421015" y="111036"/>
                </a:cubicBezTo>
                <a:lnTo>
                  <a:pt x="421015" y="462161"/>
                </a:lnTo>
                <a:close/>
                <a:moveTo>
                  <a:pt x="438220" y="111036"/>
                </a:moveTo>
                <a:cubicBezTo>
                  <a:pt x="438220" y="100083"/>
                  <a:pt x="440096" y="89318"/>
                  <a:pt x="443812" y="79071"/>
                </a:cubicBezTo>
                <a:cubicBezTo>
                  <a:pt x="457215" y="42076"/>
                  <a:pt x="492624" y="17223"/>
                  <a:pt x="531938" y="17223"/>
                </a:cubicBezTo>
                <a:lnTo>
                  <a:pt x="776065" y="17223"/>
                </a:lnTo>
                <a:lnTo>
                  <a:pt x="776065" y="413213"/>
                </a:lnTo>
                <a:lnTo>
                  <a:pt x="529839" y="413213"/>
                </a:lnTo>
                <a:cubicBezTo>
                  <a:pt x="492107" y="413213"/>
                  <a:pt x="458075" y="432538"/>
                  <a:pt x="438220" y="462161"/>
                </a:cubicBezTo>
                <a:lnTo>
                  <a:pt x="438220" y="111036"/>
                </a:lnTo>
                <a:close/>
                <a:moveTo>
                  <a:pt x="842030" y="499397"/>
                </a:moveTo>
                <a:lnTo>
                  <a:pt x="440113" y="499397"/>
                </a:lnTo>
                <a:cubicBezTo>
                  <a:pt x="450402" y="459474"/>
                  <a:pt x="487324" y="430436"/>
                  <a:pt x="529839" y="430436"/>
                </a:cubicBezTo>
                <a:lnTo>
                  <a:pt x="784667" y="430436"/>
                </a:lnTo>
                <a:cubicBezTo>
                  <a:pt x="789416" y="430436"/>
                  <a:pt x="793270" y="426578"/>
                  <a:pt x="793270" y="421825"/>
                </a:cubicBezTo>
                <a:lnTo>
                  <a:pt x="793270" y="84737"/>
                </a:lnTo>
                <a:lnTo>
                  <a:pt x="842030" y="84737"/>
                </a:lnTo>
                <a:lnTo>
                  <a:pt x="842030" y="499397"/>
                </a:lnTo>
                <a:close/>
                <a:moveTo>
                  <a:pt x="499970" y="105594"/>
                </a:moveTo>
                <a:cubicBezTo>
                  <a:pt x="499970" y="100840"/>
                  <a:pt x="503824" y="96983"/>
                  <a:pt x="508573" y="96983"/>
                </a:cubicBezTo>
                <a:lnTo>
                  <a:pt x="709790" y="96983"/>
                </a:lnTo>
                <a:cubicBezTo>
                  <a:pt x="714538" y="96983"/>
                  <a:pt x="718392" y="100840"/>
                  <a:pt x="718392" y="105594"/>
                </a:cubicBezTo>
                <a:cubicBezTo>
                  <a:pt x="718392" y="110348"/>
                  <a:pt x="714538" y="114205"/>
                  <a:pt x="709790" y="114205"/>
                </a:cubicBezTo>
                <a:lnTo>
                  <a:pt x="508573" y="114205"/>
                </a:lnTo>
                <a:cubicBezTo>
                  <a:pt x="503824" y="114205"/>
                  <a:pt x="499970" y="110348"/>
                  <a:pt x="499970" y="105594"/>
                </a:cubicBezTo>
                <a:close/>
                <a:moveTo>
                  <a:pt x="499970" y="179808"/>
                </a:moveTo>
                <a:cubicBezTo>
                  <a:pt x="499970" y="175054"/>
                  <a:pt x="503824" y="171196"/>
                  <a:pt x="508573" y="171196"/>
                </a:cubicBezTo>
                <a:lnTo>
                  <a:pt x="709790" y="171196"/>
                </a:lnTo>
                <a:cubicBezTo>
                  <a:pt x="714538" y="171196"/>
                  <a:pt x="718392" y="175054"/>
                  <a:pt x="718392" y="179808"/>
                </a:cubicBezTo>
                <a:cubicBezTo>
                  <a:pt x="718392" y="184561"/>
                  <a:pt x="714538" y="188419"/>
                  <a:pt x="709790" y="188419"/>
                </a:cubicBezTo>
                <a:lnTo>
                  <a:pt x="508573" y="188419"/>
                </a:lnTo>
                <a:cubicBezTo>
                  <a:pt x="503824" y="188419"/>
                  <a:pt x="499970" y="184561"/>
                  <a:pt x="499970" y="179808"/>
                </a:cubicBezTo>
                <a:close/>
                <a:moveTo>
                  <a:pt x="499970" y="254004"/>
                </a:moveTo>
                <a:cubicBezTo>
                  <a:pt x="499970" y="249251"/>
                  <a:pt x="503824" y="245393"/>
                  <a:pt x="508573" y="245393"/>
                </a:cubicBezTo>
                <a:lnTo>
                  <a:pt x="709790" y="245393"/>
                </a:lnTo>
                <a:cubicBezTo>
                  <a:pt x="714538" y="245393"/>
                  <a:pt x="718392" y="249251"/>
                  <a:pt x="718392" y="254004"/>
                </a:cubicBezTo>
                <a:cubicBezTo>
                  <a:pt x="718392" y="258758"/>
                  <a:pt x="714538" y="262616"/>
                  <a:pt x="709790" y="262616"/>
                </a:cubicBezTo>
                <a:lnTo>
                  <a:pt x="508573" y="262616"/>
                </a:lnTo>
                <a:cubicBezTo>
                  <a:pt x="503824" y="262616"/>
                  <a:pt x="499970" y="258758"/>
                  <a:pt x="499970" y="254004"/>
                </a:cubicBezTo>
                <a:close/>
                <a:moveTo>
                  <a:pt x="499970" y="328218"/>
                </a:moveTo>
                <a:cubicBezTo>
                  <a:pt x="499970" y="323465"/>
                  <a:pt x="503824" y="319607"/>
                  <a:pt x="508573" y="319607"/>
                </a:cubicBezTo>
                <a:lnTo>
                  <a:pt x="709790" y="319607"/>
                </a:lnTo>
                <a:cubicBezTo>
                  <a:pt x="714538" y="319607"/>
                  <a:pt x="718392" y="323465"/>
                  <a:pt x="718392" y="328218"/>
                </a:cubicBezTo>
                <a:cubicBezTo>
                  <a:pt x="718392" y="332972"/>
                  <a:pt x="714538" y="336830"/>
                  <a:pt x="709790" y="336830"/>
                </a:cubicBezTo>
                <a:lnTo>
                  <a:pt x="508573" y="336830"/>
                </a:lnTo>
                <a:cubicBezTo>
                  <a:pt x="503824" y="336830"/>
                  <a:pt x="499970" y="332972"/>
                  <a:pt x="499970" y="328218"/>
                </a:cubicBezTo>
                <a:close/>
                <a:moveTo>
                  <a:pt x="359265" y="105594"/>
                </a:moveTo>
                <a:cubicBezTo>
                  <a:pt x="359265" y="110348"/>
                  <a:pt x="355411" y="114205"/>
                  <a:pt x="350662" y="114205"/>
                </a:cubicBezTo>
                <a:lnTo>
                  <a:pt x="149446" y="114205"/>
                </a:lnTo>
                <a:cubicBezTo>
                  <a:pt x="144697" y="114205"/>
                  <a:pt x="140843" y="110348"/>
                  <a:pt x="140843" y="105594"/>
                </a:cubicBezTo>
                <a:cubicBezTo>
                  <a:pt x="140843" y="100840"/>
                  <a:pt x="144697" y="96983"/>
                  <a:pt x="149446" y="96983"/>
                </a:cubicBezTo>
                <a:lnTo>
                  <a:pt x="350662" y="96983"/>
                </a:lnTo>
                <a:cubicBezTo>
                  <a:pt x="355411" y="96983"/>
                  <a:pt x="359265" y="100840"/>
                  <a:pt x="359265" y="105594"/>
                </a:cubicBezTo>
                <a:close/>
                <a:moveTo>
                  <a:pt x="359265" y="179808"/>
                </a:moveTo>
                <a:cubicBezTo>
                  <a:pt x="359265" y="184561"/>
                  <a:pt x="355411" y="188419"/>
                  <a:pt x="350662" y="188419"/>
                </a:cubicBezTo>
                <a:lnTo>
                  <a:pt x="149446" y="188419"/>
                </a:lnTo>
                <a:cubicBezTo>
                  <a:pt x="144697" y="188419"/>
                  <a:pt x="140843" y="184561"/>
                  <a:pt x="140843" y="179808"/>
                </a:cubicBezTo>
                <a:cubicBezTo>
                  <a:pt x="140843" y="175054"/>
                  <a:pt x="144697" y="171196"/>
                  <a:pt x="149446" y="171196"/>
                </a:cubicBezTo>
                <a:lnTo>
                  <a:pt x="350662" y="171196"/>
                </a:lnTo>
                <a:cubicBezTo>
                  <a:pt x="355411" y="171196"/>
                  <a:pt x="359265" y="175054"/>
                  <a:pt x="359265" y="179808"/>
                </a:cubicBezTo>
                <a:close/>
                <a:moveTo>
                  <a:pt x="359265" y="254004"/>
                </a:moveTo>
                <a:cubicBezTo>
                  <a:pt x="359265" y="258758"/>
                  <a:pt x="355411" y="262616"/>
                  <a:pt x="350662" y="262616"/>
                </a:cubicBezTo>
                <a:lnTo>
                  <a:pt x="149446" y="262616"/>
                </a:lnTo>
                <a:cubicBezTo>
                  <a:pt x="144697" y="262616"/>
                  <a:pt x="140843" y="258758"/>
                  <a:pt x="140843" y="254004"/>
                </a:cubicBezTo>
                <a:cubicBezTo>
                  <a:pt x="140843" y="249251"/>
                  <a:pt x="144697" y="245393"/>
                  <a:pt x="149446" y="245393"/>
                </a:cubicBezTo>
                <a:lnTo>
                  <a:pt x="350662" y="245393"/>
                </a:lnTo>
                <a:cubicBezTo>
                  <a:pt x="355411" y="245393"/>
                  <a:pt x="359265" y="249251"/>
                  <a:pt x="359265" y="254004"/>
                </a:cubicBezTo>
                <a:close/>
                <a:moveTo>
                  <a:pt x="359265" y="328218"/>
                </a:moveTo>
                <a:cubicBezTo>
                  <a:pt x="359265" y="332972"/>
                  <a:pt x="355411" y="336830"/>
                  <a:pt x="350662" y="336830"/>
                </a:cubicBezTo>
                <a:lnTo>
                  <a:pt x="149446" y="336830"/>
                </a:lnTo>
                <a:cubicBezTo>
                  <a:pt x="144697" y="336830"/>
                  <a:pt x="140843" y="332972"/>
                  <a:pt x="140843" y="328218"/>
                </a:cubicBezTo>
                <a:cubicBezTo>
                  <a:pt x="140843" y="323465"/>
                  <a:pt x="144697" y="319607"/>
                  <a:pt x="149446" y="319607"/>
                </a:cubicBezTo>
                <a:lnTo>
                  <a:pt x="350662" y="319607"/>
                </a:lnTo>
                <a:cubicBezTo>
                  <a:pt x="355411" y="319607"/>
                  <a:pt x="359265" y="323465"/>
                  <a:pt x="359265" y="3282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" name="Google Shape;512;p36"/>
          <p:cNvGrpSpPr/>
          <p:nvPr/>
        </p:nvGrpSpPr>
        <p:grpSpPr>
          <a:xfrm>
            <a:off x="7016357" y="3087026"/>
            <a:ext cx="416121" cy="328299"/>
            <a:chOff x="7016357" y="3087026"/>
            <a:chExt cx="416121" cy="328299"/>
          </a:xfrm>
        </p:grpSpPr>
        <p:sp>
          <p:nvSpPr>
            <p:cNvPr id="513" name="Google Shape;513;p36"/>
            <p:cNvSpPr/>
            <p:nvPr/>
          </p:nvSpPr>
          <p:spPr>
            <a:xfrm>
              <a:off x="7016357" y="3087026"/>
              <a:ext cx="416121" cy="328299"/>
            </a:xfrm>
            <a:custGeom>
              <a:rect b="b" l="l" r="r" t="t"/>
              <a:pathLst>
                <a:path extrusionOk="0" h="656599" w="832243">
                  <a:moveTo>
                    <a:pt x="746493" y="431753"/>
                  </a:moveTo>
                  <a:cubicBezTo>
                    <a:pt x="743457" y="428285"/>
                    <a:pt x="743791" y="423017"/>
                    <a:pt x="747261" y="419983"/>
                  </a:cubicBezTo>
                  <a:cubicBezTo>
                    <a:pt x="750714" y="416948"/>
                    <a:pt x="755986" y="417282"/>
                    <a:pt x="759022" y="420749"/>
                  </a:cubicBezTo>
                  <a:cubicBezTo>
                    <a:pt x="764477" y="426935"/>
                    <a:pt x="770250" y="432354"/>
                    <a:pt x="776206" y="436805"/>
                  </a:cubicBezTo>
                  <a:cubicBezTo>
                    <a:pt x="779876" y="439573"/>
                    <a:pt x="780627" y="444791"/>
                    <a:pt x="777857" y="448476"/>
                  </a:cubicBezTo>
                  <a:cubicBezTo>
                    <a:pt x="776222" y="450660"/>
                    <a:pt x="773720" y="451810"/>
                    <a:pt x="771184" y="451810"/>
                  </a:cubicBezTo>
                  <a:cubicBezTo>
                    <a:pt x="769432" y="451810"/>
                    <a:pt x="767681" y="451260"/>
                    <a:pt x="766179" y="450143"/>
                  </a:cubicBezTo>
                  <a:cubicBezTo>
                    <a:pt x="759322" y="444991"/>
                    <a:pt x="752699" y="438806"/>
                    <a:pt x="746493" y="431753"/>
                  </a:cubicBezTo>
                  <a:close/>
                  <a:moveTo>
                    <a:pt x="714329" y="379868"/>
                  </a:moveTo>
                  <a:cubicBezTo>
                    <a:pt x="718650" y="388938"/>
                    <a:pt x="722403" y="396257"/>
                    <a:pt x="726174" y="402860"/>
                  </a:cubicBezTo>
                  <a:cubicBezTo>
                    <a:pt x="727708" y="405561"/>
                    <a:pt x="730528" y="407078"/>
                    <a:pt x="733431" y="407078"/>
                  </a:cubicBezTo>
                  <a:cubicBezTo>
                    <a:pt x="734832" y="407078"/>
                    <a:pt x="736250" y="406728"/>
                    <a:pt x="737551" y="405978"/>
                  </a:cubicBezTo>
                  <a:cubicBezTo>
                    <a:pt x="741555" y="403693"/>
                    <a:pt x="742957" y="398608"/>
                    <a:pt x="740671" y="394607"/>
                  </a:cubicBezTo>
                  <a:cubicBezTo>
                    <a:pt x="737118" y="388371"/>
                    <a:pt x="733531" y="381402"/>
                    <a:pt x="729393" y="372716"/>
                  </a:cubicBezTo>
                  <a:cubicBezTo>
                    <a:pt x="727408" y="368548"/>
                    <a:pt x="722437" y="366780"/>
                    <a:pt x="718266" y="368764"/>
                  </a:cubicBezTo>
                  <a:cubicBezTo>
                    <a:pt x="714112" y="370732"/>
                    <a:pt x="712343" y="375717"/>
                    <a:pt x="714329" y="379868"/>
                  </a:cubicBezTo>
                  <a:close/>
                  <a:moveTo>
                    <a:pt x="700148" y="349307"/>
                  </a:moveTo>
                  <a:cubicBezTo>
                    <a:pt x="701566" y="352308"/>
                    <a:pt x="704569" y="354076"/>
                    <a:pt x="707689" y="354076"/>
                  </a:cubicBezTo>
                  <a:cubicBezTo>
                    <a:pt x="708890" y="354076"/>
                    <a:pt x="710108" y="353809"/>
                    <a:pt x="711259" y="353259"/>
                  </a:cubicBezTo>
                  <a:cubicBezTo>
                    <a:pt x="715413" y="351291"/>
                    <a:pt x="717198" y="346323"/>
                    <a:pt x="715230" y="342155"/>
                  </a:cubicBezTo>
                  <a:cubicBezTo>
                    <a:pt x="710892" y="333052"/>
                    <a:pt x="707155" y="325732"/>
                    <a:pt x="703435" y="319163"/>
                  </a:cubicBezTo>
                  <a:cubicBezTo>
                    <a:pt x="701166" y="315145"/>
                    <a:pt x="696094" y="313728"/>
                    <a:pt x="692074" y="315996"/>
                  </a:cubicBezTo>
                  <a:cubicBezTo>
                    <a:pt x="688070" y="318263"/>
                    <a:pt x="686652" y="323348"/>
                    <a:pt x="688904" y="327350"/>
                  </a:cubicBezTo>
                  <a:cubicBezTo>
                    <a:pt x="692424" y="333585"/>
                    <a:pt x="695994" y="340554"/>
                    <a:pt x="700148" y="349307"/>
                  </a:cubicBezTo>
                  <a:close/>
                  <a:moveTo>
                    <a:pt x="653603" y="284935"/>
                  </a:moveTo>
                  <a:cubicBezTo>
                    <a:pt x="659559" y="289469"/>
                    <a:pt x="665314" y="294905"/>
                    <a:pt x="670703" y="301107"/>
                  </a:cubicBezTo>
                  <a:cubicBezTo>
                    <a:pt x="672354" y="302991"/>
                    <a:pt x="674673" y="303958"/>
                    <a:pt x="677009" y="303958"/>
                  </a:cubicBezTo>
                  <a:cubicBezTo>
                    <a:pt x="678944" y="303958"/>
                    <a:pt x="680896" y="303291"/>
                    <a:pt x="682481" y="301907"/>
                  </a:cubicBezTo>
                  <a:cubicBezTo>
                    <a:pt x="685951" y="298890"/>
                    <a:pt x="686318" y="293621"/>
                    <a:pt x="683282" y="290153"/>
                  </a:cubicBezTo>
                  <a:cubicBezTo>
                    <a:pt x="677159" y="283117"/>
                    <a:pt x="670569" y="276898"/>
                    <a:pt x="663713" y="271680"/>
                  </a:cubicBezTo>
                  <a:cubicBezTo>
                    <a:pt x="660043" y="268879"/>
                    <a:pt x="654804" y="269596"/>
                    <a:pt x="652018" y="273264"/>
                  </a:cubicBezTo>
                  <a:cubicBezTo>
                    <a:pt x="649232" y="276915"/>
                    <a:pt x="649933" y="282150"/>
                    <a:pt x="653603" y="284935"/>
                  </a:cubicBezTo>
                  <a:close/>
                  <a:moveTo>
                    <a:pt x="604555" y="269162"/>
                  </a:moveTo>
                  <a:cubicBezTo>
                    <a:pt x="606841" y="268962"/>
                    <a:pt x="609243" y="268896"/>
                    <a:pt x="611462" y="268929"/>
                  </a:cubicBezTo>
                  <a:cubicBezTo>
                    <a:pt x="616500" y="269012"/>
                    <a:pt x="621605" y="269763"/>
                    <a:pt x="626627" y="271130"/>
                  </a:cubicBezTo>
                  <a:cubicBezTo>
                    <a:pt x="627361" y="271346"/>
                    <a:pt x="628111" y="271430"/>
                    <a:pt x="628845" y="271430"/>
                  </a:cubicBezTo>
                  <a:cubicBezTo>
                    <a:pt x="632499" y="271430"/>
                    <a:pt x="635869" y="269012"/>
                    <a:pt x="636887" y="265311"/>
                  </a:cubicBezTo>
                  <a:cubicBezTo>
                    <a:pt x="638104" y="260859"/>
                    <a:pt x="635485" y="256274"/>
                    <a:pt x="631048" y="255057"/>
                  </a:cubicBezTo>
                  <a:cubicBezTo>
                    <a:pt x="624691" y="253323"/>
                    <a:pt x="618202" y="252373"/>
                    <a:pt x="611746" y="252256"/>
                  </a:cubicBezTo>
                  <a:cubicBezTo>
                    <a:pt x="608843" y="252206"/>
                    <a:pt x="605940" y="252306"/>
                    <a:pt x="603054" y="252573"/>
                  </a:cubicBezTo>
                  <a:cubicBezTo>
                    <a:pt x="598466" y="252973"/>
                    <a:pt x="595079" y="257025"/>
                    <a:pt x="595496" y="261610"/>
                  </a:cubicBezTo>
                  <a:cubicBezTo>
                    <a:pt x="595913" y="266211"/>
                    <a:pt x="599951" y="269612"/>
                    <a:pt x="604555" y="269162"/>
                  </a:cubicBezTo>
                  <a:close/>
                  <a:moveTo>
                    <a:pt x="506893" y="332435"/>
                  </a:moveTo>
                  <a:cubicBezTo>
                    <a:pt x="508879" y="332435"/>
                    <a:pt x="510864" y="331735"/>
                    <a:pt x="512466" y="330301"/>
                  </a:cubicBezTo>
                  <a:cubicBezTo>
                    <a:pt x="517237" y="326032"/>
                    <a:pt x="522025" y="321581"/>
                    <a:pt x="526663" y="317263"/>
                  </a:cubicBezTo>
                  <a:lnTo>
                    <a:pt x="531167" y="313078"/>
                  </a:lnTo>
                  <a:cubicBezTo>
                    <a:pt x="534554" y="309943"/>
                    <a:pt x="534754" y="304675"/>
                    <a:pt x="531618" y="301290"/>
                  </a:cubicBezTo>
                  <a:cubicBezTo>
                    <a:pt x="528481" y="297923"/>
                    <a:pt x="523209" y="297722"/>
                    <a:pt x="519823" y="300857"/>
                  </a:cubicBezTo>
                  <a:lnTo>
                    <a:pt x="515302" y="305058"/>
                  </a:lnTo>
                  <a:cubicBezTo>
                    <a:pt x="510731" y="309310"/>
                    <a:pt x="505993" y="313711"/>
                    <a:pt x="501338" y="317880"/>
                  </a:cubicBezTo>
                  <a:cubicBezTo>
                    <a:pt x="497901" y="320964"/>
                    <a:pt x="497618" y="326233"/>
                    <a:pt x="500687" y="329667"/>
                  </a:cubicBezTo>
                  <a:cubicBezTo>
                    <a:pt x="502339" y="331501"/>
                    <a:pt x="504608" y="332435"/>
                    <a:pt x="506893" y="332435"/>
                  </a:cubicBezTo>
                  <a:close/>
                  <a:moveTo>
                    <a:pt x="450438" y="359711"/>
                  </a:moveTo>
                  <a:cubicBezTo>
                    <a:pt x="451690" y="363046"/>
                    <a:pt x="454859" y="365113"/>
                    <a:pt x="458246" y="365113"/>
                  </a:cubicBezTo>
                  <a:cubicBezTo>
                    <a:pt x="459214" y="365113"/>
                    <a:pt x="460215" y="364946"/>
                    <a:pt x="461166" y="364580"/>
                  </a:cubicBezTo>
                  <a:cubicBezTo>
                    <a:pt x="469057" y="361628"/>
                    <a:pt x="476914" y="357510"/>
                    <a:pt x="485172" y="352008"/>
                  </a:cubicBezTo>
                  <a:cubicBezTo>
                    <a:pt x="489009" y="349441"/>
                    <a:pt x="490044" y="344272"/>
                    <a:pt x="487491" y="340438"/>
                  </a:cubicBezTo>
                  <a:cubicBezTo>
                    <a:pt x="484939" y="336620"/>
                    <a:pt x="479750" y="335569"/>
                    <a:pt x="475930" y="338137"/>
                  </a:cubicBezTo>
                  <a:cubicBezTo>
                    <a:pt x="468740" y="342922"/>
                    <a:pt x="462000" y="346473"/>
                    <a:pt x="455310" y="348974"/>
                  </a:cubicBezTo>
                  <a:cubicBezTo>
                    <a:pt x="451006" y="350591"/>
                    <a:pt x="448820" y="355393"/>
                    <a:pt x="450438" y="359711"/>
                  </a:cubicBezTo>
                  <a:close/>
                  <a:moveTo>
                    <a:pt x="440345" y="252206"/>
                  </a:moveTo>
                  <a:cubicBezTo>
                    <a:pt x="439361" y="259409"/>
                    <a:pt x="437309" y="266895"/>
                    <a:pt x="434223" y="274464"/>
                  </a:cubicBezTo>
                  <a:cubicBezTo>
                    <a:pt x="432471" y="278716"/>
                    <a:pt x="434523" y="283584"/>
                    <a:pt x="438777" y="285335"/>
                  </a:cubicBezTo>
                  <a:cubicBezTo>
                    <a:pt x="439811" y="285752"/>
                    <a:pt x="440879" y="285952"/>
                    <a:pt x="441930" y="285952"/>
                  </a:cubicBezTo>
                  <a:cubicBezTo>
                    <a:pt x="445217" y="285952"/>
                    <a:pt x="448336" y="283984"/>
                    <a:pt x="449654" y="280766"/>
                  </a:cubicBezTo>
                  <a:cubicBezTo>
                    <a:pt x="453275" y="271897"/>
                    <a:pt x="455710" y="263043"/>
                    <a:pt x="456878" y="254440"/>
                  </a:cubicBezTo>
                  <a:cubicBezTo>
                    <a:pt x="457495" y="249872"/>
                    <a:pt x="454292" y="245671"/>
                    <a:pt x="449721" y="245054"/>
                  </a:cubicBezTo>
                  <a:cubicBezTo>
                    <a:pt x="445150" y="244437"/>
                    <a:pt x="440963" y="247638"/>
                    <a:pt x="440345" y="252206"/>
                  </a:cubicBezTo>
                  <a:close/>
                  <a:moveTo>
                    <a:pt x="437776" y="222846"/>
                  </a:moveTo>
                  <a:cubicBezTo>
                    <a:pt x="438977" y="226280"/>
                    <a:pt x="442214" y="228431"/>
                    <a:pt x="445650" y="228431"/>
                  </a:cubicBezTo>
                  <a:cubicBezTo>
                    <a:pt x="446568" y="228431"/>
                    <a:pt x="447502" y="228281"/>
                    <a:pt x="448403" y="227964"/>
                  </a:cubicBezTo>
                  <a:cubicBezTo>
                    <a:pt x="452757" y="226447"/>
                    <a:pt x="455043" y="221695"/>
                    <a:pt x="453525" y="217344"/>
                  </a:cubicBezTo>
                  <a:cubicBezTo>
                    <a:pt x="450355" y="208257"/>
                    <a:pt x="445417" y="199788"/>
                    <a:pt x="439244" y="192852"/>
                  </a:cubicBezTo>
                  <a:cubicBezTo>
                    <a:pt x="436191" y="189417"/>
                    <a:pt x="430903" y="189101"/>
                    <a:pt x="427466" y="192168"/>
                  </a:cubicBezTo>
                  <a:cubicBezTo>
                    <a:pt x="424029" y="195219"/>
                    <a:pt x="423712" y="200488"/>
                    <a:pt x="426782" y="203939"/>
                  </a:cubicBezTo>
                  <a:cubicBezTo>
                    <a:pt x="431503" y="209258"/>
                    <a:pt x="435307" y="215793"/>
                    <a:pt x="437776" y="222846"/>
                  </a:cubicBezTo>
                  <a:close/>
                  <a:moveTo>
                    <a:pt x="426015" y="353159"/>
                  </a:moveTo>
                  <a:cubicBezTo>
                    <a:pt x="418791" y="352492"/>
                    <a:pt x="411601" y="350458"/>
                    <a:pt x="404611" y="347157"/>
                  </a:cubicBezTo>
                  <a:cubicBezTo>
                    <a:pt x="400456" y="345173"/>
                    <a:pt x="395468" y="346957"/>
                    <a:pt x="393500" y="351108"/>
                  </a:cubicBezTo>
                  <a:cubicBezTo>
                    <a:pt x="391531" y="355276"/>
                    <a:pt x="393300" y="360245"/>
                    <a:pt x="397454" y="362212"/>
                  </a:cubicBezTo>
                  <a:cubicBezTo>
                    <a:pt x="406212" y="366363"/>
                    <a:pt x="415288" y="368898"/>
                    <a:pt x="424463" y="369765"/>
                  </a:cubicBezTo>
                  <a:cubicBezTo>
                    <a:pt x="424713" y="369781"/>
                    <a:pt x="424980" y="369798"/>
                    <a:pt x="425247" y="369798"/>
                  </a:cubicBezTo>
                  <a:cubicBezTo>
                    <a:pt x="429501" y="369798"/>
                    <a:pt x="433138" y="366564"/>
                    <a:pt x="433539" y="362245"/>
                  </a:cubicBezTo>
                  <a:cubicBezTo>
                    <a:pt x="433972" y="357660"/>
                    <a:pt x="430602" y="353592"/>
                    <a:pt x="426015" y="353159"/>
                  </a:cubicBezTo>
                  <a:close/>
                  <a:moveTo>
                    <a:pt x="403543" y="332335"/>
                  </a:moveTo>
                  <a:cubicBezTo>
                    <a:pt x="405161" y="333869"/>
                    <a:pt x="407230" y="334636"/>
                    <a:pt x="409315" y="334636"/>
                  </a:cubicBezTo>
                  <a:cubicBezTo>
                    <a:pt x="411501" y="334636"/>
                    <a:pt x="413703" y="333785"/>
                    <a:pt x="415338" y="332068"/>
                  </a:cubicBezTo>
                  <a:cubicBezTo>
                    <a:pt x="421460" y="325666"/>
                    <a:pt x="427132" y="318830"/>
                    <a:pt x="432221" y="311744"/>
                  </a:cubicBezTo>
                  <a:cubicBezTo>
                    <a:pt x="434907" y="308009"/>
                    <a:pt x="434039" y="302808"/>
                    <a:pt x="430302" y="300123"/>
                  </a:cubicBezTo>
                  <a:cubicBezTo>
                    <a:pt x="426565" y="297439"/>
                    <a:pt x="421343" y="298289"/>
                    <a:pt x="418658" y="302024"/>
                  </a:cubicBezTo>
                  <a:cubicBezTo>
                    <a:pt x="414036" y="308476"/>
                    <a:pt x="408848" y="314712"/>
                    <a:pt x="403276" y="320547"/>
                  </a:cubicBezTo>
                  <a:cubicBezTo>
                    <a:pt x="400089" y="323865"/>
                    <a:pt x="400206" y="329150"/>
                    <a:pt x="403543" y="332335"/>
                  </a:cubicBezTo>
                  <a:close/>
                  <a:moveTo>
                    <a:pt x="379553" y="192852"/>
                  </a:moveTo>
                  <a:cubicBezTo>
                    <a:pt x="380537" y="192852"/>
                    <a:pt x="381521" y="192668"/>
                    <a:pt x="382489" y="192302"/>
                  </a:cubicBezTo>
                  <a:cubicBezTo>
                    <a:pt x="387294" y="190501"/>
                    <a:pt x="392148" y="189601"/>
                    <a:pt x="396920" y="189601"/>
                  </a:cubicBezTo>
                  <a:lnTo>
                    <a:pt x="396936" y="189601"/>
                  </a:lnTo>
                  <a:cubicBezTo>
                    <a:pt x="398972" y="189601"/>
                    <a:pt x="401007" y="189767"/>
                    <a:pt x="403009" y="190101"/>
                  </a:cubicBezTo>
                  <a:cubicBezTo>
                    <a:pt x="407547" y="190884"/>
                    <a:pt x="411851" y="187817"/>
                    <a:pt x="412618" y="183282"/>
                  </a:cubicBezTo>
                  <a:cubicBezTo>
                    <a:pt x="413386" y="178730"/>
                    <a:pt x="410333" y="174429"/>
                    <a:pt x="405795" y="173662"/>
                  </a:cubicBezTo>
                  <a:cubicBezTo>
                    <a:pt x="402876" y="173178"/>
                    <a:pt x="399823" y="172911"/>
                    <a:pt x="396920" y="172928"/>
                  </a:cubicBezTo>
                  <a:cubicBezTo>
                    <a:pt x="390130" y="172928"/>
                    <a:pt x="383306" y="174195"/>
                    <a:pt x="376633" y="176696"/>
                  </a:cubicBezTo>
                  <a:cubicBezTo>
                    <a:pt x="372312" y="178313"/>
                    <a:pt x="370127" y="183132"/>
                    <a:pt x="371745" y="187433"/>
                  </a:cubicBezTo>
                  <a:cubicBezTo>
                    <a:pt x="373013" y="190784"/>
                    <a:pt x="376183" y="192852"/>
                    <a:pt x="379553" y="192852"/>
                  </a:cubicBezTo>
                  <a:close/>
                  <a:moveTo>
                    <a:pt x="379052" y="341705"/>
                  </a:moveTo>
                  <a:cubicBezTo>
                    <a:pt x="372596" y="346423"/>
                    <a:pt x="365723" y="350791"/>
                    <a:pt x="358649" y="354676"/>
                  </a:cubicBezTo>
                  <a:cubicBezTo>
                    <a:pt x="354595" y="356893"/>
                    <a:pt x="353127" y="361962"/>
                    <a:pt x="355346" y="365997"/>
                  </a:cubicBezTo>
                  <a:cubicBezTo>
                    <a:pt x="356864" y="368748"/>
                    <a:pt x="359717" y="370315"/>
                    <a:pt x="362670" y="370315"/>
                  </a:cubicBezTo>
                  <a:cubicBezTo>
                    <a:pt x="364021" y="370315"/>
                    <a:pt x="365406" y="369981"/>
                    <a:pt x="366674" y="369281"/>
                  </a:cubicBezTo>
                  <a:cubicBezTo>
                    <a:pt x="374381" y="365063"/>
                    <a:pt x="381855" y="360311"/>
                    <a:pt x="388895" y="355176"/>
                  </a:cubicBezTo>
                  <a:cubicBezTo>
                    <a:pt x="392616" y="352459"/>
                    <a:pt x="393433" y="347240"/>
                    <a:pt x="390714" y="343522"/>
                  </a:cubicBezTo>
                  <a:cubicBezTo>
                    <a:pt x="387994" y="339804"/>
                    <a:pt x="382773" y="338987"/>
                    <a:pt x="379052" y="341705"/>
                  </a:cubicBezTo>
                  <a:close/>
                  <a:moveTo>
                    <a:pt x="353895" y="308059"/>
                  </a:moveTo>
                  <a:cubicBezTo>
                    <a:pt x="350007" y="310527"/>
                    <a:pt x="348856" y="315679"/>
                    <a:pt x="351325" y="319564"/>
                  </a:cubicBezTo>
                  <a:cubicBezTo>
                    <a:pt x="356247" y="327316"/>
                    <a:pt x="361852" y="334452"/>
                    <a:pt x="367992" y="340738"/>
                  </a:cubicBezTo>
                  <a:cubicBezTo>
                    <a:pt x="369626" y="342405"/>
                    <a:pt x="371795" y="343255"/>
                    <a:pt x="373964" y="343255"/>
                  </a:cubicBezTo>
                  <a:cubicBezTo>
                    <a:pt x="376066" y="343255"/>
                    <a:pt x="378168" y="342472"/>
                    <a:pt x="379786" y="340888"/>
                  </a:cubicBezTo>
                  <a:cubicBezTo>
                    <a:pt x="383090" y="337670"/>
                    <a:pt x="383156" y="332401"/>
                    <a:pt x="379937" y="329100"/>
                  </a:cubicBezTo>
                  <a:cubicBezTo>
                    <a:pt x="374615" y="323632"/>
                    <a:pt x="369727" y="317413"/>
                    <a:pt x="365406" y="310627"/>
                  </a:cubicBezTo>
                  <a:cubicBezTo>
                    <a:pt x="362937" y="306742"/>
                    <a:pt x="357782" y="305592"/>
                    <a:pt x="353895" y="308059"/>
                  </a:cubicBezTo>
                  <a:close/>
                  <a:moveTo>
                    <a:pt x="339047" y="234683"/>
                  </a:moveTo>
                  <a:cubicBezTo>
                    <a:pt x="339831" y="234917"/>
                    <a:pt x="340615" y="235017"/>
                    <a:pt x="341382" y="235017"/>
                  </a:cubicBezTo>
                  <a:cubicBezTo>
                    <a:pt x="345003" y="235017"/>
                    <a:pt x="348322" y="232649"/>
                    <a:pt x="349390" y="229015"/>
                  </a:cubicBezTo>
                  <a:cubicBezTo>
                    <a:pt x="349924" y="227164"/>
                    <a:pt x="350558" y="225330"/>
                    <a:pt x="351242" y="223563"/>
                  </a:cubicBezTo>
                  <a:cubicBezTo>
                    <a:pt x="353177" y="218611"/>
                    <a:pt x="355913" y="213876"/>
                    <a:pt x="359366" y="209524"/>
                  </a:cubicBezTo>
                  <a:cubicBezTo>
                    <a:pt x="362219" y="205923"/>
                    <a:pt x="361619" y="200671"/>
                    <a:pt x="358015" y="197820"/>
                  </a:cubicBezTo>
                  <a:cubicBezTo>
                    <a:pt x="354395" y="194953"/>
                    <a:pt x="349157" y="195569"/>
                    <a:pt x="346287" y="199171"/>
                  </a:cubicBezTo>
                  <a:cubicBezTo>
                    <a:pt x="341799" y="204823"/>
                    <a:pt x="338229" y="210992"/>
                    <a:pt x="335693" y="217511"/>
                  </a:cubicBezTo>
                  <a:cubicBezTo>
                    <a:pt x="334826" y="219728"/>
                    <a:pt x="334042" y="222029"/>
                    <a:pt x="333375" y="224346"/>
                  </a:cubicBezTo>
                  <a:cubicBezTo>
                    <a:pt x="332073" y="228765"/>
                    <a:pt x="334626" y="233400"/>
                    <a:pt x="339047" y="234683"/>
                  </a:cubicBezTo>
                  <a:close/>
                  <a:moveTo>
                    <a:pt x="336161" y="287269"/>
                  </a:moveTo>
                  <a:cubicBezTo>
                    <a:pt x="337312" y="290787"/>
                    <a:pt x="340582" y="293021"/>
                    <a:pt x="344085" y="293021"/>
                  </a:cubicBezTo>
                  <a:cubicBezTo>
                    <a:pt x="344952" y="293021"/>
                    <a:pt x="345820" y="292887"/>
                    <a:pt x="346671" y="292604"/>
                  </a:cubicBezTo>
                  <a:cubicBezTo>
                    <a:pt x="351058" y="291187"/>
                    <a:pt x="353444" y="286468"/>
                    <a:pt x="352026" y="282100"/>
                  </a:cubicBezTo>
                  <a:cubicBezTo>
                    <a:pt x="349490" y="274331"/>
                    <a:pt x="347805" y="266611"/>
                    <a:pt x="347038" y="259175"/>
                  </a:cubicBezTo>
                  <a:cubicBezTo>
                    <a:pt x="346554" y="254607"/>
                    <a:pt x="342467" y="251273"/>
                    <a:pt x="337879" y="251756"/>
                  </a:cubicBezTo>
                  <a:cubicBezTo>
                    <a:pt x="333291" y="252223"/>
                    <a:pt x="329971" y="256324"/>
                    <a:pt x="330438" y="260909"/>
                  </a:cubicBezTo>
                  <a:cubicBezTo>
                    <a:pt x="331339" y="269512"/>
                    <a:pt x="333258" y="278382"/>
                    <a:pt x="336161" y="287269"/>
                  </a:cubicBezTo>
                  <a:close/>
                  <a:moveTo>
                    <a:pt x="307533" y="390655"/>
                  </a:moveTo>
                  <a:cubicBezTo>
                    <a:pt x="308100" y="390655"/>
                    <a:pt x="308667" y="390605"/>
                    <a:pt x="309234" y="390489"/>
                  </a:cubicBezTo>
                  <a:cubicBezTo>
                    <a:pt x="317776" y="388721"/>
                    <a:pt x="326301" y="386371"/>
                    <a:pt x="334609" y="383503"/>
                  </a:cubicBezTo>
                  <a:cubicBezTo>
                    <a:pt x="338963" y="381986"/>
                    <a:pt x="341282" y="377251"/>
                    <a:pt x="339781" y="372899"/>
                  </a:cubicBezTo>
                  <a:cubicBezTo>
                    <a:pt x="338263" y="368548"/>
                    <a:pt x="333525" y="366230"/>
                    <a:pt x="329170" y="367747"/>
                  </a:cubicBezTo>
                  <a:cubicBezTo>
                    <a:pt x="321530" y="370382"/>
                    <a:pt x="313689" y="372532"/>
                    <a:pt x="305848" y="374166"/>
                  </a:cubicBezTo>
                  <a:cubicBezTo>
                    <a:pt x="301343" y="375100"/>
                    <a:pt x="298441" y="379501"/>
                    <a:pt x="299375" y="384020"/>
                  </a:cubicBezTo>
                  <a:cubicBezTo>
                    <a:pt x="300192" y="387954"/>
                    <a:pt x="303662" y="390655"/>
                    <a:pt x="307533" y="390655"/>
                  </a:cubicBezTo>
                  <a:close/>
                  <a:moveTo>
                    <a:pt x="189101" y="380268"/>
                  </a:moveTo>
                  <a:cubicBezTo>
                    <a:pt x="196958" y="382519"/>
                    <a:pt x="205383" y="384887"/>
                    <a:pt x="213791" y="386971"/>
                  </a:cubicBezTo>
                  <a:cubicBezTo>
                    <a:pt x="214459" y="387138"/>
                    <a:pt x="215143" y="387221"/>
                    <a:pt x="215810" y="387221"/>
                  </a:cubicBezTo>
                  <a:cubicBezTo>
                    <a:pt x="219547" y="387221"/>
                    <a:pt x="222950" y="384687"/>
                    <a:pt x="223901" y="380885"/>
                  </a:cubicBezTo>
                  <a:cubicBezTo>
                    <a:pt x="225002" y="376417"/>
                    <a:pt x="222283" y="371899"/>
                    <a:pt x="217812" y="370798"/>
                  </a:cubicBezTo>
                  <a:cubicBezTo>
                    <a:pt x="209654" y="368764"/>
                    <a:pt x="201413" y="366447"/>
                    <a:pt x="193722" y="364229"/>
                  </a:cubicBezTo>
                  <a:cubicBezTo>
                    <a:pt x="189284" y="362962"/>
                    <a:pt x="184663" y="365530"/>
                    <a:pt x="183395" y="369948"/>
                  </a:cubicBezTo>
                  <a:cubicBezTo>
                    <a:pt x="182127" y="374366"/>
                    <a:pt x="184680" y="378985"/>
                    <a:pt x="189101" y="380268"/>
                  </a:cubicBezTo>
                  <a:close/>
                  <a:moveTo>
                    <a:pt x="132879" y="366163"/>
                  </a:moveTo>
                  <a:cubicBezTo>
                    <a:pt x="140136" y="367364"/>
                    <a:pt x="147710" y="368964"/>
                    <a:pt x="156052" y="371065"/>
                  </a:cubicBezTo>
                  <a:lnTo>
                    <a:pt x="156886" y="371282"/>
                  </a:lnTo>
                  <a:cubicBezTo>
                    <a:pt x="157587" y="371449"/>
                    <a:pt x="158271" y="371549"/>
                    <a:pt x="158955" y="371549"/>
                  </a:cubicBezTo>
                  <a:cubicBezTo>
                    <a:pt x="162658" y="371549"/>
                    <a:pt x="166028" y="369031"/>
                    <a:pt x="166996" y="365263"/>
                  </a:cubicBezTo>
                  <a:cubicBezTo>
                    <a:pt x="168130" y="360795"/>
                    <a:pt x="165394" y="356243"/>
                    <a:pt x="160940" y="355109"/>
                  </a:cubicBezTo>
                  <a:lnTo>
                    <a:pt x="160123" y="354893"/>
                  </a:lnTo>
                  <a:cubicBezTo>
                    <a:pt x="151331" y="352675"/>
                    <a:pt x="143323" y="350991"/>
                    <a:pt x="135599" y="349708"/>
                  </a:cubicBezTo>
                  <a:cubicBezTo>
                    <a:pt x="131044" y="348957"/>
                    <a:pt x="126773" y="352042"/>
                    <a:pt x="126006" y="356577"/>
                  </a:cubicBezTo>
                  <a:cubicBezTo>
                    <a:pt x="125255" y="361128"/>
                    <a:pt x="128342" y="365413"/>
                    <a:pt x="132879" y="366163"/>
                  </a:cubicBezTo>
                  <a:close/>
                  <a:moveTo>
                    <a:pt x="75640" y="366647"/>
                  </a:moveTo>
                  <a:cubicBezTo>
                    <a:pt x="76258" y="366647"/>
                    <a:pt x="76892" y="366580"/>
                    <a:pt x="77525" y="366430"/>
                  </a:cubicBezTo>
                  <a:cubicBezTo>
                    <a:pt x="84799" y="364763"/>
                    <a:pt x="92657" y="363813"/>
                    <a:pt x="100882" y="363629"/>
                  </a:cubicBezTo>
                  <a:cubicBezTo>
                    <a:pt x="105486" y="363529"/>
                    <a:pt x="109140" y="359711"/>
                    <a:pt x="109039" y="355109"/>
                  </a:cubicBezTo>
                  <a:cubicBezTo>
                    <a:pt x="108939" y="350508"/>
                    <a:pt x="105119" y="346823"/>
                    <a:pt x="100515" y="346957"/>
                  </a:cubicBezTo>
                  <a:cubicBezTo>
                    <a:pt x="91155" y="347173"/>
                    <a:pt x="82163" y="348257"/>
                    <a:pt x="73772" y="350174"/>
                  </a:cubicBezTo>
                  <a:cubicBezTo>
                    <a:pt x="69284" y="351208"/>
                    <a:pt x="66481" y="355693"/>
                    <a:pt x="67516" y="360178"/>
                  </a:cubicBezTo>
                  <a:cubicBezTo>
                    <a:pt x="68417" y="364029"/>
                    <a:pt x="71837" y="366647"/>
                    <a:pt x="75640" y="366647"/>
                  </a:cubicBezTo>
                  <a:close/>
                  <a:moveTo>
                    <a:pt x="21121" y="395040"/>
                  </a:moveTo>
                  <a:cubicBezTo>
                    <a:pt x="22655" y="396257"/>
                    <a:pt x="24491" y="396858"/>
                    <a:pt x="26326" y="396858"/>
                  </a:cubicBezTo>
                  <a:cubicBezTo>
                    <a:pt x="28778" y="396858"/>
                    <a:pt x="31197" y="395791"/>
                    <a:pt x="32849" y="393723"/>
                  </a:cubicBezTo>
                  <a:cubicBezTo>
                    <a:pt x="37503" y="387904"/>
                    <a:pt x="43109" y="382736"/>
                    <a:pt x="49548" y="378368"/>
                  </a:cubicBezTo>
                  <a:cubicBezTo>
                    <a:pt x="53352" y="375783"/>
                    <a:pt x="54336" y="370598"/>
                    <a:pt x="51750" y="366797"/>
                  </a:cubicBezTo>
                  <a:cubicBezTo>
                    <a:pt x="49165" y="362996"/>
                    <a:pt x="43976" y="361995"/>
                    <a:pt x="40172" y="364580"/>
                  </a:cubicBezTo>
                  <a:cubicBezTo>
                    <a:pt x="32348" y="369898"/>
                    <a:pt x="25508" y="376200"/>
                    <a:pt x="19803" y="383320"/>
                  </a:cubicBezTo>
                  <a:cubicBezTo>
                    <a:pt x="16933" y="386921"/>
                    <a:pt x="17517" y="392156"/>
                    <a:pt x="21121" y="395040"/>
                  </a:cubicBezTo>
                  <a:close/>
                  <a:moveTo>
                    <a:pt x="832243" y="8286"/>
                  </a:moveTo>
                  <a:cubicBezTo>
                    <a:pt x="832243" y="8303"/>
                    <a:pt x="832243" y="8320"/>
                    <a:pt x="832243" y="8336"/>
                  </a:cubicBezTo>
                  <a:lnTo>
                    <a:pt x="832243" y="526787"/>
                  </a:lnTo>
                  <a:cubicBezTo>
                    <a:pt x="832243" y="526837"/>
                    <a:pt x="832243" y="526871"/>
                    <a:pt x="832243" y="526921"/>
                  </a:cubicBezTo>
                  <a:lnTo>
                    <a:pt x="832243" y="527004"/>
                  </a:lnTo>
                  <a:cubicBezTo>
                    <a:pt x="832243" y="527104"/>
                    <a:pt x="832210" y="527187"/>
                    <a:pt x="832210" y="527287"/>
                  </a:cubicBezTo>
                  <a:cubicBezTo>
                    <a:pt x="832193" y="527737"/>
                    <a:pt x="832160" y="528171"/>
                    <a:pt x="832077" y="528604"/>
                  </a:cubicBezTo>
                  <a:cubicBezTo>
                    <a:pt x="832043" y="528771"/>
                    <a:pt x="831977" y="528938"/>
                    <a:pt x="831943" y="529121"/>
                  </a:cubicBezTo>
                  <a:cubicBezTo>
                    <a:pt x="831843" y="529471"/>
                    <a:pt x="831760" y="529822"/>
                    <a:pt x="831626" y="530155"/>
                  </a:cubicBezTo>
                  <a:cubicBezTo>
                    <a:pt x="831543" y="530322"/>
                    <a:pt x="831443" y="530488"/>
                    <a:pt x="831359" y="530655"/>
                  </a:cubicBezTo>
                  <a:cubicBezTo>
                    <a:pt x="831209" y="530972"/>
                    <a:pt x="831059" y="531289"/>
                    <a:pt x="830859" y="531572"/>
                  </a:cubicBezTo>
                  <a:cubicBezTo>
                    <a:pt x="830775" y="531722"/>
                    <a:pt x="830659" y="531856"/>
                    <a:pt x="830559" y="531989"/>
                  </a:cubicBezTo>
                  <a:cubicBezTo>
                    <a:pt x="830342" y="532272"/>
                    <a:pt x="830108" y="532573"/>
                    <a:pt x="829858" y="532839"/>
                  </a:cubicBezTo>
                  <a:cubicBezTo>
                    <a:pt x="829741" y="532956"/>
                    <a:pt x="829608" y="533056"/>
                    <a:pt x="829491" y="533156"/>
                  </a:cubicBezTo>
                  <a:cubicBezTo>
                    <a:pt x="829207" y="533406"/>
                    <a:pt x="828940" y="533656"/>
                    <a:pt x="828623" y="533873"/>
                  </a:cubicBezTo>
                  <a:cubicBezTo>
                    <a:pt x="828456" y="533990"/>
                    <a:pt x="828273" y="534056"/>
                    <a:pt x="828106" y="534156"/>
                  </a:cubicBezTo>
                  <a:cubicBezTo>
                    <a:pt x="827839" y="534323"/>
                    <a:pt x="827589" y="534490"/>
                    <a:pt x="827305" y="534623"/>
                  </a:cubicBezTo>
                  <a:lnTo>
                    <a:pt x="555457" y="655866"/>
                  </a:lnTo>
                  <a:cubicBezTo>
                    <a:pt x="555441" y="655883"/>
                    <a:pt x="555407" y="655883"/>
                    <a:pt x="555391" y="655900"/>
                  </a:cubicBezTo>
                  <a:cubicBezTo>
                    <a:pt x="555291" y="655933"/>
                    <a:pt x="555207" y="655966"/>
                    <a:pt x="555107" y="656000"/>
                  </a:cubicBezTo>
                  <a:cubicBezTo>
                    <a:pt x="554890" y="656083"/>
                    <a:pt x="554690" y="656166"/>
                    <a:pt x="554473" y="656233"/>
                  </a:cubicBezTo>
                  <a:cubicBezTo>
                    <a:pt x="554390" y="656250"/>
                    <a:pt x="554306" y="656266"/>
                    <a:pt x="554223" y="656300"/>
                  </a:cubicBezTo>
                  <a:cubicBezTo>
                    <a:pt x="554089" y="656333"/>
                    <a:pt x="553939" y="656383"/>
                    <a:pt x="553806" y="656417"/>
                  </a:cubicBezTo>
                  <a:cubicBezTo>
                    <a:pt x="553739" y="656417"/>
                    <a:pt x="553672" y="656433"/>
                    <a:pt x="553622" y="656450"/>
                  </a:cubicBezTo>
                  <a:cubicBezTo>
                    <a:pt x="553539" y="656450"/>
                    <a:pt x="553472" y="656467"/>
                    <a:pt x="553389" y="656483"/>
                  </a:cubicBezTo>
                  <a:cubicBezTo>
                    <a:pt x="553305" y="656500"/>
                    <a:pt x="553222" y="656500"/>
                    <a:pt x="553122" y="656517"/>
                  </a:cubicBezTo>
                  <a:cubicBezTo>
                    <a:pt x="552788" y="656567"/>
                    <a:pt x="552454" y="656583"/>
                    <a:pt x="552121" y="656600"/>
                  </a:cubicBezTo>
                  <a:cubicBezTo>
                    <a:pt x="552087" y="656600"/>
                    <a:pt x="552071" y="656600"/>
                    <a:pt x="552054" y="656600"/>
                  </a:cubicBezTo>
                  <a:cubicBezTo>
                    <a:pt x="552037" y="656600"/>
                    <a:pt x="552021" y="656600"/>
                    <a:pt x="551987" y="656600"/>
                  </a:cubicBezTo>
                  <a:cubicBezTo>
                    <a:pt x="551654" y="656583"/>
                    <a:pt x="551320" y="656567"/>
                    <a:pt x="550986" y="656517"/>
                  </a:cubicBezTo>
                  <a:cubicBezTo>
                    <a:pt x="550886" y="656500"/>
                    <a:pt x="550803" y="656500"/>
                    <a:pt x="550719" y="656483"/>
                  </a:cubicBezTo>
                  <a:cubicBezTo>
                    <a:pt x="550636" y="656467"/>
                    <a:pt x="550569" y="656450"/>
                    <a:pt x="550486" y="656450"/>
                  </a:cubicBezTo>
                  <a:cubicBezTo>
                    <a:pt x="550436" y="656433"/>
                    <a:pt x="550369" y="656417"/>
                    <a:pt x="550302" y="656417"/>
                  </a:cubicBezTo>
                  <a:cubicBezTo>
                    <a:pt x="550169" y="656383"/>
                    <a:pt x="550019" y="656333"/>
                    <a:pt x="549885" y="656300"/>
                  </a:cubicBezTo>
                  <a:cubicBezTo>
                    <a:pt x="549802" y="656266"/>
                    <a:pt x="549718" y="656250"/>
                    <a:pt x="549635" y="656233"/>
                  </a:cubicBezTo>
                  <a:cubicBezTo>
                    <a:pt x="549418" y="656166"/>
                    <a:pt x="549218" y="656083"/>
                    <a:pt x="549001" y="656000"/>
                  </a:cubicBezTo>
                  <a:cubicBezTo>
                    <a:pt x="548901" y="655966"/>
                    <a:pt x="548818" y="655933"/>
                    <a:pt x="548717" y="655900"/>
                  </a:cubicBezTo>
                  <a:cubicBezTo>
                    <a:pt x="548701" y="655883"/>
                    <a:pt x="548667" y="655883"/>
                    <a:pt x="548651" y="655866"/>
                  </a:cubicBezTo>
                  <a:lnTo>
                    <a:pt x="280206" y="536140"/>
                  </a:lnTo>
                  <a:lnTo>
                    <a:pt x="11745" y="655866"/>
                  </a:lnTo>
                  <a:cubicBezTo>
                    <a:pt x="11711" y="655883"/>
                    <a:pt x="11695" y="655900"/>
                    <a:pt x="11661" y="655900"/>
                  </a:cubicBezTo>
                  <a:cubicBezTo>
                    <a:pt x="11578" y="655933"/>
                    <a:pt x="11511" y="655966"/>
                    <a:pt x="11428" y="656000"/>
                  </a:cubicBezTo>
                  <a:cubicBezTo>
                    <a:pt x="10977" y="656166"/>
                    <a:pt x="10527" y="656316"/>
                    <a:pt x="10060" y="656417"/>
                  </a:cubicBezTo>
                  <a:cubicBezTo>
                    <a:pt x="10010" y="656433"/>
                    <a:pt x="9960" y="656433"/>
                    <a:pt x="9926" y="656433"/>
                  </a:cubicBezTo>
                  <a:cubicBezTo>
                    <a:pt x="9409" y="656533"/>
                    <a:pt x="8909" y="656600"/>
                    <a:pt x="8392" y="656600"/>
                  </a:cubicBezTo>
                  <a:cubicBezTo>
                    <a:pt x="8375" y="656600"/>
                    <a:pt x="8358" y="656600"/>
                    <a:pt x="8341" y="656600"/>
                  </a:cubicBezTo>
                  <a:cubicBezTo>
                    <a:pt x="8291" y="656600"/>
                    <a:pt x="8241" y="656583"/>
                    <a:pt x="8208" y="656583"/>
                  </a:cubicBezTo>
                  <a:cubicBezTo>
                    <a:pt x="7758" y="656583"/>
                    <a:pt x="7340" y="656533"/>
                    <a:pt x="6907" y="656450"/>
                  </a:cubicBezTo>
                  <a:cubicBezTo>
                    <a:pt x="6723" y="656417"/>
                    <a:pt x="6540" y="656383"/>
                    <a:pt x="6356" y="656333"/>
                  </a:cubicBezTo>
                  <a:cubicBezTo>
                    <a:pt x="6056" y="656266"/>
                    <a:pt x="5772" y="656166"/>
                    <a:pt x="5472" y="656066"/>
                  </a:cubicBezTo>
                  <a:cubicBezTo>
                    <a:pt x="5305" y="656000"/>
                    <a:pt x="5122" y="655950"/>
                    <a:pt x="4955" y="655866"/>
                  </a:cubicBezTo>
                  <a:cubicBezTo>
                    <a:pt x="4554" y="655700"/>
                    <a:pt x="4171" y="655483"/>
                    <a:pt x="3804" y="655249"/>
                  </a:cubicBezTo>
                  <a:cubicBezTo>
                    <a:pt x="3654" y="655149"/>
                    <a:pt x="3520" y="655033"/>
                    <a:pt x="3370" y="654933"/>
                  </a:cubicBezTo>
                  <a:cubicBezTo>
                    <a:pt x="3136" y="654749"/>
                    <a:pt x="2903" y="654549"/>
                    <a:pt x="2669" y="654349"/>
                  </a:cubicBezTo>
                  <a:cubicBezTo>
                    <a:pt x="2536" y="654216"/>
                    <a:pt x="2402" y="654082"/>
                    <a:pt x="2269" y="653949"/>
                  </a:cubicBezTo>
                  <a:cubicBezTo>
                    <a:pt x="2052" y="653716"/>
                    <a:pt x="1868" y="653482"/>
                    <a:pt x="1685" y="653249"/>
                  </a:cubicBezTo>
                  <a:cubicBezTo>
                    <a:pt x="1585" y="653099"/>
                    <a:pt x="1468" y="652965"/>
                    <a:pt x="1368" y="652799"/>
                  </a:cubicBezTo>
                  <a:cubicBezTo>
                    <a:pt x="1118" y="652448"/>
                    <a:pt x="918" y="652065"/>
                    <a:pt x="734" y="651665"/>
                  </a:cubicBezTo>
                  <a:cubicBezTo>
                    <a:pt x="734" y="651648"/>
                    <a:pt x="717" y="651648"/>
                    <a:pt x="717" y="651631"/>
                  </a:cubicBezTo>
                  <a:cubicBezTo>
                    <a:pt x="517" y="651181"/>
                    <a:pt x="367" y="650698"/>
                    <a:pt x="250" y="650214"/>
                  </a:cubicBezTo>
                  <a:cubicBezTo>
                    <a:pt x="234" y="650148"/>
                    <a:pt x="217" y="650098"/>
                    <a:pt x="200" y="650031"/>
                  </a:cubicBezTo>
                  <a:cubicBezTo>
                    <a:pt x="117" y="649697"/>
                    <a:pt x="100" y="649347"/>
                    <a:pt x="67" y="648981"/>
                  </a:cubicBezTo>
                  <a:cubicBezTo>
                    <a:pt x="50" y="648780"/>
                    <a:pt x="17" y="648580"/>
                    <a:pt x="17" y="648364"/>
                  </a:cubicBezTo>
                  <a:cubicBezTo>
                    <a:pt x="17" y="648330"/>
                    <a:pt x="0" y="648297"/>
                    <a:pt x="0" y="648264"/>
                  </a:cubicBezTo>
                  <a:lnTo>
                    <a:pt x="0" y="129579"/>
                  </a:lnTo>
                  <a:cubicBezTo>
                    <a:pt x="0" y="129296"/>
                    <a:pt x="50" y="129029"/>
                    <a:pt x="83" y="128762"/>
                  </a:cubicBezTo>
                  <a:cubicBezTo>
                    <a:pt x="100" y="128529"/>
                    <a:pt x="117" y="128296"/>
                    <a:pt x="150" y="128062"/>
                  </a:cubicBezTo>
                  <a:cubicBezTo>
                    <a:pt x="217" y="127712"/>
                    <a:pt x="317" y="127395"/>
                    <a:pt x="434" y="127078"/>
                  </a:cubicBezTo>
                  <a:cubicBezTo>
                    <a:pt x="484" y="126878"/>
                    <a:pt x="534" y="126695"/>
                    <a:pt x="601" y="126512"/>
                  </a:cubicBezTo>
                  <a:cubicBezTo>
                    <a:pt x="717" y="126195"/>
                    <a:pt x="884" y="125911"/>
                    <a:pt x="1051" y="125611"/>
                  </a:cubicBezTo>
                  <a:cubicBezTo>
                    <a:pt x="1151" y="125428"/>
                    <a:pt x="1235" y="125244"/>
                    <a:pt x="1335" y="125078"/>
                  </a:cubicBezTo>
                  <a:cubicBezTo>
                    <a:pt x="1518" y="124811"/>
                    <a:pt x="1718" y="124578"/>
                    <a:pt x="1919" y="124327"/>
                  </a:cubicBezTo>
                  <a:cubicBezTo>
                    <a:pt x="2052" y="124144"/>
                    <a:pt x="2185" y="123961"/>
                    <a:pt x="2352" y="123811"/>
                  </a:cubicBezTo>
                  <a:cubicBezTo>
                    <a:pt x="2569" y="123577"/>
                    <a:pt x="2819" y="123377"/>
                    <a:pt x="3053" y="123177"/>
                  </a:cubicBezTo>
                  <a:cubicBezTo>
                    <a:pt x="3236" y="123044"/>
                    <a:pt x="3387" y="122877"/>
                    <a:pt x="3570" y="122760"/>
                  </a:cubicBezTo>
                  <a:cubicBezTo>
                    <a:pt x="3887" y="122527"/>
                    <a:pt x="4221" y="122360"/>
                    <a:pt x="4571" y="122177"/>
                  </a:cubicBezTo>
                  <a:cubicBezTo>
                    <a:pt x="4705" y="122110"/>
                    <a:pt x="4805" y="122027"/>
                    <a:pt x="4955" y="121960"/>
                  </a:cubicBezTo>
                  <a:lnTo>
                    <a:pt x="5072" y="121910"/>
                  </a:lnTo>
                  <a:cubicBezTo>
                    <a:pt x="5088" y="121910"/>
                    <a:pt x="5105" y="121893"/>
                    <a:pt x="5122" y="121893"/>
                  </a:cubicBezTo>
                  <a:lnTo>
                    <a:pt x="276803" y="717"/>
                  </a:lnTo>
                  <a:cubicBezTo>
                    <a:pt x="276836" y="700"/>
                    <a:pt x="276886" y="700"/>
                    <a:pt x="276920" y="684"/>
                  </a:cubicBezTo>
                  <a:cubicBezTo>
                    <a:pt x="276953" y="667"/>
                    <a:pt x="277003" y="650"/>
                    <a:pt x="277053" y="634"/>
                  </a:cubicBezTo>
                  <a:cubicBezTo>
                    <a:pt x="277320" y="517"/>
                    <a:pt x="277587" y="450"/>
                    <a:pt x="277870" y="367"/>
                  </a:cubicBezTo>
                  <a:cubicBezTo>
                    <a:pt x="278087" y="300"/>
                    <a:pt x="278304" y="217"/>
                    <a:pt x="278521" y="167"/>
                  </a:cubicBezTo>
                  <a:cubicBezTo>
                    <a:pt x="278538" y="167"/>
                    <a:pt x="278571" y="167"/>
                    <a:pt x="278588" y="167"/>
                  </a:cubicBezTo>
                  <a:cubicBezTo>
                    <a:pt x="278871" y="117"/>
                    <a:pt x="279138" y="100"/>
                    <a:pt x="279422" y="67"/>
                  </a:cubicBezTo>
                  <a:cubicBezTo>
                    <a:pt x="279672" y="50"/>
                    <a:pt x="279922" y="0"/>
                    <a:pt x="280173" y="0"/>
                  </a:cubicBezTo>
                  <a:cubicBezTo>
                    <a:pt x="280189" y="0"/>
                    <a:pt x="280189" y="0"/>
                    <a:pt x="280206" y="0"/>
                  </a:cubicBezTo>
                  <a:lnTo>
                    <a:pt x="280223" y="0"/>
                  </a:lnTo>
                  <a:cubicBezTo>
                    <a:pt x="280490" y="0"/>
                    <a:pt x="280740" y="50"/>
                    <a:pt x="280990" y="67"/>
                  </a:cubicBezTo>
                  <a:cubicBezTo>
                    <a:pt x="281274" y="100"/>
                    <a:pt x="281541" y="117"/>
                    <a:pt x="281791" y="167"/>
                  </a:cubicBezTo>
                  <a:cubicBezTo>
                    <a:pt x="281841" y="167"/>
                    <a:pt x="281874" y="167"/>
                    <a:pt x="281908" y="183"/>
                  </a:cubicBezTo>
                  <a:cubicBezTo>
                    <a:pt x="282125" y="217"/>
                    <a:pt x="282325" y="300"/>
                    <a:pt x="282542" y="367"/>
                  </a:cubicBezTo>
                  <a:cubicBezTo>
                    <a:pt x="282809" y="450"/>
                    <a:pt x="283076" y="517"/>
                    <a:pt x="283326" y="617"/>
                  </a:cubicBezTo>
                  <a:cubicBezTo>
                    <a:pt x="283393" y="650"/>
                    <a:pt x="283443" y="667"/>
                    <a:pt x="283509" y="684"/>
                  </a:cubicBezTo>
                  <a:cubicBezTo>
                    <a:pt x="283543" y="700"/>
                    <a:pt x="283576" y="700"/>
                    <a:pt x="283593" y="717"/>
                  </a:cubicBezTo>
                  <a:lnTo>
                    <a:pt x="552054" y="120443"/>
                  </a:lnTo>
                  <a:lnTo>
                    <a:pt x="820515" y="717"/>
                  </a:lnTo>
                  <a:cubicBezTo>
                    <a:pt x="820532" y="700"/>
                    <a:pt x="820565" y="700"/>
                    <a:pt x="820599" y="684"/>
                  </a:cubicBezTo>
                  <a:cubicBezTo>
                    <a:pt x="820799" y="600"/>
                    <a:pt x="821033" y="550"/>
                    <a:pt x="821233" y="467"/>
                  </a:cubicBezTo>
                  <a:cubicBezTo>
                    <a:pt x="821566" y="367"/>
                    <a:pt x="821883" y="250"/>
                    <a:pt x="822200" y="183"/>
                  </a:cubicBezTo>
                  <a:cubicBezTo>
                    <a:pt x="822267" y="167"/>
                    <a:pt x="822334" y="167"/>
                    <a:pt x="822401" y="150"/>
                  </a:cubicBezTo>
                  <a:cubicBezTo>
                    <a:pt x="822901" y="67"/>
                    <a:pt x="823385" y="0"/>
                    <a:pt x="823885" y="0"/>
                  </a:cubicBezTo>
                  <a:lnTo>
                    <a:pt x="823902" y="0"/>
                  </a:lnTo>
                  <a:cubicBezTo>
                    <a:pt x="823969" y="0"/>
                    <a:pt x="824019" y="17"/>
                    <a:pt x="824086" y="17"/>
                  </a:cubicBezTo>
                  <a:cubicBezTo>
                    <a:pt x="824569" y="33"/>
                    <a:pt x="825053" y="67"/>
                    <a:pt x="825520" y="167"/>
                  </a:cubicBezTo>
                  <a:cubicBezTo>
                    <a:pt x="825670" y="200"/>
                    <a:pt x="825804" y="250"/>
                    <a:pt x="825954" y="283"/>
                  </a:cubicBezTo>
                  <a:cubicBezTo>
                    <a:pt x="826321" y="383"/>
                    <a:pt x="826705" y="484"/>
                    <a:pt x="827055" y="634"/>
                  </a:cubicBezTo>
                  <a:cubicBezTo>
                    <a:pt x="827222" y="684"/>
                    <a:pt x="827355" y="784"/>
                    <a:pt x="827506" y="850"/>
                  </a:cubicBezTo>
                  <a:cubicBezTo>
                    <a:pt x="827839" y="1017"/>
                    <a:pt x="828173" y="1184"/>
                    <a:pt x="828490" y="1384"/>
                  </a:cubicBezTo>
                  <a:cubicBezTo>
                    <a:pt x="828623" y="1467"/>
                    <a:pt x="828723" y="1567"/>
                    <a:pt x="828857" y="1651"/>
                  </a:cubicBezTo>
                  <a:cubicBezTo>
                    <a:pt x="829157" y="1884"/>
                    <a:pt x="829474" y="2117"/>
                    <a:pt x="829741" y="2401"/>
                  </a:cubicBezTo>
                  <a:cubicBezTo>
                    <a:pt x="829858" y="2501"/>
                    <a:pt x="829941" y="2618"/>
                    <a:pt x="830041" y="2734"/>
                  </a:cubicBezTo>
                  <a:cubicBezTo>
                    <a:pt x="830292" y="3018"/>
                    <a:pt x="830559" y="3301"/>
                    <a:pt x="830775" y="3618"/>
                  </a:cubicBezTo>
                  <a:cubicBezTo>
                    <a:pt x="830892" y="3785"/>
                    <a:pt x="830959" y="3951"/>
                    <a:pt x="831059" y="4135"/>
                  </a:cubicBezTo>
                  <a:cubicBezTo>
                    <a:pt x="831226" y="4385"/>
                    <a:pt x="831393" y="4635"/>
                    <a:pt x="831526" y="4935"/>
                  </a:cubicBezTo>
                  <a:cubicBezTo>
                    <a:pt x="831543" y="4968"/>
                    <a:pt x="831543" y="5002"/>
                    <a:pt x="831559" y="5052"/>
                  </a:cubicBezTo>
                  <a:cubicBezTo>
                    <a:pt x="831643" y="5219"/>
                    <a:pt x="831676" y="5402"/>
                    <a:pt x="831743" y="5585"/>
                  </a:cubicBezTo>
                  <a:cubicBezTo>
                    <a:pt x="831860" y="5935"/>
                    <a:pt x="831993" y="6286"/>
                    <a:pt x="832060" y="6636"/>
                  </a:cubicBezTo>
                  <a:cubicBezTo>
                    <a:pt x="832077" y="6719"/>
                    <a:pt x="832077" y="6802"/>
                    <a:pt x="832093" y="6886"/>
                  </a:cubicBezTo>
                  <a:cubicBezTo>
                    <a:pt x="832177" y="7353"/>
                    <a:pt x="832243" y="7819"/>
                    <a:pt x="832243" y="8286"/>
                  </a:cubicBezTo>
                  <a:close/>
                  <a:moveTo>
                    <a:pt x="271865" y="21174"/>
                  </a:moveTo>
                  <a:lnTo>
                    <a:pt x="16683" y="134981"/>
                  </a:lnTo>
                  <a:lnTo>
                    <a:pt x="16683" y="411663"/>
                  </a:lnTo>
                  <a:cubicBezTo>
                    <a:pt x="19486" y="413397"/>
                    <a:pt x="21121" y="416698"/>
                    <a:pt x="20537" y="420133"/>
                  </a:cubicBezTo>
                  <a:cubicBezTo>
                    <a:pt x="19936" y="423667"/>
                    <a:pt x="19736" y="427218"/>
                    <a:pt x="19936" y="430736"/>
                  </a:cubicBezTo>
                  <a:cubicBezTo>
                    <a:pt x="20103" y="433604"/>
                    <a:pt x="18802" y="436205"/>
                    <a:pt x="16683" y="437839"/>
                  </a:cubicBezTo>
                  <a:lnTo>
                    <a:pt x="16683" y="635409"/>
                  </a:lnTo>
                  <a:lnTo>
                    <a:pt x="271865" y="521602"/>
                  </a:lnTo>
                  <a:lnTo>
                    <a:pt x="271865" y="394590"/>
                  </a:lnTo>
                  <a:cubicBezTo>
                    <a:pt x="271014" y="394590"/>
                    <a:pt x="270180" y="394624"/>
                    <a:pt x="269329" y="394624"/>
                  </a:cubicBezTo>
                  <a:cubicBezTo>
                    <a:pt x="262472" y="394624"/>
                    <a:pt x="255582" y="394240"/>
                    <a:pt x="248842" y="393506"/>
                  </a:cubicBezTo>
                  <a:lnTo>
                    <a:pt x="247958" y="393406"/>
                  </a:lnTo>
                  <a:cubicBezTo>
                    <a:pt x="243387" y="392890"/>
                    <a:pt x="240084" y="388755"/>
                    <a:pt x="240601" y="384186"/>
                  </a:cubicBezTo>
                  <a:cubicBezTo>
                    <a:pt x="241118" y="379618"/>
                    <a:pt x="245239" y="376317"/>
                    <a:pt x="249827" y="376834"/>
                  </a:cubicBezTo>
                  <a:lnTo>
                    <a:pt x="250694" y="376934"/>
                  </a:lnTo>
                  <a:cubicBezTo>
                    <a:pt x="257634" y="377701"/>
                    <a:pt x="264774" y="378018"/>
                    <a:pt x="271865" y="377901"/>
                  </a:cubicBezTo>
                  <a:lnTo>
                    <a:pt x="271865" y="21174"/>
                  </a:lnTo>
                  <a:close/>
                  <a:moveTo>
                    <a:pt x="543713" y="134981"/>
                  </a:moveTo>
                  <a:lnTo>
                    <a:pt x="288548" y="21174"/>
                  </a:lnTo>
                  <a:lnTo>
                    <a:pt x="288548" y="521602"/>
                  </a:lnTo>
                  <a:lnTo>
                    <a:pt x="543713" y="635409"/>
                  </a:lnTo>
                  <a:lnTo>
                    <a:pt x="543713" y="288969"/>
                  </a:lnTo>
                  <a:cubicBezTo>
                    <a:pt x="542228" y="286352"/>
                    <a:pt x="542261" y="283201"/>
                    <a:pt x="543713" y="280683"/>
                  </a:cubicBezTo>
                  <a:lnTo>
                    <a:pt x="543713" y="134981"/>
                  </a:lnTo>
                  <a:close/>
                  <a:moveTo>
                    <a:pt x="815561" y="21174"/>
                  </a:moveTo>
                  <a:lnTo>
                    <a:pt x="560396" y="134981"/>
                  </a:lnTo>
                  <a:lnTo>
                    <a:pt x="560396" y="267979"/>
                  </a:lnTo>
                  <a:cubicBezTo>
                    <a:pt x="562965" y="266378"/>
                    <a:pt x="565500" y="264894"/>
                    <a:pt x="568020" y="263544"/>
                  </a:cubicBezTo>
                  <a:cubicBezTo>
                    <a:pt x="572090" y="261376"/>
                    <a:pt x="577128" y="262910"/>
                    <a:pt x="579314" y="266961"/>
                  </a:cubicBezTo>
                  <a:cubicBezTo>
                    <a:pt x="581483" y="271030"/>
                    <a:pt x="579948" y="276081"/>
                    <a:pt x="575894" y="278249"/>
                  </a:cubicBezTo>
                  <a:cubicBezTo>
                    <a:pt x="570922" y="280900"/>
                    <a:pt x="565817" y="284168"/>
                    <a:pt x="560396" y="288152"/>
                  </a:cubicBezTo>
                  <a:lnTo>
                    <a:pt x="560396" y="635409"/>
                  </a:lnTo>
                  <a:lnTo>
                    <a:pt x="815561" y="521602"/>
                  </a:lnTo>
                  <a:lnTo>
                    <a:pt x="815561" y="468616"/>
                  </a:lnTo>
                  <a:cubicBezTo>
                    <a:pt x="815027" y="468733"/>
                    <a:pt x="814460" y="468800"/>
                    <a:pt x="813892" y="468800"/>
                  </a:cubicBezTo>
                  <a:cubicBezTo>
                    <a:pt x="813692" y="468800"/>
                    <a:pt x="813492" y="468783"/>
                    <a:pt x="813275" y="468767"/>
                  </a:cubicBezTo>
                  <a:cubicBezTo>
                    <a:pt x="808671" y="468433"/>
                    <a:pt x="804033" y="467683"/>
                    <a:pt x="799495" y="466532"/>
                  </a:cubicBezTo>
                  <a:cubicBezTo>
                    <a:pt x="795041" y="465399"/>
                    <a:pt x="792338" y="460864"/>
                    <a:pt x="793472" y="456412"/>
                  </a:cubicBezTo>
                  <a:cubicBezTo>
                    <a:pt x="794590" y="451944"/>
                    <a:pt x="799128" y="449243"/>
                    <a:pt x="803599" y="450377"/>
                  </a:cubicBezTo>
                  <a:cubicBezTo>
                    <a:pt x="807186" y="451277"/>
                    <a:pt x="810839" y="451877"/>
                    <a:pt x="814493" y="452144"/>
                  </a:cubicBezTo>
                  <a:cubicBezTo>
                    <a:pt x="814860" y="452161"/>
                    <a:pt x="815210" y="452261"/>
                    <a:pt x="815561" y="452327"/>
                  </a:cubicBezTo>
                  <a:lnTo>
                    <a:pt x="815561" y="21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300405" y="3264995"/>
              <a:ext cx="96076" cy="122160"/>
            </a:xfrm>
            <a:custGeom>
              <a:rect b="b" l="l" r="r" t="t"/>
              <a:pathLst>
                <a:path extrusionOk="0" h="244320" w="192153">
                  <a:moveTo>
                    <a:pt x="96077" y="0"/>
                  </a:moveTo>
                  <a:cubicBezTo>
                    <a:pt x="43092" y="0"/>
                    <a:pt x="0" y="43065"/>
                    <a:pt x="0" y="96017"/>
                  </a:cubicBezTo>
                  <a:cubicBezTo>
                    <a:pt x="0" y="163141"/>
                    <a:pt x="65130" y="223413"/>
                    <a:pt x="85083" y="240285"/>
                  </a:cubicBezTo>
                  <a:cubicBezTo>
                    <a:pt x="88269" y="242970"/>
                    <a:pt x="92173" y="244320"/>
                    <a:pt x="96077" y="244320"/>
                  </a:cubicBezTo>
                  <a:cubicBezTo>
                    <a:pt x="99981" y="244320"/>
                    <a:pt x="103884" y="242970"/>
                    <a:pt x="107071" y="240285"/>
                  </a:cubicBezTo>
                  <a:cubicBezTo>
                    <a:pt x="127024" y="223413"/>
                    <a:pt x="192154" y="163141"/>
                    <a:pt x="192154" y="96017"/>
                  </a:cubicBezTo>
                  <a:cubicBezTo>
                    <a:pt x="192154" y="43082"/>
                    <a:pt x="149045" y="0"/>
                    <a:pt x="96077" y="0"/>
                  </a:cubicBezTo>
                  <a:close/>
                  <a:moveTo>
                    <a:pt x="96294" y="227547"/>
                  </a:moveTo>
                  <a:cubicBezTo>
                    <a:pt x="96160" y="227664"/>
                    <a:pt x="95977" y="227664"/>
                    <a:pt x="95860" y="227547"/>
                  </a:cubicBezTo>
                  <a:cubicBezTo>
                    <a:pt x="85767" y="219011"/>
                    <a:pt x="66214" y="201171"/>
                    <a:pt x="48864" y="177713"/>
                  </a:cubicBezTo>
                  <a:cubicBezTo>
                    <a:pt x="27510" y="148853"/>
                    <a:pt x="16683" y="121376"/>
                    <a:pt x="16683" y="96017"/>
                  </a:cubicBezTo>
                  <a:cubicBezTo>
                    <a:pt x="16683" y="52269"/>
                    <a:pt x="52301" y="16673"/>
                    <a:pt x="96077" y="16673"/>
                  </a:cubicBezTo>
                  <a:cubicBezTo>
                    <a:pt x="139853" y="16673"/>
                    <a:pt x="175471" y="52269"/>
                    <a:pt x="175471" y="96017"/>
                  </a:cubicBezTo>
                  <a:cubicBezTo>
                    <a:pt x="175471" y="155972"/>
                    <a:pt x="114862" y="211859"/>
                    <a:pt x="96294" y="227547"/>
                  </a:cubicBezTo>
                  <a:close/>
                  <a:moveTo>
                    <a:pt x="96077" y="53636"/>
                  </a:moveTo>
                  <a:cubicBezTo>
                    <a:pt x="72437" y="53636"/>
                    <a:pt x="53202" y="72859"/>
                    <a:pt x="53202" y="96484"/>
                  </a:cubicBezTo>
                  <a:cubicBezTo>
                    <a:pt x="53202" y="120109"/>
                    <a:pt x="72437" y="139333"/>
                    <a:pt x="96077" y="139333"/>
                  </a:cubicBezTo>
                  <a:cubicBezTo>
                    <a:pt x="119717" y="139333"/>
                    <a:pt x="138952" y="120109"/>
                    <a:pt x="138952" y="96484"/>
                  </a:cubicBezTo>
                  <a:cubicBezTo>
                    <a:pt x="138952" y="72859"/>
                    <a:pt x="119717" y="53636"/>
                    <a:pt x="96077" y="53636"/>
                  </a:cubicBezTo>
                  <a:close/>
                  <a:moveTo>
                    <a:pt x="96077" y="122644"/>
                  </a:moveTo>
                  <a:cubicBezTo>
                    <a:pt x="81630" y="122644"/>
                    <a:pt x="69885" y="110906"/>
                    <a:pt x="69885" y="96468"/>
                  </a:cubicBezTo>
                  <a:cubicBezTo>
                    <a:pt x="69885" y="82029"/>
                    <a:pt x="81630" y="70292"/>
                    <a:pt x="96077" y="70292"/>
                  </a:cubicBezTo>
                  <a:cubicBezTo>
                    <a:pt x="110524" y="70292"/>
                    <a:pt x="122269" y="82029"/>
                    <a:pt x="122269" y="96468"/>
                  </a:cubicBezTo>
                  <a:cubicBezTo>
                    <a:pt x="122269" y="110906"/>
                    <a:pt x="110508" y="122644"/>
                    <a:pt x="96077" y="1226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" name="Google Shape;515;p36"/>
          <p:cNvSpPr/>
          <p:nvPr/>
        </p:nvSpPr>
        <p:spPr>
          <a:xfrm>
            <a:off x="7641839" y="3087026"/>
            <a:ext cx="328555" cy="328529"/>
          </a:xfrm>
          <a:custGeom>
            <a:rect b="b" l="l" r="r" t="t"/>
            <a:pathLst>
              <a:path extrusionOk="0" h="657057" w="657110">
                <a:moveTo>
                  <a:pt x="643000" y="262195"/>
                </a:moveTo>
                <a:lnTo>
                  <a:pt x="570058" y="262195"/>
                </a:lnTo>
                <a:cubicBezTo>
                  <a:pt x="569637" y="262195"/>
                  <a:pt x="569256" y="261932"/>
                  <a:pt x="569151" y="261538"/>
                </a:cubicBezTo>
                <a:cubicBezTo>
                  <a:pt x="563752" y="242146"/>
                  <a:pt x="555974" y="223399"/>
                  <a:pt x="546042" y="205820"/>
                </a:cubicBezTo>
                <a:cubicBezTo>
                  <a:pt x="545845" y="205465"/>
                  <a:pt x="545910" y="205005"/>
                  <a:pt x="546212" y="204703"/>
                </a:cubicBezTo>
                <a:lnTo>
                  <a:pt x="597805" y="153110"/>
                </a:lnTo>
                <a:cubicBezTo>
                  <a:pt x="600472" y="150443"/>
                  <a:pt x="601944" y="146909"/>
                  <a:pt x="601944" y="143139"/>
                </a:cubicBezTo>
                <a:cubicBezTo>
                  <a:pt x="601944" y="139368"/>
                  <a:pt x="600472" y="135821"/>
                  <a:pt x="597805" y="133154"/>
                </a:cubicBezTo>
                <a:lnTo>
                  <a:pt x="523943" y="59305"/>
                </a:lnTo>
                <a:cubicBezTo>
                  <a:pt x="518439" y="53813"/>
                  <a:pt x="509492" y="53813"/>
                  <a:pt x="503987" y="59305"/>
                </a:cubicBezTo>
                <a:lnTo>
                  <a:pt x="452381" y="110885"/>
                </a:lnTo>
                <a:cubicBezTo>
                  <a:pt x="452079" y="111187"/>
                  <a:pt x="451619" y="111266"/>
                  <a:pt x="451264" y="111069"/>
                </a:cubicBezTo>
                <a:cubicBezTo>
                  <a:pt x="433646" y="101097"/>
                  <a:pt x="414885" y="93319"/>
                  <a:pt x="395546" y="87946"/>
                </a:cubicBezTo>
                <a:cubicBezTo>
                  <a:pt x="395152" y="87841"/>
                  <a:pt x="394889" y="87460"/>
                  <a:pt x="394889" y="87039"/>
                </a:cubicBezTo>
                <a:lnTo>
                  <a:pt x="394889" y="14110"/>
                </a:lnTo>
                <a:cubicBezTo>
                  <a:pt x="394889" y="6319"/>
                  <a:pt x="388556" y="0"/>
                  <a:pt x="380779" y="0"/>
                </a:cubicBezTo>
                <a:lnTo>
                  <a:pt x="276332" y="0"/>
                </a:lnTo>
                <a:cubicBezTo>
                  <a:pt x="268554" y="0"/>
                  <a:pt x="262221" y="6319"/>
                  <a:pt x="262221" y="14110"/>
                </a:cubicBezTo>
                <a:lnTo>
                  <a:pt x="262221" y="87039"/>
                </a:lnTo>
                <a:cubicBezTo>
                  <a:pt x="262221" y="87473"/>
                  <a:pt x="261959" y="87841"/>
                  <a:pt x="261564" y="87946"/>
                </a:cubicBezTo>
                <a:cubicBezTo>
                  <a:pt x="242212" y="93332"/>
                  <a:pt x="223451" y="101110"/>
                  <a:pt x="205833" y="111082"/>
                </a:cubicBezTo>
                <a:cubicBezTo>
                  <a:pt x="205491" y="111279"/>
                  <a:pt x="205032" y="111200"/>
                  <a:pt x="204729" y="110898"/>
                </a:cubicBezTo>
                <a:lnTo>
                  <a:pt x="153123" y="59305"/>
                </a:lnTo>
                <a:cubicBezTo>
                  <a:pt x="147619" y="53813"/>
                  <a:pt x="138672" y="53813"/>
                  <a:pt x="133167" y="59305"/>
                </a:cubicBezTo>
                <a:lnTo>
                  <a:pt x="59292" y="133167"/>
                </a:lnTo>
                <a:cubicBezTo>
                  <a:pt x="56625" y="135834"/>
                  <a:pt x="55153" y="139381"/>
                  <a:pt x="55153" y="143152"/>
                </a:cubicBezTo>
                <a:cubicBezTo>
                  <a:pt x="55153" y="146922"/>
                  <a:pt x="56625" y="150470"/>
                  <a:pt x="59292" y="153137"/>
                </a:cubicBezTo>
                <a:lnTo>
                  <a:pt x="110898" y="204703"/>
                </a:lnTo>
                <a:cubicBezTo>
                  <a:pt x="111200" y="205005"/>
                  <a:pt x="111266" y="205465"/>
                  <a:pt x="111069" y="205820"/>
                </a:cubicBezTo>
                <a:cubicBezTo>
                  <a:pt x="101110" y="223464"/>
                  <a:pt x="93332" y="242212"/>
                  <a:pt x="87959" y="261538"/>
                </a:cubicBezTo>
                <a:cubicBezTo>
                  <a:pt x="87854" y="261932"/>
                  <a:pt x="87473" y="262195"/>
                  <a:pt x="87039" y="262195"/>
                </a:cubicBezTo>
                <a:lnTo>
                  <a:pt x="14110" y="262195"/>
                </a:lnTo>
                <a:cubicBezTo>
                  <a:pt x="6333" y="262195"/>
                  <a:pt x="0" y="268528"/>
                  <a:pt x="0" y="276305"/>
                </a:cubicBezTo>
                <a:lnTo>
                  <a:pt x="0" y="380779"/>
                </a:lnTo>
                <a:cubicBezTo>
                  <a:pt x="0" y="388570"/>
                  <a:pt x="6333" y="394889"/>
                  <a:pt x="14110" y="394889"/>
                </a:cubicBezTo>
                <a:lnTo>
                  <a:pt x="87052" y="394889"/>
                </a:lnTo>
                <a:cubicBezTo>
                  <a:pt x="87473" y="394889"/>
                  <a:pt x="87854" y="395165"/>
                  <a:pt x="87959" y="395546"/>
                </a:cubicBezTo>
                <a:cubicBezTo>
                  <a:pt x="93359" y="414924"/>
                  <a:pt x="101136" y="433672"/>
                  <a:pt x="111069" y="451277"/>
                </a:cubicBezTo>
                <a:cubicBezTo>
                  <a:pt x="111279" y="451632"/>
                  <a:pt x="111200" y="452079"/>
                  <a:pt x="110898" y="452394"/>
                </a:cubicBezTo>
                <a:lnTo>
                  <a:pt x="59305" y="503974"/>
                </a:lnTo>
                <a:cubicBezTo>
                  <a:pt x="56638" y="506641"/>
                  <a:pt x="55166" y="510188"/>
                  <a:pt x="55166" y="513959"/>
                </a:cubicBezTo>
                <a:cubicBezTo>
                  <a:pt x="55166" y="517729"/>
                  <a:pt x="56638" y="521276"/>
                  <a:pt x="59305" y="523930"/>
                </a:cubicBezTo>
                <a:lnTo>
                  <a:pt x="133180" y="597766"/>
                </a:lnTo>
                <a:cubicBezTo>
                  <a:pt x="138685" y="603271"/>
                  <a:pt x="147645" y="603271"/>
                  <a:pt x="153137" y="597766"/>
                </a:cubicBezTo>
                <a:lnTo>
                  <a:pt x="204729" y="546173"/>
                </a:lnTo>
                <a:cubicBezTo>
                  <a:pt x="205032" y="545871"/>
                  <a:pt x="205491" y="545805"/>
                  <a:pt x="205833" y="546002"/>
                </a:cubicBezTo>
                <a:cubicBezTo>
                  <a:pt x="223399" y="555934"/>
                  <a:pt x="242146" y="563712"/>
                  <a:pt x="261564" y="569125"/>
                </a:cubicBezTo>
                <a:cubicBezTo>
                  <a:pt x="261959" y="569230"/>
                  <a:pt x="262221" y="569611"/>
                  <a:pt x="262221" y="570032"/>
                </a:cubicBezTo>
                <a:lnTo>
                  <a:pt x="262221" y="642947"/>
                </a:lnTo>
                <a:cubicBezTo>
                  <a:pt x="262221" y="650725"/>
                  <a:pt x="268554" y="657058"/>
                  <a:pt x="276332" y="657058"/>
                </a:cubicBezTo>
                <a:lnTo>
                  <a:pt x="380792" y="657058"/>
                </a:lnTo>
                <a:cubicBezTo>
                  <a:pt x="388570" y="657058"/>
                  <a:pt x="394902" y="650725"/>
                  <a:pt x="394902" y="642947"/>
                </a:cubicBezTo>
                <a:lnTo>
                  <a:pt x="394902" y="570032"/>
                </a:lnTo>
                <a:cubicBezTo>
                  <a:pt x="394902" y="569611"/>
                  <a:pt x="395178" y="569230"/>
                  <a:pt x="395559" y="569125"/>
                </a:cubicBezTo>
                <a:cubicBezTo>
                  <a:pt x="414977" y="563712"/>
                  <a:pt x="433725" y="555934"/>
                  <a:pt x="451290" y="546002"/>
                </a:cubicBezTo>
                <a:cubicBezTo>
                  <a:pt x="451632" y="545805"/>
                  <a:pt x="452092" y="545871"/>
                  <a:pt x="452407" y="546173"/>
                </a:cubicBezTo>
                <a:lnTo>
                  <a:pt x="503987" y="597766"/>
                </a:lnTo>
                <a:cubicBezTo>
                  <a:pt x="509492" y="603271"/>
                  <a:pt x="518439" y="603271"/>
                  <a:pt x="523943" y="597766"/>
                </a:cubicBezTo>
                <a:lnTo>
                  <a:pt x="597818" y="523943"/>
                </a:lnTo>
                <a:cubicBezTo>
                  <a:pt x="600485" y="521276"/>
                  <a:pt x="601957" y="517729"/>
                  <a:pt x="601957" y="513959"/>
                </a:cubicBezTo>
                <a:cubicBezTo>
                  <a:pt x="601957" y="510188"/>
                  <a:pt x="600485" y="506641"/>
                  <a:pt x="597818" y="503974"/>
                </a:cubicBezTo>
                <a:lnTo>
                  <a:pt x="546239" y="452394"/>
                </a:lnTo>
                <a:cubicBezTo>
                  <a:pt x="545923" y="452079"/>
                  <a:pt x="545858" y="451632"/>
                  <a:pt x="546055" y="451277"/>
                </a:cubicBezTo>
                <a:cubicBezTo>
                  <a:pt x="551034" y="442462"/>
                  <a:pt x="555475" y="433357"/>
                  <a:pt x="559324" y="424042"/>
                </a:cubicBezTo>
                <a:cubicBezTo>
                  <a:pt x="563187" y="414740"/>
                  <a:pt x="566484" y="405215"/>
                  <a:pt x="569164" y="395546"/>
                </a:cubicBezTo>
                <a:cubicBezTo>
                  <a:pt x="569270" y="395165"/>
                  <a:pt x="569651" y="394889"/>
                  <a:pt x="570084" y="394889"/>
                </a:cubicBezTo>
                <a:lnTo>
                  <a:pt x="643000" y="394889"/>
                </a:lnTo>
                <a:cubicBezTo>
                  <a:pt x="650778" y="394889"/>
                  <a:pt x="657110" y="388570"/>
                  <a:pt x="657110" y="380779"/>
                </a:cubicBezTo>
                <a:lnTo>
                  <a:pt x="657110" y="276305"/>
                </a:lnTo>
                <a:cubicBezTo>
                  <a:pt x="657110" y="268528"/>
                  <a:pt x="650778" y="262195"/>
                  <a:pt x="643000" y="262195"/>
                </a:cubicBezTo>
                <a:close/>
                <a:moveTo>
                  <a:pt x="643972" y="380779"/>
                </a:moveTo>
                <a:cubicBezTo>
                  <a:pt x="643972" y="381317"/>
                  <a:pt x="643526" y="381751"/>
                  <a:pt x="643000" y="381751"/>
                </a:cubicBezTo>
                <a:lnTo>
                  <a:pt x="570084" y="381751"/>
                </a:lnTo>
                <a:cubicBezTo>
                  <a:pt x="563778" y="381751"/>
                  <a:pt x="558194" y="385981"/>
                  <a:pt x="556513" y="392038"/>
                </a:cubicBezTo>
                <a:cubicBezTo>
                  <a:pt x="551415" y="410339"/>
                  <a:pt x="544058" y="428102"/>
                  <a:pt x="534612" y="444813"/>
                </a:cubicBezTo>
                <a:cubicBezTo>
                  <a:pt x="531524" y="450279"/>
                  <a:pt x="532483" y="457216"/>
                  <a:pt x="536950" y="461682"/>
                </a:cubicBezTo>
                <a:lnTo>
                  <a:pt x="588530" y="513262"/>
                </a:lnTo>
                <a:cubicBezTo>
                  <a:pt x="588766" y="513499"/>
                  <a:pt x="588819" y="513775"/>
                  <a:pt x="588819" y="513959"/>
                </a:cubicBezTo>
                <a:cubicBezTo>
                  <a:pt x="588819" y="514143"/>
                  <a:pt x="588766" y="514405"/>
                  <a:pt x="588530" y="514642"/>
                </a:cubicBezTo>
                <a:lnTo>
                  <a:pt x="514655" y="588477"/>
                </a:lnTo>
                <a:cubicBezTo>
                  <a:pt x="514274" y="588858"/>
                  <a:pt x="513656" y="588858"/>
                  <a:pt x="513275" y="588477"/>
                </a:cubicBezTo>
                <a:lnTo>
                  <a:pt x="461696" y="536884"/>
                </a:lnTo>
                <a:cubicBezTo>
                  <a:pt x="457229" y="532417"/>
                  <a:pt x="450292" y="531472"/>
                  <a:pt x="444813" y="534559"/>
                </a:cubicBezTo>
                <a:cubicBezTo>
                  <a:pt x="428194" y="543979"/>
                  <a:pt x="410431" y="551349"/>
                  <a:pt x="392038" y="556460"/>
                </a:cubicBezTo>
                <a:cubicBezTo>
                  <a:pt x="385994" y="558142"/>
                  <a:pt x="381764" y="563725"/>
                  <a:pt x="381764" y="570032"/>
                </a:cubicBezTo>
                <a:lnTo>
                  <a:pt x="381764" y="642947"/>
                </a:lnTo>
                <a:cubicBezTo>
                  <a:pt x="381764" y="643486"/>
                  <a:pt x="381330" y="643920"/>
                  <a:pt x="380792" y="643920"/>
                </a:cubicBezTo>
                <a:lnTo>
                  <a:pt x="276332" y="643920"/>
                </a:lnTo>
                <a:cubicBezTo>
                  <a:pt x="275793" y="643920"/>
                  <a:pt x="275359" y="643486"/>
                  <a:pt x="275359" y="642947"/>
                </a:cubicBezTo>
                <a:lnTo>
                  <a:pt x="275359" y="570032"/>
                </a:lnTo>
                <a:cubicBezTo>
                  <a:pt x="275359" y="563725"/>
                  <a:pt x="271142" y="558142"/>
                  <a:pt x="265085" y="556460"/>
                </a:cubicBezTo>
                <a:cubicBezTo>
                  <a:pt x="246692" y="551349"/>
                  <a:pt x="228943" y="543979"/>
                  <a:pt x="212310" y="534559"/>
                </a:cubicBezTo>
                <a:cubicBezTo>
                  <a:pt x="210169" y="533350"/>
                  <a:pt x="207791" y="532759"/>
                  <a:pt x="205426" y="532759"/>
                </a:cubicBezTo>
                <a:cubicBezTo>
                  <a:pt x="201773" y="532759"/>
                  <a:pt x="198147" y="534178"/>
                  <a:pt x="195428" y="536884"/>
                </a:cubicBezTo>
                <a:lnTo>
                  <a:pt x="143848" y="588477"/>
                </a:lnTo>
                <a:cubicBezTo>
                  <a:pt x="143467" y="588858"/>
                  <a:pt x="142849" y="588858"/>
                  <a:pt x="142468" y="588477"/>
                </a:cubicBezTo>
                <a:lnTo>
                  <a:pt x="68594" y="514642"/>
                </a:lnTo>
                <a:cubicBezTo>
                  <a:pt x="68357" y="514405"/>
                  <a:pt x="68304" y="514143"/>
                  <a:pt x="68304" y="513959"/>
                </a:cubicBezTo>
                <a:cubicBezTo>
                  <a:pt x="68304" y="513775"/>
                  <a:pt x="68357" y="513499"/>
                  <a:pt x="68594" y="513262"/>
                </a:cubicBezTo>
                <a:lnTo>
                  <a:pt x="120186" y="461682"/>
                </a:lnTo>
                <a:cubicBezTo>
                  <a:pt x="124640" y="457216"/>
                  <a:pt x="125599" y="450279"/>
                  <a:pt x="122512" y="444813"/>
                </a:cubicBezTo>
                <a:cubicBezTo>
                  <a:pt x="113092" y="428128"/>
                  <a:pt x="105735" y="410379"/>
                  <a:pt x="100624" y="392025"/>
                </a:cubicBezTo>
                <a:cubicBezTo>
                  <a:pt x="98942" y="385981"/>
                  <a:pt x="93359" y="381751"/>
                  <a:pt x="87052" y="381751"/>
                </a:cubicBezTo>
                <a:lnTo>
                  <a:pt x="14110" y="381751"/>
                </a:lnTo>
                <a:cubicBezTo>
                  <a:pt x="13585" y="381751"/>
                  <a:pt x="13138" y="381317"/>
                  <a:pt x="13138" y="380779"/>
                </a:cubicBezTo>
                <a:lnTo>
                  <a:pt x="13138" y="276305"/>
                </a:lnTo>
                <a:cubicBezTo>
                  <a:pt x="13138" y="275767"/>
                  <a:pt x="13585" y="275333"/>
                  <a:pt x="14110" y="275333"/>
                </a:cubicBezTo>
                <a:lnTo>
                  <a:pt x="87039" y="275333"/>
                </a:lnTo>
                <a:cubicBezTo>
                  <a:pt x="93359" y="275333"/>
                  <a:pt x="98942" y="271103"/>
                  <a:pt x="100611" y="265059"/>
                </a:cubicBezTo>
                <a:cubicBezTo>
                  <a:pt x="105695" y="246758"/>
                  <a:pt x="113066" y="229008"/>
                  <a:pt x="122512" y="212284"/>
                </a:cubicBezTo>
                <a:cubicBezTo>
                  <a:pt x="125599" y="206805"/>
                  <a:pt x="124640" y="199868"/>
                  <a:pt x="120186" y="195415"/>
                </a:cubicBezTo>
                <a:lnTo>
                  <a:pt x="68580" y="143835"/>
                </a:lnTo>
                <a:cubicBezTo>
                  <a:pt x="68344" y="143598"/>
                  <a:pt x="68291" y="143336"/>
                  <a:pt x="68291" y="143152"/>
                </a:cubicBezTo>
                <a:cubicBezTo>
                  <a:pt x="68291" y="142968"/>
                  <a:pt x="68344" y="142705"/>
                  <a:pt x="68580" y="142468"/>
                </a:cubicBezTo>
                <a:lnTo>
                  <a:pt x="142455" y="68594"/>
                </a:lnTo>
                <a:cubicBezTo>
                  <a:pt x="142836" y="68226"/>
                  <a:pt x="143454" y="68226"/>
                  <a:pt x="143835" y="68594"/>
                </a:cubicBezTo>
                <a:lnTo>
                  <a:pt x="195441" y="120186"/>
                </a:lnTo>
                <a:cubicBezTo>
                  <a:pt x="199908" y="124653"/>
                  <a:pt x="206845" y="125612"/>
                  <a:pt x="212310" y="122512"/>
                </a:cubicBezTo>
                <a:cubicBezTo>
                  <a:pt x="228995" y="113066"/>
                  <a:pt x="246758" y="105695"/>
                  <a:pt x="265085" y="100611"/>
                </a:cubicBezTo>
                <a:cubicBezTo>
                  <a:pt x="271129" y="98929"/>
                  <a:pt x="275359" y="93345"/>
                  <a:pt x="275359" y="87039"/>
                </a:cubicBezTo>
                <a:lnTo>
                  <a:pt x="275359" y="14110"/>
                </a:lnTo>
                <a:cubicBezTo>
                  <a:pt x="275359" y="13572"/>
                  <a:pt x="275793" y="13138"/>
                  <a:pt x="276332" y="13138"/>
                </a:cubicBezTo>
                <a:lnTo>
                  <a:pt x="380779" y="13138"/>
                </a:lnTo>
                <a:cubicBezTo>
                  <a:pt x="381317" y="13138"/>
                  <a:pt x="381751" y="13572"/>
                  <a:pt x="381751" y="14110"/>
                </a:cubicBezTo>
                <a:lnTo>
                  <a:pt x="381751" y="87039"/>
                </a:lnTo>
                <a:cubicBezTo>
                  <a:pt x="381751" y="93345"/>
                  <a:pt x="385981" y="98929"/>
                  <a:pt x="392025" y="100611"/>
                </a:cubicBezTo>
                <a:cubicBezTo>
                  <a:pt x="410352" y="105695"/>
                  <a:pt x="428102" y="113066"/>
                  <a:pt x="444800" y="122499"/>
                </a:cubicBezTo>
                <a:cubicBezTo>
                  <a:pt x="450279" y="125599"/>
                  <a:pt x="457202" y="124640"/>
                  <a:pt x="461669" y="120173"/>
                </a:cubicBezTo>
                <a:lnTo>
                  <a:pt x="513275" y="68594"/>
                </a:lnTo>
                <a:cubicBezTo>
                  <a:pt x="513656" y="68226"/>
                  <a:pt x="514274" y="68226"/>
                  <a:pt x="514655" y="68594"/>
                </a:cubicBezTo>
                <a:lnTo>
                  <a:pt x="588517" y="142442"/>
                </a:lnTo>
                <a:cubicBezTo>
                  <a:pt x="588753" y="142679"/>
                  <a:pt x="588806" y="142955"/>
                  <a:pt x="588806" y="143139"/>
                </a:cubicBezTo>
                <a:cubicBezTo>
                  <a:pt x="588806" y="143322"/>
                  <a:pt x="588753" y="143585"/>
                  <a:pt x="588517" y="143822"/>
                </a:cubicBezTo>
                <a:lnTo>
                  <a:pt x="536924" y="195415"/>
                </a:lnTo>
                <a:cubicBezTo>
                  <a:pt x="532470" y="199868"/>
                  <a:pt x="531511" y="206805"/>
                  <a:pt x="534598" y="212284"/>
                </a:cubicBezTo>
                <a:cubicBezTo>
                  <a:pt x="544018" y="228930"/>
                  <a:pt x="551376" y="246692"/>
                  <a:pt x="556486" y="265059"/>
                </a:cubicBezTo>
                <a:cubicBezTo>
                  <a:pt x="558168" y="271116"/>
                  <a:pt x="563752" y="275333"/>
                  <a:pt x="570058" y="275333"/>
                </a:cubicBezTo>
                <a:lnTo>
                  <a:pt x="643000" y="275333"/>
                </a:lnTo>
                <a:cubicBezTo>
                  <a:pt x="643526" y="275333"/>
                  <a:pt x="643972" y="275767"/>
                  <a:pt x="643972" y="276305"/>
                </a:cubicBezTo>
                <a:lnTo>
                  <a:pt x="643972" y="380779"/>
                </a:lnTo>
                <a:close/>
                <a:moveTo>
                  <a:pt x="328555" y="185574"/>
                </a:moveTo>
                <a:cubicBezTo>
                  <a:pt x="249727" y="185574"/>
                  <a:pt x="185601" y="249701"/>
                  <a:pt x="185601" y="328529"/>
                </a:cubicBezTo>
                <a:cubicBezTo>
                  <a:pt x="185601" y="407357"/>
                  <a:pt x="249727" y="471483"/>
                  <a:pt x="328555" y="471483"/>
                </a:cubicBezTo>
                <a:cubicBezTo>
                  <a:pt x="407383" y="471483"/>
                  <a:pt x="471510" y="407357"/>
                  <a:pt x="471510" y="328529"/>
                </a:cubicBezTo>
                <a:cubicBezTo>
                  <a:pt x="471510" y="249701"/>
                  <a:pt x="407383" y="185574"/>
                  <a:pt x="328555" y="185574"/>
                </a:cubicBezTo>
                <a:close/>
                <a:moveTo>
                  <a:pt x="328555" y="458345"/>
                </a:moveTo>
                <a:cubicBezTo>
                  <a:pt x="256966" y="458345"/>
                  <a:pt x="198739" y="400118"/>
                  <a:pt x="198739" y="328529"/>
                </a:cubicBezTo>
                <a:cubicBezTo>
                  <a:pt x="198739" y="256940"/>
                  <a:pt x="256966" y="198712"/>
                  <a:pt x="328555" y="198712"/>
                </a:cubicBezTo>
                <a:cubicBezTo>
                  <a:pt x="400144" y="198712"/>
                  <a:pt x="458372" y="256940"/>
                  <a:pt x="458372" y="328529"/>
                </a:cubicBezTo>
                <a:cubicBezTo>
                  <a:pt x="458372" y="400118"/>
                  <a:pt x="400144" y="458345"/>
                  <a:pt x="328555" y="4583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5393400" y="3785303"/>
            <a:ext cx="321064" cy="371749"/>
          </a:xfrm>
          <a:custGeom>
            <a:rect b="b" l="l" r="r" t="t"/>
            <a:pathLst>
              <a:path extrusionOk="0" h="743497" w="642129">
                <a:moveTo>
                  <a:pt x="527549" y="514297"/>
                </a:moveTo>
                <a:cubicBezTo>
                  <a:pt x="469364" y="514297"/>
                  <a:pt x="421207" y="557899"/>
                  <a:pt x="413951" y="614152"/>
                </a:cubicBezTo>
                <a:lnTo>
                  <a:pt x="202789" y="444796"/>
                </a:lnTo>
                <a:cubicBezTo>
                  <a:pt x="219253" y="424947"/>
                  <a:pt x="229162" y="399481"/>
                  <a:pt x="229162" y="371749"/>
                </a:cubicBezTo>
                <a:cubicBezTo>
                  <a:pt x="229162" y="344002"/>
                  <a:pt x="219253" y="318550"/>
                  <a:pt x="202789" y="298701"/>
                </a:cubicBezTo>
                <a:lnTo>
                  <a:pt x="413951" y="129330"/>
                </a:lnTo>
                <a:cubicBezTo>
                  <a:pt x="421207" y="185569"/>
                  <a:pt x="469364" y="229186"/>
                  <a:pt x="527549" y="229186"/>
                </a:cubicBezTo>
                <a:cubicBezTo>
                  <a:pt x="590724" y="229186"/>
                  <a:pt x="642129" y="177775"/>
                  <a:pt x="642129" y="114593"/>
                </a:cubicBezTo>
                <a:cubicBezTo>
                  <a:pt x="642129" y="51410"/>
                  <a:pt x="590739" y="0"/>
                  <a:pt x="527549" y="0"/>
                </a:cubicBezTo>
                <a:cubicBezTo>
                  <a:pt x="465595" y="0"/>
                  <a:pt x="414994" y="49443"/>
                  <a:pt x="413057" y="110942"/>
                </a:cubicBezTo>
                <a:lnTo>
                  <a:pt x="192508" y="287838"/>
                </a:lnTo>
                <a:cubicBezTo>
                  <a:pt x="172050" y="268809"/>
                  <a:pt x="144649" y="257156"/>
                  <a:pt x="114581" y="257156"/>
                </a:cubicBezTo>
                <a:cubicBezTo>
                  <a:pt x="51405" y="257156"/>
                  <a:pt x="0" y="308566"/>
                  <a:pt x="0" y="371749"/>
                </a:cubicBezTo>
                <a:cubicBezTo>
                  <a:pt x="0" y="434931"/>
                  <a:pt x="51405" y="486342"/>
                  <a:pt x="114581" y="486342"/>
                </a:cubicBezTo>
                <a:cubicBezTo>
                  <a:pt x="144649" y="486342"/>
                  <a:pt x="172050" y="474674"/>
                  <a:pt x="192508" y="455659"/>
                </a:cubicBezTo>
                <a:lnTo>
                  <a:pt x="413057" y="632556"/>
                </a:lnTo>
                <a:cubicBezTo>
                  <a:pt x="414994" y="694054"/>
                  <a:pt x="465595" y="743498"/>
                  <a:pt x="527549" y="743498"/>
                </a:cubicBezTo>
                <a:cubicBezTo>
                  <a:pt x="590724" y="743498"/>
                  <a:pt x="642129" y="692087"/>
                  <a:pt x="642129" y="628905"/>
                </a:cubicBezTo>
                <a:cubicBezTo>
                  <a:pt x="642129" y="565722"/>
                  <a:pt x="590739" y="514297"/>
                  <a:pt x="527549" y="514297"/>
                </a:cubicBezTo>
                <a:close/>
                <a:moveTo>
                  <a:pt x="527549" y="14902"/>
                </a:moveTo>
                <a:cubicBezTo>
                  <a:pt x="582515" y="14902"/>
                  <a:pt x="627229" y="59621"/>
                  <a:pt x="627229" y="114593"/>
                </a:cubicBezTo>
                <a:cubicBezTo>
                  <a:pt x="627229" y="169565"/>
                  <a:pt x="582515" y="214284"/>
                  <a:pt x="527549" y="214284"/>
                </a:cubicBezTo>
                <a:cubicBezTo>
                  <a:pt x="472583" y="214284"/>
                  <a:pt x="427868" y="169565"/>
                  <a:pt x="427868" y="114593"/>
                </a:cubicBezTo>
                <a:cubicBezTo>
                  <a:pt x="427868" y="59621"/>
                  <a:pt x="472583" y="14902"/>
                  <a:pt x="527549" y="14902"/>
                </a:cubicBezTo>
                <a:close/>
                <a:moveTo>
                  <a:pt x="14900" y="371734"/>
                </a:moveTo>
                <a:cubicBezTo>
                  <a:pt x="14900" y="316762"/>
                  <a:pt x="59615" y="272043"/>
                  <a:pt x="114581" y="272043"/>
                </a:cubicBezTo>
                <a:cubicBezTo>
                  <a:pt x="169547" y="272043"/>
                  <a:pt x="214262" y="316762"/>
                  <a:pt x="214262" y="371734"/>
                </a:cubicBezTo>
                <a:cubicBezTo>
                  <a:pt x="214262" y="426706"/>
                  <a:pt x="169547" y="471425"/>
                  <a:pt x="114581" y="471425"/>
                </a:cubicBezTo>
                <a:cubicBezTo>
                  <a:pt x="59615" y="471425"/>
                  <a:pt x="14900" y="426706"/>
                  <a:pt x="14900" y="371734"/>
                </a:cubicBezTo>
                <a:close/>
                <a:moveTo>
                  <a:pt x="527549" y="728581"/>
                </a:moveTo>
                <a:cubicBezTo>
                  <a:pt x="472583" y="728581"/>
                  <a:pt x="427868" y="683862"/>
                  <a:pt x="427868" y="628890"/>
                </a:cubicBezTo>
                <a:cubicBezTo>
                  <a:pt x="427868" y="573918"/>
                  <a:pt x="472583" y="529199"/>
                  <a:pt x="527549" y="529199"/>
                </a:cubicBezTo>
                <a:cubicBezTo>
                  <a:pt x="582515" y="529199"/>
                  <a:pt x="627229" y="573918"/>
                  <a:pt x="627229" y="628890"/>
                </a:cubicBezTo>
                <a:cubicBezTo>
                  <a:pt x="627229" y="683862"/>
                  <a:pt x="582515" y="728581"/>
                  <a:pt x="527549" y="7285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4800822" y="3751907"/>
            <a:ext cx="339915" cy="438314"/>
          </a:xfrm>
          <a:custGeom>
            <a:rect b="b" l="l" r="r" t="t"/>
            <a:pathLst>
              <a:path extrusionOk="0" h="876628" w="679830">
                <a:moveTo>
                  <a:pt x="339933" y="0"/>
                </a:moveTo>
                <a:cubicBezTo>
                  <a:pt x="152490" y="0"/>
                  <a:pt x="0" y="152365"/>
                  <a:pt x="0" y="339659"/>
                </a:cubicBezTo>
                <a:cubicBezTo>
                  <a:pt x="0" y="583197"/>
                  <a:pt x="239637" y="804683"/>
                  <a:pt x="313090" y="866769"/>
                </a:cubicBezTo>
                <a:cubicBezTo>
                  <a:pt x="320867" y="873348"/>
                  <a:pt x="330400" y="876628"/>
                  <a:pt x="339933" y="876628"/>
                </a:cubicBezTo>
                <a:cubicBezTo>
                  <a:pt x="349466" y="876628"/>
                  <a:pt x="358981" y="873348"/>
                  <a:pt x="366758" y="866769"/>
                </a:cubicBezTo>
                <a:cubicBezTo>
                  <a:pt x="440211" y="804683"/>
                  <a:pt x="679830" y="583197"/>
                  <a:pt x="679830" y="339659"/>
                </a:cubicBezTo>
                <a:cubicBezTo>
                  <a:pt x="679830" y="152365"/>
                  <a:pt x="527341" y="0"/>
                  <a:pt x="339933" y="0"/>
                </a:cubicBezTo>
                <a:close/>
                <a:moveTo>
                  <a:pt x="355417" y="853366"/>
                </a:moveTo>
                <a:cubicBezTo>
                  <a:pt x="346446" y="860962"/>
                  <a:pt x="333402" y="860962"/>
                  <a:pt x="324431" y="853366"/>
                </a:cubicBezTo>
                <a:cubicBezTo>
                  <a:pt x="252435" y="792525"/>
                  <a:pt x="17556" y="575653"/>
                  <a:pt x="17556" y="339659"/>
                </a:cubicBezTo>
                <a:cubicBezTo>
                  <a:pt x="17556" y="162031"/>
                  <a:pt x="162180" y="17543"/>
                  <a:pt x="339933" y="17543"/>
                </a:cubicBezTo>
                <a:cubicBezTo>
                  <a:pt x="517668" y="17543"/>
                  <a:pt x="662275" y="162031"/>
                  <a:pt x="662275" y="339659"/>
                </a:cubicBezTo>
                <a:cubicBezTo>
                  <a:pt x="662275" y="575653"/>
                  <a:pt x="427413" y="792525"/>
                  <a:pt x="355417" y="853366"/>
                </a:cubicBezTo>
                <a:close/>
                <a:moveTo>
                  <a:pt x="339915" y="129769"/>
                </a:moveTo>
                <a:cubicBezTo>
                  <a:pt x="223152" y="129769"/>
                  <a:pt x="128157" y="224696"/>
                  <a:pt x="128157" y="341378"/>
                </a:cubicBezTo>
                <a:cubicBezTo>
                  <a:pt x="128157" y="458059"/>
                  <a:pt x="223152" y="553004"/>
                  <a:pt x="339915" y="553004"/>
                </a:cubicBezTo>
                <a:cubicBezTo>
                  <a:pt x="456679" y="553004"/>
                  <a:pt x="551673" y="458059"/>
                  <a:pt x="551673" y="341378"/>
                </a:cubicBezTo>
                <a:cubicBezTo>
                  <a:pt x="551673" y="224696"/>
                  <a:pt x="456679" y="129769"/>
                  <a:pt x="339915" y="129769"/>
                </a:cubicBezTo>
                <a:close/>
                <a:moveTo>
                  <a:pt x="339915" y="535461"/>
                </a:moveTo>
                <a:cubicBezTo>
                  <a:pt x="232825" y="535461"/>
                  <a:pt x="145713" y="448393"/>
                  <a:pt x="145713" y="341378"/>
                </a:cubicBezTo>
                <a:cubicBezTo>
                  <a:pt x="145713" y="234380"/>
                  <a:pt x="232825" y="147312"/>
                  <a:pt x="339915" y="147312"/>
                </a:cubicBezTo>
                <a:cubicBezTo>
                  <a:pt x="447005" y="147312"/>
                  <a:pt x="534117" y="234380"/>
                  <a:pt x="534117" y="341378"/>
                </a:cubicBezTo>
                <a:cubicBezTo>
                  <a:pt x="534117" y="448393"/>
                  <a:pt x="447005" y="535461"/>
                  <a:pt x="339915" y="5354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8179533" y="3087019"/>
            <a:ext cx="328482" cy="328483"/>
          </a:xfrm>
          <a:custGeom>
            <a:rect b="b" l="l" r="r" t="t"/>
            <a:pathLst>
              <a:path extrusionOk="0" h="656965" w="656965">
                <a:moveTo>
                  <a:pt x="656966" y="322866"/>
                </a:moveTo>
                <a:cubicBezTo>
                  <a:pt x="656966" y="322538"/>
                  <a:pt x="656913" y="322209"/>
                  <a:pt x="656874" y="321894"/>
                </a:cubicBezTo>
                <a:cubicBezTo>
                  <a:pt x="655245" y="238520"/>
                  <a:pt x="622347" y="159640"/>
                  <a:pt x="564185" y="99717"/>
                </a:cubicBezTo>
                <a:cubicBezTo>
                  <a:pt x="533902" y="68528"/>
                  <a:pt x="498403" y="43999"/>
                  <a:pt x="458661" y="26828"/>
                </a:cubicBezTo>
                <a:cubicBezTo>
                  <a:pt x="456086" y="25711"/>
                  <a:pt x="453511" y="24634"/>
                  <a:pt x="450909" y="23596"/>
                </a:cubicBezTo>
                <a:cubicBezTo>
                  <a:pt x="412060" y="7962"/>
                  <a:pt x="370965" y="39"/>
                  <a:pt x="328555" y="13"/>
                </a:cubicBezTo>
                <a:cubicBezTo>
                  <a:pt x="328529" y="13"/>
                  <a:pt x="328516" y="0"/>
                  <a:pt x="328489" y="0"/>
                </a:cubicBezTo>
                <a:cubicBezTo>
                  <a:pt x="328476" y="0"/>
                  <a:pt x="328450" y="0"/>
                  <a:pt x="328437" y="0"/>
                </a:cubicBezTo>
                <a:cubicBezTo>
                  <a:pt x="328437" y="0"/>
                  <a:pt x="328437" y="0"/>
                  <a:pt x="328437" y="0"/>
                </a:cubicBezTo>
                <a:cubicBezTo>
                  <a:pt x="328437" y="0"/>
                  <a:pt x="328424" y="0"/>
                  <a:pt x="328424" y="0"/>
                </a:cubicBezTo>
                <a:cubicBezTo>
                  <a:pt x="327176" y="0"/>
                  <a:pt x="325941" y="39"/>
                  <a:pt x="324693" y="53"/>
                </a:cubicBezTo>
                <a:cubicBezTo>
                  <a:pt x="323129" y="66"/>
                  <a:pt x="321566" y="79"/>
                  <a:pt x="320002" y="118"/>
                </a:cubicBezTo>
                <a:cubicBezTo>
                  <a:pt x="319214" y="145"/>
                  <a:pt x="318426" y="184"/>
                  <a:pt x="317624" y="210"/>
                </a:cubicBezTo>
                <a:cubicBezTo>
                  <a:pt x="315601" y="276"/>
                  <a:pt x="313578" y="342"/>
                  <a:pt x="311568" y="434"/>
                </a:cubicBezTo>
                <a:cubicBezTo>
                  <a:pt x="311410" y="447"/>
                  <a:pt x="311252" y="460"/>
                  <a:pt x="311095" y="460"/>
                </a:cubicBezTo>
                <a:cubicBezTo>
                  <a:pt x="272049" y="2483"/>
                  <a:pt x="234185" y="11312"/>
                  <a:pt x="198331" y="26802"/>
                </a:cubicBezTo>
                <a:cubicBezTo>
                  <a:pt x="158576" y="43986"/>
                  <a:pt x="123064" y="68515"/>
                  <a:pt x="92767" y="99717"/>
                </a:cubicBezTo>
                <a:cubicBezTo>
                  <a:pt x="34408" y="159850"/>
                  <a:pt x="1471" y="239059"/>
                  <a:pt x="53" y="322735"/>
                </a:cubicBezTo>
                <a:cubicBezTo>
                  <a:pt x="13" y="324640"/>
                  <a:pt x="0" y="326571"/>
                  <a:pt x="0" y="328489"/>
                </a:cubicBezTo>
                <a:cubicBezTo>
                  <a:pt x="0" y="414399"/>
                  <a:pt x="32950" y="495657"/>
                  <a:pt x="92781" y="557288"/>
                </a:cubicBezTo>
                <a:cubicBezTo>
                  <a:pt x="123077" y="588490"/>
                  <a:pt x="158589" y="613006"/>
                  <a:pt x="198331" y="630177"/>
                </a:cubicBezTo>
                <a:cubicBezTo>
                  <a:pt x="239479" y="647953"/>
                  <a:pt x="283268" y="656966"/>
                  <a:pt x="328542" y="656966"/>
                </a:cubicBezTo>
                <a:cubicBezTo>
                  <a:pt x="328542" y="656966"/>
                  <a:pt x="328542" y="656966"/>
                  <a:pt x="328542" y="656966"/>
                </a:cubicBezTo>
                <a:cubicBezTo>
                  <a:pt x="328542" y="656966"/>
                  <a:pt x="328542" y="656966"/>
                  <a:pt x="328542" y="656966"/>
                </a:cubicBezTo>
                <a:cubicBezTo>
                  <a:pt x="328542" y="656966"/>
                  <a:pt x="328542" y="656966"/>
                  <a:pt x="328542" y="656966"/>
                </a:cubicBezTo>
                <a:cubicBezTo>
                  <a:pt x="373737" y="656953"/>
                  <a:pt x="417513" y="647927"/>
                  <a:pt x="458648" y="630151"/>
                </a:cubicBezTo>
                <a:cubicBezTo>
                  <a:pt x="498390" y="612980"/>
                  <a:pt x="533889" y="588451"/>
                  <a:pt x="564172" y="557248"/>
                </a:cubicBezTo>
                <a:cubicBezTo>
                  <a:pt x="623989" y="495631"/>
                  <a:pt x="656926" y="414386"/>
                  <a:pt x="656926" y="328489"/>
                </a:cubicBezTo>
                <a:cubicBezTo>
                  <a:pt x="656926" y="326821"/>
                  <a:pt x="656913" y="325166"/>
                  <a:pt x="656874" y="323523"/>
                </a:cubicBezTo>
                <a:cubicBezTo>
                  <a:pt x="656926" y="323300"/>
                  <a:pt x="656966" y="323090"/>
                  <a:pt x="656966" y="322866"/>
                </a:cubicBezTo>
                <a:close/>
                <a:moveTo>
                  <a:pt x="475096" y="482900"/>
                </a:moveTo>
                <a:cubicBezTo>
                  <a:pt x="487630" y="435971"/>
                  <a:pt x="494278" y="383078"/>
                  <a:pt x="494357" y="329449"/>
                </a:cubicBezTo>
                <a:lnTo>
                  <a:pt x="643801" y="329449"/>
                </a:lnTo>
                <a:cubicBezTo>
                  <a:pt x="643565" y="409328"/>
                  <a:pt x="613663" y="484963"/>
                  <a:pt x="559377" y="543256"/>
                </a:cubicBezTo>
                <a:cubicBezTo>
                  <a:pt x="534546" y="518701"/>
                  <a:pt x="506247" y="498443"/>
                  <a:pt x="475096" y="482900"/>
                </a:cubicBezTo>
                <a:close/>
                <a:moveTo>
                  <a:pt x="270275" y="638507"/>
                </a:moveTo>
                <a:cubicBezTo>
                  <a:pt x="268843" y="638244"/>
                  <a:pt x="267424" y="637981"/>
                  <a:pt x="265992" y="637692"/>
                </a:cubicBezTo>
                <a:cubicBezTo>
                  <a:pt x="264862" y="637469"/>
                  <a:pt x="263745" y="637219"/>
                  <a:pt x="262629" y="636983"/>
                </a:cubicBezTo>
                <a:cubicBezTo>
                  <a:pt x="261223" y="636681"/>
                  <a:pt x="259804" y="636392"/>
                  <a:pt x="258398" y="636076"/>
                </a:cubicBezTo>
                <a:cubicBezTo>
                  <a:pt x="257281" y="635827"/>
                  <a:pt x="256165" y="635551"/>
                  <a:pt x="255048" y="635288"/>
                </a:cubicBezTo>
                <a:cubicBezTo>
                  <a:pt x="253642" y="634960"/>
                  <a:pt x="252250" y="634631"/>
                  <a:pt x="250844" y="634276"/>
                </a:cubicBezTo>
                <a:cubicBezTo>
                  <a:pt x="249740" y="634000"/>
                  <a:pt x="248637" y="633698"/>
                  <a:pt x="247533" y="633409"/>
                </a:cubicBezTo>
                <a:cubicBezTo>
                  <a:pt x="246140" y="633041"/>
                  <a:pt x="244748" y="632674"/>
                  <a:pt x="243355" y="632293"/>
                </a:cubicBezTo>
                <a:cubicBezTo>
                  <a:pt x="242252" y="631990"/>
                  <a:pt x="241161" y="631662"/>
                  <a:pt x="240058" y="631347"/>
                </a:cubicBezTo>
                <a:cubicBezTo>
                  <a:pt x="238678" y="630952"/>
                  <a:pt x="237299" y="630545"/>
                  <a:pt x="235919" y="630125"/>
                </a:cubicBezTo>
                <a:cubicBezTo>
                  <a:pt x="234829" y="629796"/>
                  <a:pt x="233738" y="629442"/>
                  <a:pt x="232648" y="629100"/>
                </a:cubicBezTo>
                <a:cubicBezTo>
                  <a:pt x="231281" y="628666"/>
                  <a:pt x="229915" y="628233"/>
                  <a:pt x="228549" y="627773"/>
                </a:cubicBezTo>
                <a:cubicBezTo>
                  <a:pt x="227471" y="627418"/>
                  <a:pt x="226394" y="627037"/>
                  <a:pt x="225317" y="626670"/>
                </a:cubicBezTo>
                <a:cubicBezTo>
                  <a:pt x="223963" y="626197"/>
                  <a:pt x="222597" y="625737"/>
                  <a:pt x="221257" y="625251"/>
                </a:cubicBezTo>
                <a:cubicBezTo>
                  <a:pt x="220180" y="624870"/>
                  <a:pt x="219116" y="624462"/>
                  <a:pt x="218051" y="624068"/>
                </a:cubicBezTo>
                <a:cubicBezTo>
                  <a:pt x="216711" y="623569"/>
                  <a:pt x="215371" y="623057"/>
                  <a:pt x="214031" y="622544"/>
                </a:cubicBezTo>
                <a:cubicBezTo>
                  <a:pt x="212967" y="622137"/>
                  <a:pt x="211916" y="621703"/>
                  <a:pt x="210852" y="621283"/>
                </a:cubicBezTo>
                <a:cubicBezTo>
                  <a:pt x="209525" y="620744"/>
                  <a:pt x="208198" y="620206"/>
                  <a:pt x="206871" y="619654"/>
                </a:cubicBezTo>
                <a:cubicBezTo>
                  <a:pt x="205820" y="619220"/>
                  <a:pt x="204769" y="618774"/>
                  <a:pt x="203731" y="618314"/>
                </a:cubicBezTo>
                <a:cubicBezTo>
                  <a:pt x="202417" y="617749"/>
                  <a:pt x="201103" y="617171"/>
                  <a:pt x="199790" y="616593"/>
                </a:cubicBezTo>
                <a:cubicBezTo>
                  <a:pt x="198752" y="616133"/>
                  <a:pt x="197714" y="615660"/>
                  <a:pt x="196676" y="615174"/>
                </a:cubicBezTo>
                <a:cubicBezTo>
                  <a:pt x="195375" y="614569"/>
                  <a:pt x="194075" y="613965"/>
                  <a:pt x="192774" y="613348"/>
                </a:cubicBezTo>
                <a:cubicBezTo>
                  <a:pt x="191749" y="612861"/>
                  <a:pt x="190724" y="612362"/>
                  <a:pt x="189700" y="611863"/>
                </a:cubicBezTo>
                <a:cubicBezTo>
                  <a:pt x="188412" y="611232"/>
                  <a:pt x="187125" y="610589"/>
                  <a:pt x="185850" y="609945"/>
                </a:cubicBezTo>
                <a:cubicBezTo>
                  <a:pt x="184839" y="609432"/>
                  <a:pt x="183814" y="608907"/>
                  <a:pt x="182802" y="608381"/>
                </a:cubicBezTo>
                <a:cubicBezTo>
                  <a:pt x="181528" y="607711"/>
                  <a:pt x="180267" y="607041"/>
                  <a:pt x="179005" y="606358"/>
                </a:cubicBezTo>
                <a:cubicBezTo>
                  <a:pt x="177994" y="605819"/>
                  <a:pt x="176995" y="605268"/>
                  <a:pt x="175997" y="604716"/>
                </a:cubicBezTo>
                <a:cubicBezTo>
                  <a:pt x="174749" y="604020"/>
                  <a:pt x="173500" y="603323"/>
                  <a:pt x="172252" y="602601"/>
                </a:cubicBezTo>
                <a:cubicBezTo>
                  <a:pt x="171254" y="602036"/>
                  <a:pt x="170255" y="601458"/>
                  <a:pt x="169270" y="600880"/>
                </a:cubicBezTo>
                <a:cubicBezTo>
                  <a:pt x="168035" y="600157"/>
                  <a:pt x="166813" y="599421"/>
                  <a:pt x="165591" y="598686"/>
                </a:cubicBezTo>
                <a:cubicBezTo>
                  <a:pt x="164606" y="598081"/>
                  <a:pt x="163621" y="597490"/>
                  <a:pt x="162635" y="596872"/>
                </a:cubicBezTo>
                <a:cubicBezTo>
                  <a:pt x="161427" y="596124"/>
                  <a:pt x="160218" y="595349"/>
                  <a:pt x="159009" y="594586"/>
                </a:cubicBezTo>
                <a:cubicBezTo>
                  <a:pt x="158037" y="593956"/>
                  <a:pt x="157065" y="593338"/>
                  <a:pt x="156093" y="592695"/>
                </a:cubicBezTo>
                <a:cubicBezTo>
                  <a:pt x="154897" y="591906"/>
                  <a:pt x="153715" y="591118"/>
                  <a:pt x="152532" y="590317"/>
                </a:cubicBezTo>
                <a:cubicBezTo>
                  <a:pt x="151560" y="589660"/>
                  <a:pt x="150601" y="589016"/>
                  <a:pt x="149642" y="588346"/>
                </a:cubicBezTo>
                <a:cubicBezTo>
                  <a:pt x="148473" y="587531"/>
                  <a:pt x="147316" y="586717"/>
                  <a:pt x="146147" y="585889"/>
                </a:cubicBezTo>
                <a:cubicBezTo>
                  <a:pt x="145188" y="585206"/>
                  <a:pt x="144229" y="584523"/>
                  <a:pt x="143283" y="583826"/>
                </a:cubicBezTo>
                <a:cubicBezTo>
                  <a:pt x="142140" y="582986"/>
                  <a:pt x="140997" y="582145"/>
                  <a:pt x="139854" y="581291"/>
                </a:cubicBezTo>
                <a:cubicBezTo>
                  <a:pt x="138908" y="580581"/>
                  <a:pt x="137962" y="579872"/>
                  <a:pt x="137016" y="579149"/>
                </a:cubicBezTo>
                <a:cubicBezTo>
                  <a:pt x="135886" y="578282"/>
                  <a:pt x="134783" y="577402"/>
                  <a:pt x="133666" y="576535"/>
                </a:cubicBezTo>
                <a:cubicBezTo>
                  <a:pt x="132733" y="575799"/>
                  <a:pt x="131787" y="575063"/>
                  <a:pt x="130868" y="574301"/>
                </a:cubicBezTo>
                <a:cubicBezTo>
                  <a:pt x="129764" y="573408"/>
                  <a:pt x="128687" y="572515"/>
                  <a:pt x="127596" y="571608"/>
                </a:cubicBezTo>
                <a:cubicBezTo>
                  <a:pt x="126663" y="570833"/>
                  <a:pt x="125744" y="570071"/>
                  <a:pt x="124824" y="569296"/>
                </a:cubicBezTo>
                <a:cubicBezTo>
                  <a:pt x="123747" y="568389"/>
                  <a:pt x="122696" y="567457"/>
                  <a:pt x="121632" y="566537"/>
                </a:cubicBezTo>
                <a:cubicBezTo>
                  <a:pt x="120712" y="565735"/>
                  <a:pt x="119792" y="564934"/>
                  <a:pt x="118886" y="564133"/>
                </a:cubicBezTo>
                <a:cubicBezTo>
                  <a:pt x="117848" y="563200"/>
                  <a:pt x="116810" y="562254"/>
                  <a:pt x="115772" y="561308"/>
                </a:cubicBezTo>
                <a:cubicBezTo>
                  <a:pt x="114866" y="560480"/>
                  <a:pt x="113946" y="559639"/>
                  <a:pt x="113052" y="558799"/>
                </a:cubicBezTo>
                <a:cubicBezTo>
                  <a:pt x="112041" y="557840"/>
                  <a:pt x="111029" y="556880"/>
                  <a:pt x="110031" y="555908"/>
                </a:cubicBezTo>
                <a:cubicBezTo>
                  <a:pt x="109124" y="555041"/>
                  <a:pt x="108231" y="554174"/>
                  <a:pt x="107337" y="553307"/>
                </a:cubicBezTo>
                <a:cubicBezTo>
                  <a:pt x="107140" y="553123"/>
                  <a:pt x="106956" y="552926"/>
                  <a:pt x="106773" y="552742"/>
                </a:cubicBezTo>
                <a:cubicBezTo>
                  <a:pt x="130040" y="529711"/>
                  <a:pt x="156500" y="510595"/>
                  <a:pt x="185587" y="495776"/>
                </a:cubicBezTo>
                <a:cubicBezTo>
                  <a:pt x="199369" y="542192"/>
                  <a:pt x="218774" y="581343"/>
                  <a:pt x="241949" y="609301"/>
                </a:cubicBezTo>
                <a:cubicBezTo>
                  <a:pt x="252158" y="621611"/>
                  <a:pt x="262996" y="631623"/>
                  <a:pt x="274269" y="639243"/>
                </a:cubicBezTo>
                <a:cubicBezTo>
                  <a:pt x="274072" y="639203"/>
                  <a:pt x="273862" y="639177"/>
                  <a:pt x="273665" y="639151"/>
                </a:cubicBezTo>
                <a:cubicBezTo>
                  <a:pt x="272522" y="638927"/>
                  <a:pt x="271392" y="638717"/>
                  <a:pt x="270275" y="638507"/>
                </a:cubicBezTo>
                <a:close/>
                <a:moveTo>
                  <a:pt x="97602" y="543283"/>
                </a:moveTo>
                <a:cubicBezTo>
                  <a:pt x="43303" y="484963"/>
                  <a:pt x="13388" y="409328"/>
                  <a:pt x="13151" y="329435"/>
                </a:cubicBezTo>
                <a:lnTo>
                  <a:pt x="162688" y="329435"/>
                </a:lnTo>
                <a:cubicBezTo>
                  <a:pt x="162767" y="383065"/>
                  <a:pt x="169415" y="435945"/>
                  <a:pt x="181948" y="482861"/>
                </a:cubicBezTo>
                <a:cubicBezTo>
                  <a:pt x="150759" y="498429"/>
                  <a:pt x="122433" y="518715"/>
                  <a:pt x="97602" y="543283"/>
                </a:cubicBezTo>
                <a:close/>
                <a:moveTo>
                  <a:pt x="97589" y="113736"/>
                </a:moveTo>
                <a:cubicBezTo>
                  <a:pt x="122433" y="138304"/>
                  <a:pt x="150759" y="158576"/>
                  <a:pt x="181935" y="174131"/>
                </a:cubicBezTo>
                <a:cubicBezTo>
                  <a:pt x="170295" y="217762"/>
                  <a:pt x="163713" y="266649"/>
                  <a:pt x="162806" y="316311"/>
                </a:cubicBezTo>
                <a:lnTo>
                  <a:pt x="13388" y="316311"/>
                </a:lnTo>
                <a:cubicBezTo>
                  <a:pt x="16252" y="240662"/>
                  <a:pt x="45957" y="169204"/>
                  <a:pt x="97589" y="113736"/>
                </a:cubicBezTo>
                <a:close/>
                <a:moveTo>
                  <a:pt x="112724" y="98522"/>
                </a:moveTo>
                <a:cubicBezTo>
                  <a:pt x="113525" y="97760"/>
                  <a:pt x="114340" y="97024"/>
                  <a:pt x="115155" y="96275"/>
                </a:cubicBezTo>
                <a:cubicBezTo>
                  <a:pt x="116206" y="95316"/>
                  <a:pt x="117257" y="94344"/>
                  <a:pt x="118308" y="93398"/>
                </a:cubicBezTo>
                <a:cubicBezTo>
                  <a:pt x="119135" y="92649"/>
                  <a:pt x="119989" y="91913"/>
                  <a:pt x="120830" y="91178"/>
                </a:cubicBezTo>
                <a:cubicBezTo>
                  <a:pt x="121881" y="90245"/>
                  <a:pt x="122945" y="89325"/>
                  <a:pt x="124010" y="88406"/>
                </a:cubicBezTo>
                <a:cubicBezTo>
                  <a:pt x="124864" y="87670"/>
                  <a:pt x="125731" y="86960"/>
                  <a:pt x="126598" y="86238"/>
                </a:cubicBezTo>
                <a:cubicBezTo>
                  <a:pt x="127675" y="85344"/>
                  <a:pt x="128752" y="84451"/>
                  <a:pt x="129830" y="83571"/>
                </a:cubicBezTo>
                <a:cubicBezTo>
                  <a:pt x="130697" y="82861"/>
                  <a:pt x="131577" y="82165"/>
                  <a:pt x="132457" y="81456"/>
                </a:cubicBezTo>
                <a:cubicBezTo>
                  <a:pt x="133548" y="80588"/>
                  <a:pt x="134651" y="79721"/>
                  <a:pt x="135755" y="78867"/>
                </a:cubicBezTo>
                <a:cubicBezTo>
                  <a:pt x="136635" y="78184"/>
                  <a:pt x="137529" y="77501"/>
                  <a:pt x="138422" y="76831"/>
                </a:cubicBezTo>
                <a:cubicBezTo>
                  <a:pt x="139539" y="75990"/>
                  <a:pt x="140655" y="75149"/>
                  <a:pt x="141785" y="74322"/>
                </a:cubicBezTo>
                <a:cubicBezTo>
                  <a:pt x="142679" y="73665"/>
                  <a:pt x="143585" y="73008"/>
                  <a:pt x="144492" y="72351"/>
                </a:cubicBezTo>
                <a:cubicBezTo>
                  <a:pt x="145635" y="71523"/>
                  <a:pt x="146778" y="70722"/>
                  <a:pt x="147934" y="69907"/>
                </a:cubicBezTo>
                <a:cubicBezTo>
                  <a:pt x="148840" y="69277"/>
                  <a:pt x="149747" y="68646"/>
                  <a:pt x="150653" y="68015"/>
                </a:cubicBezTo>
                <a:cubicBezTo>
                  <a:pt x="151823" y="67214"/>
                  <a:pt x="153005" y="66426"/>
                  <a:pt x="154174" y="65637"/>
                </a:cubicBezTo>
                <a:cubicBezTo>
                  <a:pt x="155081" y="65033"/>
                  <a:pt x="156001" y="64429"/>
                  <a:pt x="156920" y="63838"/>
                </a:cubicBezTo>
                <a:cubicBezTo>
                  <a:pt x="158129" y="63062"/>
                  <a:pt x="159338" y="62287"/>
                  <a:pt x="160546" y="61525"/>
                </a:cubicBezTo>
                <a:cubicBezTo>
                  <a:pt x="161453" y="60947"/>
                  <a:pt x="162359" y="60382"/>
                  <a:pt x="163279" y="59817"/>
                </a:cubicBezTo>
                <a:cubicBezTo>
                  <a:pt x="164527" y="59055"/>
                  <a:pt x="165788" y="58293"/>
                  <a:pt x="167037" y="57544"/>
                </a:cubicBezTo>
                <a:cubicBezTo>
                  <a:pt x="167930" y="57006"/>
                  <a:pt x="168823" y="56467"/>
                  <a:pt x="169730" y="55942"/>
                </a:cubicBezTo>
                <a:cubicBezTo>
                  <a:pt x="171030" y="55180"/>
                  <a:pt x="172344" y="54444"/>
                  <a:pt x="173658" y="53695"/>
                </a:cubicBezTo>
                <a:cubicBezTo>
                  <a:pt x="174538" y="53196"/>
                  <a:pt x="175405" y="52697"/>
                  <a:pt x="176286" y="52224"/>
                </a:cubicBezTo>
                <a:cubicBezTo>
                  <a:pt x="177665" y="51462"/>
                  <a:pt x="179058" y="50726"/>
                  <a:pt x="180450" y="49977"/>
                </a:cubicBezTo>
                <a:cubicBezTo>
                  <a:pt x="181278" y="49543"/>
                  <a:pt x="182106" y="49084"/>
                  <a:pt x="182934" y="48650"/>
                </a:cubicBezTo>
                <a:cubicBezTo>
                  <a:pt x="184444" y="47862"/>
                  <a:pt x="185955" y="47113"/>
                  <a:pt x="187479" y="46351"/>
                </a:cubicBezTo>
                <a:cubicBezTo>
                  <a:pt x="188215" y="45983"/>
                  <a:pt x="188938" y="45602"/>
                  <a:pt x="189686" y="45247"/>
                </a:cubicBezTo>
                <a:cubicBezTo>
                  <a:pt x="191460" y="44380"/>
                  <a:pt x="193260" y="43526"/>
                  <a:pt x="195047" y="42699"/>
                </a:cubicBezTo>
                <a:cubicBezTo>
                  <a:pt x="195533" y="42475"/>
                  <a:pt x="196019" y="42226"/>
                  <a:pt x="196518" y="42002"/>
                </a:cubicBezTo>
                <a:cubicBezTo>
                  <a:pt x="198830" y="40938"/>
                  <a:pt x="201156" y="39900"/>
                  <a:pt x="203508" y="38875"/>
                </a:cubicBezTo>
                <a:cubicBezTo>
                  <a:pt x="226289" y="29035"/>
                  <a:pt x="249911" y="22006"/>
                  <a:pt x="274164" y="17802"/>
                </a:cubicBezTo>
                <a:cubicBezTo>
                  <a:pt x="262905" y="25422"/>
                  <a:pt x="252079" y="35420"/>
                  <a:pt x="241897" y="47717"/>
                </a:cubicBezTo>
                <a:cubicBezTo>
                  <a:pt x="218735" y="75688"/>
                  <a:pt x="199330" y="114813"/>
                  <a:pt x="185548" y="161230"/>
                </a:cubicBezTo>
                <a:cubicBezTo>
                  <a:pt x="156460" y="146436"/>
                  <a:pt x="130001" y="127320"/>
                  <a:pt x="106720" y="104289"/>
                </a:cubicBezTo>
                <a:cubicBezTo>
                  <a:pt x="106891" y="104119"/>
                  <a:pt x="107062" y="103948"/>
                  <a:pt x="107232" y="103777"/>
                </a:cubicBezTo>
                <a:cubicBezTo>
                  <a:pt x="108008" y="103015"/>
                  <a:pt x="108783" y="102279"/>
                  <a:pt x="109558" y="101530"/>
                </a:cubicBezTo>
                <a:cubicBezTo>
                  <a:pt x="110622" y="100532"/>
                  <a:pt x="111673" y="99520"/>
                  <a:pt x="112724" y="98522"/>
                </a:cubicBezTo>
                <a:close/>
                <a:moveTo>
                  <a:pt x="335058" y="448505"/>
                </a:moveTo>
                <a:lnTo>
                  <a:pt x="335058" y="329435"/>
                </a:lnTo>
                <a:lnTo>
                  <a:pt x="481219" y="329435"/>
                </a:lnTo>
                <a:cubicBezTo>
                  <a:pt x="481140" y="381055"/>
                  <a:pt x="474873" y="431912"/>
                  <a:pt x="463036" y="477172"/>
                </a:cubicBezTo>
                <a:cubicBezTo>
                  <a:pt x="422663" y="458989"/>
                  <a:pt x="379675" y="449372"/>
                  <a:pt x="335058" y="448505"/>
                </a:cubicBezTo>
                <a:close/>
                <a:moveTo>
                  <a:pt x="321920" y="195349"/>
                </a:moveTo>
                <a:cubicBezTo>
                  <a:pt x="278512" y="194482"/>
                  <a:pt x="236734" y="184957"/>
                  <a:pt x="197543" y="167023"/>
                </a:cubicBezTo>
                <a:cubicBezTo>
                  <a:pt x="224108" y="75951"/>
                  <a:pt x="271037" y="18170"/>
                  <a:pt x="321920" y="13480"/>
                </a:cubicBezTo>
                <a:lnTo>
                  <a:pt x="321920" y="195349"/>
                </a:lnTo>
                <a:close/>
                <a:moveTo>
                  <a:pt x="194009" y="179846"/>
                </a:moveTo>
                <a:cubicBezTo>
                  <a:pt x="234356" y="198016"/>
                  <a:pt x="277317" y="207620"/>
                  <a:pt x="321920" y="208474"/>
                </a:cubicBezTo>
                <a:lnTo>
                  <a:pt x="321920" y="316297"/>
                </a:lnTo>
                <a:lnTo>
                  <a:pt x="175944" y="316297"/>
                </a:lnTo>
                <a:cubicBezTo>
                  <a:pt x="176837" y="268672"/>
                  <a:pt x="183039" y="221809"/>
                  <a:pt x="194009" y="179846"/>
                </a:cubicBezTo>
                <a:close/>
                <a:moveTo>
                  <a:pt x="321920" y="329435"/>
                </a:moveTo>
                <a:lnTo>
                  <a:pt x="321920" y="448505"/>
                </a:lnTo>
                <a:cubicBezTo>
                  <a:pt x="277343" y="449359"/>
                  <a:pt x="234382" y="458976"/>
                  <a:pt x="194009" y="477146"/>
                </a:cubicBezTo>
                <a:cubicBezTo>
                  <a:pt x="182172" y="431912"/>
                  <a:pt x="175892" y="381055"/>
                  <a:pt x="175826" y="329435"/>
                </a:cubicBezTo>
                <a:lnTo>
                  <a:pt x="321920" y="329435"/>
                </a:lnTo>
                <a:close/>
                <a:moveTo>
                  <a:pt x="321920" y="461643"/>
                </a:moveTo>
                <a:lnTo>
                  <a:pt x="321920" y="643526"/>
                </a:lnTo>
                <a:cubicBezTo>
                  <a:pt x="271090" y="638901"/>
                  <a:pt x="224121" y="581107"/>
                  <a:pt x="197543" y="489982"/>
                </a:cubicBezTo>
                <a:cubicBezTo>
                  <a:pt x="236760" y="472035"/>
                  <a:pt x="278539" y="462523"/>
                  <a:pt x="321920" y="461643"/>
                </a:cubicBezTo>
                <a:close/>
                <a:moveTo>
                  <a:pt x="335058" y="316297"/>
                </a:moveTo>
                <a:lnTo>
                  <a:pt x="335058" y="208474"/>
                </a:lnTo>
                <a:cubicBezTo>
                  <a:pt x="379675" y="207607"/>
                  <a:pt x="422663" y="197990"/>
                  <a:pt x="463023" y="179807"/>
                </a:cubicBezTo>
                <a:cubicBezTo>
                  <a:pt x="473993" y="221756"/>
                  <a:pt x="480207" y="268646"/>
                  <a:pt x="481100" y="316297"/>
                </a:cubicBezTo>
                <a:lnTo>
                  <a:pt x="335058" y="316297"/>
                </a:lnTo>
                <a:close/>
                <a:moveTo>
                  <a:pt x="335058" y="195349"/>
                </a:moveTo>
                <a:lnTo>
                  <a:pt x="335058" y="13466"/>
                </a:lnTo>
                <a:cubicBezTo>
                  <a:pt x="385903" y="18052"/>
                  <a:pt x="432884" y="75846"/>
                  <a:pt x="459488" y="166984"/>
                </a:cubicBezTo>
                <a:cubicBezTo>
                  <a:pt x="420285" y="184944"/>
                  <a:pt x="378493" y="194469"/>
                  <a:pt x="335058" y="195349"/>
                </a:cubicBezTo>
                <a:close/>
                <a:moveTo>
                  <a:pt x="335058" y="461643"/>
                </a:moveTo>
                <a:cubicBezTo>
                  <a:pt x="378480" y="462510"/>
                  <a:pt x="420285" y="472048"/>
                  <a:pt x="459502" y="489995"/>
                </a:cubicBezTo>
                <a:cubicBezTo>
                  <a:pt x="432910" y="581107"/>
                  <a:pt x="385955" y="638888"/>
                  <a:pt x="335058" y="643512"/>
                </a:cubicBezTo>
                <a:lnTo>
                  <a:pt x="335058" y="461643"/>
                </a:lnTo>
                <a:close/>
                <a:moveTo>
                  <a:pt x="494238" y="316297"/>
                </a:moveTo>
                <a:cubicBezTo>
                  <a:pt x="493332" y="266609"/>
                  <a:pt x="486737" y="217710"/>
                  <a:pt x="475096" y="174079"/>
                </a:cubicBezTo>
                <a:cubicBezTo>
                  <a:pt x="506247" y="158536"/>
                  <a:pt x="534546" y="138277"/>
                  <a:pt x="559364" y="113723"/>
                </a:cubicBezTo>
                <a:cubicBezTo>
                  <a:pt x="610996" y="169191"/>
                  <a:pt x="640688" y="240636"/>
                  <a:pt x="643578" y="316297"/>
                </a:cubicBezTo>
                <a:lnTo>
                  <a:pt x="494238" y="316297"/>
                </a:lnTo>
                <a:close/>
                <a:moveTo>
                  <a:pt x="453445" y="38888"/>
                </a:moveTo>
                <a:cubicBezTo>
                  <a:pt x="455770" y="39887"/>
                  <a:pt x="458083" y="40925"/>
                  <a:pt x="460369" y="41989"/>
                </a:cubicBezTo>
                <a:cubicBezTo>
                  <a:pt x="461131" y="42344"/>
                  <a:pt x="461893" y="42712"/>
                  <a:pt x="462655" y="43080"/>
                </a:cubicBezTo>
                <a:cubicBezTo>
                  <a:pt x="464179" y="43789"/>
                  <a:pt x="465690" y="44512"/>
                  <a:pt x="467200" y="45247"/>
                </a:cubicBezTo>
                <a:cubicBezTo>
                  <a:pt x="468120" y="45694"/>
                  <a:pt x="469013" y="46167"/>
                  <a:pt x="469920" y="46614"/>
                </a:cubicBezTo>
                <a:cubicBezTo>
                  <a:pt x="471260" y="47284"/>
                  <a:pt x="472600" y="47954"/>
                  <a:pt x="473940" y="48650"/>
                </a:cubicBezTo>
                <a:cubicBezTo>
                  <a:pt x="474899" y="49149"/>
                  <a:pt x="475858" y="49675"/>
                  <a:pt x="476817" y="50174"/>
                </a:cubicBezTo>
                <a:cubicBezTo>
                  <a:pt x="478079" y="50844"/>
                  <a:pt x="479340" y="51514"/>
                  <a:pt x="480588" y="52197"/>
                </a:cubicBezTo>
                <a:cubicBezTo>
                  <a:pt x="481573" y="52736"/>
                  <a:pt x="482546" y="53288"/>
                  <a:pt x="483518" y="53840"/>
                </a:cubicBezTo>
                <a:cubicBezTo>
                  <a:pt x="484727" y="54523"/>
                  <a:pt x="485948" y="55206"/>
                  <a:pt x="487144" y="55915"/>
                </a:cubicBezTo>
                <a:cubicBezTo>
                  <a:pt x="488129" y="56493"/>
                  <a:pt x="489101" y="57071"/>
                  <a:pt x="490074" y="57663"/>
                </a:cubicBezTo>
                <a:cubicBezTo>
                  <a:pt x="491256" y="58359"/>
                  <a:pt x="492425" y="59068"/>
                  <a:pt x="493595" y="59791"/>
                </a:cubicBezTo>
                <a:cubicBezTo>
                  <a:pt x="494580" y="60395"/>
                  <a:pt x="495552" y="61013"/>
                  <a:pt x="496524" y="61630"/>
                </a:cubicBezTo>
                <a:cubicBezTo>
                  <a:pt x="497667" y="62353"/>
                  <a:pt x="498810" y="63076"/>
                  <a:pt x="499953" y="63811"/>
                </a:cubicBezTo>
                <a:cubicBezTo>
                  <a:pt x="500926" y="64442"/>
                  <a:pt x="501898" y="65086"/>
                  <a:pt x="502870" y="65729"/>
                </a:cubicBezTo>
                <a:cubicBezTo>
                  <a:pt x="503987" y="66478"/>
                  <a:pt x="505104" y="67227"/>
                  <a:pt x="506220" y="67976"/>
                </a:cubicBezTo>
                <a:cubicBezTo>
                  <a:pt x="507179" y="68633"/>
                  <a:pt x="508138" y="69303"/>
                  <a:pt x="509098" y="69973"/>
                </a:cubicBezTo>
                <a:cubicBezTo>
                  <a:pt x="510201" y="70748"/>
                  <a:pt x="511292" y="71523"/>
                  <a:pt x="512382" y="72298"/>
                </a:cubicBezTo>
                <a:cubicBezTo>
                  <a:pt x="513328" y="72982"/>
                  <a:pt x="514274" y="73665"/>
                  <a:pt x="515220" y="74361"/>
                </a:cubicBezTo>
                <a:cubicBezTo>
                  <a:pt x="516297" y="75163"/>
                  <a:pt x="517374" y="75964"/>
                  <a:pt x="518452" y="76778"/>
                </a:cubicBezTo>
                <a:cubicBezTo>
                  <a:pt x="519385" y="77488"/>
                  <a:pt x="520317" y="78197"/>
                  <a:pt x="521237" y="78907"/>
                </a:cubicBezTo>
                <a:cubicBezTo>
                  <a:pt x="522301" y="79735"/>
                  <a:pt x="523365" y="80562"/>
                  <a:pt x="524416" y="81403"/>
                </a:cubicBezTo>
                <a:cubicBezTo>
                  <a:pt x="525323" y="82126"/>
                  <a:pt x="526243" y="82848"/>
                  <a:pt x="527136" y="83584"/>
                </a:cubicBezTo>
                <a:cubicBezTo>
                  <a:pt x="528187" y="84438"/>
                  <a:pt x="529238" y="85318"/>
                  <a:pt x="530289" y="86185"/>
                </a:cubicBezTo>
                <a:cubicBezTo>
                  <a:pt x="531169" y="86921"/>
                  <a:pt x="532063" y="87670"/>
                  <a:pt x="532943" y="88419"/>
                </a:cubicBezTo>
                <a:cubicBezTo>
                  <a:pt x="533994" y="89312"/>
                  <a:pt x="535032" y="90219"/>
                  <a:pt x="536070" y="91138"/>
                </a:cubicBezTo>
                <a:cubicBezTo>
                  <a:pt x="536924" y="91887"/>
                  <a:pt x="537791" y="92636"/>
                  <a:pt x="538645" y="93398"/>
                </a:cubicBezTo>
                <a:cubicBezTo>
                  <a:pt x="539696" y="94331"/>
                  <a:pt x="540721" y="95290"/>
                  <a:pt x="541759" y="96236"/>
                </a:cubicBezTo>
                <a:cubicBezTo>
                  <a:pt x="542586" y="96998"/>
                  <a:pt x="543414" y="97747"/>
                  <a:pt x="544229" y="98509"/>
                </a:cubicBezTo>
                <a:cubicBezTo>
                  <a:pt x="545280" y="99507"/>
                  <a:pt x="546331" y="100519"/>
                  <a:pt x="547369" y="101517"/>
                </a:cubicBezTo>
                <a:cubicBezTo>
                  <a:pt x="548144" y="102266"/>
                  <a:pt x="548932" y="103015"/>
                  <a:pt x="549694" y="103764"/>
                </a:cubicBezTo>
                <a:cubicBezTo>
                  <a:pt x="549865" y="103935"/>
                  <a:pt x="550036" y="104106"/>
                  <a:pt x="550206" y="104276"/>
                </a:cubicBezTo>
                <a:cubicBezTo>
                  <a:pt x="526952" y="127294"/>
                  <a:pt x="500505" y="146384"/>
                  <a:pt x="471457" y="161177"/>
                </a:cubicBezTo>
                <a:cubicBezTo>
                  <a:pt x="457675" y="114760"/>
                  <a:pt x="438257" y="75635"/>
                  <a:pt x="415082" y="47678"/>
                </a:cubicBezTo>
                <a:cubicBezTo>
                  <a:pt x="404913" y="35407"/>
                  <a:pt x="394101" y="25422"/>
                  <a:pt x="382854" y="17802"/>
                </a:cubicBezTo>
                <a:cubicBezTo>
                  <a:pt x="407081" y="22032"/>
                  <a:pt x="430690" y="29061"/>
                  <a:pt x="453445" y="38888"/>
                </a:cubicBezTo>
                <a:close/>
                <a:moveTo>
                  <a:pt x="382894" y="639151"/>
                </a:moveTo>
                <a:cubicBezTo>
                  <a:pt x="394140" y="631544"/>
                  <a:pt x="404939" y="621559"/>
                  <a:pt x="415108" y="609288"/>
                </a:cubicBezTo>
                <a:cubicBezTo>
                  <a:pt x="438284" y="581330"/>
                  <a:pt x="457689" y="542192"/>
                  <a:pt x="471483" y="495776"/>
                </a:cubicBezTo>
                <a:cubicBezTo>
                  <a:pt x="500532" y="510569"/>
                  <a:pt x="526965" y="529659"/>
                  <a:pt x="550233" y="552676"/>
                </a:cubicBezTo>
                <a:cubicBezTo>
                  <a:pt x="550075" y="552834"/>
                  <a:pt x="549904" y="553005"/>
                  <a:pt x="549747" y="553162"/>
                </a:cubicBezTo>
                <a:cubicBezTo>
                  <a:pt x="548945" y="553951"/>
                  <a:pt x="548131" y="554726"/>
                  <a:pt x="547316" y="555514"/>
                </a:cubicBezTo>
                <a:cubicBezTo>
                  <a:pt x="546304" y="556486"/>
                  <a:pt x="545293" y="557472"/>
                  <a:pt x="544268" y="558431"/>
                </a:cubicBezTo>
                <a:cubicBezTo>
                  <a:pt x="543427" y="559219"/>
                  <a:pt x="542586" y="559994"/>
                  <a:pt x="541745" y="560769"/>
                </a:cubicBezTo>
                <a:cubicBezTo>
                  <a:pt x="540734" y="561702"/>
                  <a:pt x="539709" y="562635"/>
                  <a:pt x="538684" y="563555"/>
                </a:cubicBezTo>
                <a:cubicBezTo>
                  <a:pt x="537817" y="564330"/>
                  <a:pt x="536950" y="565092"/>
                  <a:pt x="536083" y="565854"/>
                </a:cubicBezTo>
                <a:cubicBezTo>
                  <a:pt x="535058" y="566760"/>
                  <a:pt x="534033" y="567654"/>
                  <a:pt x="532996" y="568534"/>
                </a:cubicBezTo>
                <a:cubicBezTo>
                  <a:pt x="532115" y="569296"/>
                  <a:pt x="531209" y="570032"/>
                  <a:pt x="530315" y="570780"/>
                </a:cubicBezTo>
                <a:cubicBezTo>
                  <a:pt x="529277" y="571648"/>
                  <a:pt x="528240" y="572515"/>
                  <a:pt x="527189" y="573369"/>
                </a:cubicBezTo>
                <a:cubicBezTo>
                  <a:pt x="526282" y="574104"/>
                  <a:pt x="525362" y="574840"/>
                  <a:pt x="524456" y="575563"/>
                </a:cubicBezTo>
                <a:cubicBezTo>
                  <a:pt x="523405" y="576404"/>
                  <a:pt x="522341" y="577231"/>
                  <a:pt x="521276" y="578059"/>
                </a:cubicBezTo>
                <a:cubicBezTo>
                  <a:pt x="520357" y="578781"/>
                  <a:pt x="519424" y="579491"/>
                  <a:pt x="518491" y="580187"/>
                </a:cubicBezTo>
                <a:cubicBezTo>
                  <a:pt x="517427" y="581002"/>
                  <a:pt x="516350" y="581803"/>
                  <a:pt x="515272" y="582591"/>
                </a:cubicBezTo>
                <a:cubicBezTo>
                  <a:pt x="514326" y="583288"/>
                  <a:pt x="513381" y="583971"/>
                  <a:pt x="512435" y="584667"/>
                </a:cubicBezTo>
                <a:cubicBezTo>
                  <a:pt x="511344" y="585456"/>
                  <a:pt x="510254" y="586231"/>
                  <a:pt x="509150" y="586993"/>
                </a:cubicBezTo>
                <a:cubicBezTo>
                  <a:pt x="508191" y="587663"/>
                  <a:pt x="507232" y="588333"/>
                  <a:pt x="506273" y="588990"/>
                </a:cubicBezTo>
                <a:cubicBezTo>
                  <a:pt x="505156" y="589752"/>
                  <a:pt x="504039" y="590501"/>
                  <a:pt x="502923" y="591249"/>
                </a:cubicBezTo>
                <a:cubicBezTo>
                  <a:pt x="501950" y="591893"/>
                  <a:pt x="500991" y="592537"/>
                  <a:pt x="500019" y="593168"/>
                </a:cubicBezTo>
                <a:cubicBezTo>
                  <a:pt x="498876" y="593903"/>
                  <a:pt x="497733" y="594639"/>
                  <a:pt x="496590" y="595362"/>
                </a:cubicBezTo>
                <a:cubicBezTo>
                  <a:pt x="495618" y="595979"/>
                  <a:pt x="494646" y="596597"/>
                  <a:pt x="493660" y="597188"/>
                </a:cubicBezTo>
                <a:cubicBezTo>
                  <a:pt x="492491" y="597910"/>
                  <a:pt x="491322" y="598607"/>
                  <a:pt x="490139" y="599316"/>
                </a:cubicBezTo>
                <a:cubicBezTo>
                  <a:pt x="489154" y="599907"/>
                  <a:pt x="488182" y="600485"/>
                  <a:pt x="487196" y="601064"/>
                </a:cubicBezTo>
                <a:cubicBezTo>
                  <a:pt x="486001" y="601760"/>
                  <a:pt x="484779" y="602443"/>
                  <a:pt x="483570" y="603126"/>
                </a:cubicBezTo>
                <a:cubicBezTo>
                  <a:pt x="482598" y="603678"/>
                  <a:pt x="481626" y="604230"/>
                  <a:pt x="480641" y="604768"/>
                </a:cubicBezTo>
                <a:cubicBezTo>
                  <a:pt x="479379" y="605465"/>
                  <a:pt x="478118" y="606135"/>
                  <a:pt x="476844" y="606805"/>
                </a:cubicBezTo>
                <a:cubicBezTo>
                  <a:pt x="475898" y="607317"/>
                  <a:pt x="474939" y="607830"/>
                  <a:pt x="473993" y="608329"/>
                </a:cubicBezTo>
                <a:cubicBezTo>
                  <a:pt x="472653" y="609025"/>
                  <a:pt x="471313" y="609695"/>
                  <a:pt x="469959" y="610378"/>
                </a:cubicBezTo>
                <a:cubicBezTo>
                  <a:pt x="469053" y="610838"/>
                  <a:pt x="468160" y="611298"/>
                  <a:pt x="467253" y="611745"/>
                </a:cubicBezTo>
                <a:cubicBezTo>
                  <a:pt x="465742" y="612480"/>
                  <a:pt x="464218" y="613203"/>
                  <a:pt x="462694" y="613912"/>
                </a:cubicBezTo>
                <a:cubicBezTo>
                  <a:pt x="461932" y="614267"/>
                  <a:pt x="461183" y="614635"/>
                  <a:pt x="460408" y="614990"/>
                </a:cubicBezTo>
                <a:cubicBezTo>
                  <a:pt x="458109" y="616041"/>
                  <a:pt x="455810" y="617079"/>
                  <a:pt x="453484" y="618090"/>
                </a:cubicBezTo>
                <a:cubicBezTo>
                  <a:pt x="430703" y="627931"/>
                  <a:pt x="407120" y="634946"/>
                  <a:pt x="382894" y="6391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4311909" y="3751907"/>
            <a:ext cx="235889" cy="438253"/>
          </a:xfrm>
          <a:custGeom>
            <a:rect b="b" l="l" r="r" t="t"/>
            <a:pathLst>
              <a:path extrusionOk="0" h="876505" w="471779">
                <a:moveTo>
                  <a:pt x="443174" y="0"/>
                </a:moveTo>
                <a:lnTo>
                  <a:pt x="334789" y="0"/>
                </a:lnTo>
                <a:lnTo>
                  <a:pt x="136973" y="0"/>
                </a:lnTo>
                <a:lnTo>
                  <a:pt x="28588" y="0"/>
                </a:lnTo>
                <a:cubicBezTo>
                  <a:pt x="12829" y="0"/>
                  <a:pt x="0" y="12824"/>
                  <a:pt x="0" y="28578"/>
                </a:cubicBezTo>
                <a:lnTo>
                  <a:pt x="0" y="847927"/>
                </a:lnTo>
                <a:cubicBezTo>
                  <a:pt x="0" y="863681"/>
                  <a:pt x="12829" y="876505"/>
                  <a:pt x="28588" y="876505"/>
                </a:cubicBezTo>
                <a:lnTo>
                  <a:pt x="443192" y="876505"/>
                </a:lnTo>
                <a:cubicBezTo>
                  <a:pt x="458951" y="876505"/>
                  <a:pt x="471780" y="863681"/>
                  <a:pt x="471780" y="847927"/>
                </a:cubicBezTo>
                <a:lnTo>
                  <a:pt x="471780" y="28578"/>
                </a:lnTo>
                <a:cubicBezTo>
                  <a:pt x="471762" y="12824"/>
                  <a:pt x="458951" y="0"/>
                  <a:pt x="443174" y="0"/>
                </a:cubicBezTo>
                <a:close/>
                <a:moveTo>
                  <a:pt x="326015" y="17543"/>
                </a:moveTo>
                <a:lnTo>
                  <a:pt x="326015" y="55788"/>
                </a:lnTo>
                <a:lnTo>
                  <a:pt x="145748" y="55788"/>
                </a:lnTo>
                <a:lnTo>
                  <a:pt x="145748" y="17543"/>
                </a:lnTo>
                <a:lnTo>
                  <a:pt x="326015" y="17543"/>
                </a:lnTo>
                <a:close/>
                <a:moveTo>
                  <a:pt x="28588" y="17543"/>
                </a:moveTo>
                <a:lnTo>
                  <a:pt x="128198" y="17543"/>
                </a:lnTo>
                <a:lnTo>
                  <a:pt x="128198" y="64560"/>
                </a:lnTo>
                <a:cubicBezTo>
                  <a:pt x="128198" y="69402"/>
                  <a:pt x="132129" y="73332"/>
                  <a:pt x="136973" y="73332"/>
                </a:cubicBezTo>
                <a:lnTo>
                  <a:pt x="334789" y="73332"/>
                </a:lnTo>
                <a:cubicBezTo>
                  <a:pt x="339633" y="73332"/>
                  <a:pt x="343564" y="69402"/>
                  <a:pt x="343564" y="64560"/>
                </a:cubicBezTo>
                <a:lnTo>
                  <a:pt x="343564" y="17543"/>
                </a:lnTo>
                <a:lnTo>
                  <a:pt x="443174" y="17543"/>
                </a:lnTo>
                <a:cubicBezTo>
                  <a:pt x="449264" y="17543"/>
                  <a:pt x="454213" y="22491"/>
                  <a:pt x="454213" y="28578"/>
                </a:cubicBezTo>
                <a:lnTo>
                  <a:pt x="454213" y="762754"/>
                </a:lnTo>
                <a:lnTo>
                  <a:pt x="17549" y="762754"/>
                </a:lnTo>
                <a:lnTo>
                  <a:pt x="17549" y="28578"/>
                </a:lnTo>
                <a:cubicBezTo>
                  <a:pt x="17549" y="22491"/>
                  <a:pt x="22498" y="17543"/>
                  <a:pt x="28588" y="17543"/>
                </a:cubicBezTo>
                <a:close/>
                <a:moveTo>
                  <a:pt x="443174" y="858962"/>
                </a:moveTo>
                <a:lnTo>
                  <a:pt x="28588" y="858962"/>
                </a:lnTo>
                <a:cubicBezTo>
                  <a:pt x="22498" y="858962"/>
                  <a:pt x="17549" y="854015"/>
                  <a:pt x="17549" y="847927"/>
                </a:cubicBezTo>
                <a:lnTo>
                  <a:pt x="17549" y="780297"/>
                </a:lnTo>
                <a:lnTo>
                  <a:pt x="454213" y="780297"/>
                </a:lnTo>
                <a:lnTo>
                  <a:pt x="454213" y="847927"/>
                </a:lnTo>
                <a:cubicBezTo>
                  <a:pt x="454213" y="853997"/>
                  <a:pt x="449264" y="858962"/>
                  <a:pt x="443174" y="858962"/>
                </a:cubicBezTo>
                <a:close/>
                <a:moveTo>
                  <a:pt x="308378" y="819612"/>
                </a:moveTo>
                <a:cubicBezTo>
                  <a:pt x="308378" y="824454"/>
                  <a:pt x="304446" y="828384"/>
                  <a:pt x="299603" y="828384"/>
                </a:cubicBezTo>
                <a:lnTo>
                  <a:pt x="172159" y="828384"/>
                </a:lnTo>
                <a:cubicBezTo>
                  <a:pt x="167316" y="828384"/>
                  <a:pt x="163385" y="824454"/>
                  <a:pt x="163385" y="819612"/>
                </a:cubicBezTo>
                <a:cubicBezTo>
                  <a:pt x="163385" y="814770"/>
                  <a:pt x="167316" y="810840"/>
                  <a:pt x="172159" y="810840"/>
                </a:cubicBezTo>
                <a:lnTo>
                  <a:pt x="299603" y="810840"/>
                </a:lnTo>
                <a:cubicBezTo>
                  <a:pt x="304446" y="810840"/>
                  <a:pt x="308378" y="814770"/>
                  <a:pt x="308378" y="8196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5967367" y="3785302"/>
            <a:ext cx="187470" cy="371891"/>
          </a:xfrm>
          <a:custGeom>
            <a:rect b="b" l="l" r="r" t="t"/>
            <a:pathLst>
              <a:path extrusionOk="0" h="743782" w="374940">
                <a:moveTo>
                  <a:pt x="372552" y="256584"/>
                </a:moveTo>
                <a:cubicBezTo>
                  <a:pt x="369951" y="252762"/>
                  <a:pt x="365656" y="250472"/>
                  <a:pt x="361035" y="250472"/>
                </a:cubicBezTo>
                <a:cubicBezTo>
                  <a:pt x="351405" y="250472"/>
                  <a:pt x="341760" y="250472"/>
                  <a:pt x="332130" y="250457"/>
                </a:cubicBezTo>
                <a:cubicBezTo>
                  <a:pt x="302527" y="250442"/>
                  <a:pt x="271943" y="250412"/>
                  <a:pt x="241820" y="250605"/>
                </a:cubicBezTo>
                <a:cubicBezTo>
                  <a:pt x="242013" y="233890"/>
                  <a:pt x="241983" y="216921"/>
                  <a:pt x="241968" y="200503"/>
                </a:cubicBezTo>
                <a:cubicBezTo>
                  <a:pt x="241953" y="189914"/>
                  <a:pt x="241939" y="179310"/>
                  <a:pt x="241983" y="168722"/>
                </a:cubicBezTo>
                <a:cubicBezTo>
                  <a:pt x="242072" y="144853"/>
                  <a:pt x="257498" y="129267"/>
                  <a:pt x="281276" y="128984"/>
                </a:cubicBezTo>
                <a:cubicBezTo>
                  <a:pt x="283371" y="128955"/>
                  <a:pt x="285466" y="128925"/>
                  <a:pt x="287547" y="128895"/>
                </a:cubicBezTo>
                <a:cubicBezTo>
                  <a:pt x="297103" y="128761"/>
                  <a:pt x="306985" y="128613"/>
                  <a:pt x="316556" y="129118"/>
                </a:cubicBezTo>
                <a:cubicBezTo>
                  <a:pt x="319974" y="129297"/>
                  <a:pt x="324937" y="129118"/>
                  <a:pt x="328608" y="125594"/>
                </a:cubicBezTo>
                <a:cubicBezTo>
                  <a:pt x="332234" y="122114"/>
                  <a:pt x="332680" y="117265"/>
                  <a:pt x="332635" y="112997"/>
                </a:cubicBezTo>
                <a:cubicBezTo>
                  <a:pt x="332323" y="81767"/>
                  <a:pt x="332323" y="49019"/>
                  <a:pt x="332635" y="15677"/>
                </a:cubicBezTo>
                <a:cubicBezTo>
                  <a:pt x="332665" y="11661"/>
                  <a:pt x="332249" y="7096"/>
                  <a:pt x="328861" y="3735"/>
                </a:cubicBezTo>
                <a:cubicBezTo>
                  <a:pt x="325398" y="284"/>
                  <a:pt x="320598" y="-28"/>
                  <a:pt x="317299" y="2"/>
                </a:cubicBezTo>
                <a:cubicBezTo>
                  <a:pt x="296226" y="314"/>
                  <a:pt x="274767" y="255"/>
                  <a:pt x="254021" y="195"/>
                </a:cubicBezTo>
                <a:cubicBezTo>
                  <a:pt x="248017" y="180"/>
                  <a:pt x="242013" y="165"/>
                  <a:pt x="236009" y="150"/>
                </a:cubicBezTo>
                <a:cubicBezTo>
                  <a:pt x="224195" y="76"/>
                  <a:pt x="214565" y="1028"/>
                  <a:pt x="205708" y="2961"/>
                </a:cubicBezTo>
                <a:cubicBezTo>
                  <a:pt x="137436" y="17833"/>
                  <a:pt x="91218" y="74866"/>
                  <a:pt x="90698" y="144882"/>
                </a:cubicBezTo>
                <a:cubicBezTo>
                  <a:pt x="90475" y="176500"/>
                  <a:pt x="90490" y="210095"/>
                  <a:pt x="90773" y="250605"/>
                </a:cubicBezTo>
                <a:cubicBezTo>
                  <a:pt x="77383" y="250442"/>
                  <a:pt x="63800" y="250442"/>
                  <a:pt x="50663" y="250457"/>
                </a:cubicBezTo>
                <a:cubicBezTo>
                  <a:pt x="38759" y="250457"/>
                  <a:pt x="26439" y="250472"/>
                  <a:pt x="14357" y="250353"/>
                </a:cubicBezTo>
                <a:cubicBezTo>
                  <a:pt x="11311" y="250308"/>
                  <a:pt x="6927" y="250650"/>
                  <a:pt x="3657" y="253907"/>
                </a:cubicBezTo>
                <a:cubicBezTo>
                  <a:pt x="433" y="257119"/>
                  <a:pt x="46" y="261358"/>
                  <a:pt x="61" y="264689"/>
                </a:cubicBezTo>
                <a:cubicBezTo>
                  <a:pt x="314" y="304872"/>
                  <a:pt x="299" y="335835"/>
                  <a:pt x="2" y="365058"/>
                </a:cubicBezTo>
                <a:cubicBezTo>
                  <a:pt x="-28" y="368122"/>
                  <a:pt x="314" y="372583"/>
                  <a:pt x="3598" y="375870"/>
                </a:cubicBezTo>
                <a:cubicBezTo>
                  <a:pt x="7224" y="379499"/>
                  <a:pt x="12232" y="379454"/>
                  <a:pt x="14937" y="379410"/>
                </a:cubicBezTo>
                <a:cubicBezTo>
                  <a:pt x="25280" y="379306"/>
                  <a:pt x="35832" y="379335"/>
                  <a:pt x="46041" y="379350"/>
                </a:cubicBezTo>
                <a:cubicBezTo>
                  <a:pt x="60055" y="379380"/>
                  <a:pt x="74530" y="379410"/>
                  <a:pt x="88811" y="379112"/>
                </a:cubicBezTo>
                <a:cubicBezTo>
                  <a:pt x="89673" y="379097"/>
                  <a:pt x="90312" y="379112"/>
                  <a:pt x="90787" y="379142"/>
                </a:cubicBezTo>
                <a:cubicBezTo>
                  <a:pt x="90817" y="379603"/>
                  <a:pt x="90847" y="380213"/>
                  <a:pt x="90847" y="381031"/>
                </a:cubicBezTo>
                <a:cubicBezTo>
                  <a:pt x="90683" y="446838"/>
                  <a:pt x="90654" y="513731"/>
                  <a:pt x="90624" y="578423"/>
                </a:cubicBezTo>
                <a:cubicBezTo>
                  <a:pt x="90609" y="628363"/>
                  <a:pt x="90579" y="678287"/>
                  <a:pt x="90505" y="728226"/>
                </a:cubicBezTo>
                <a:cubicBezTo>
                  <a:pt x="90505" y="731914"/>
                  <a:pt x="90921" y="736569"/>
                  <a:pt x="94324" y="739945"/>
                </a:cubicBezTo>
                <a:cubicBezTo>
                  <a:pt x="97713" y="743321"/>
                  <a:pt x="102305" y="743708"/>
                  <a:pt x="105916" y="743708"/>
                </a:cubicBezTo>
                <a:cubicBezTo>
                  <a:pt x="140943" y="743455"/>
                  <a:pt x="182509" y="743276"/>
                  <a:pt x="225220" y="743782"/>
                </a:cubicBezTo>
                <a:cubicBezTo>
                  <a:pt x="225413" y="743782"/>
                  <a:pt x="225606" y="743782"/>
                  <a:pt x="225800" y="743782"/>
                </a:cubicBezTo>
                <a:cubicBezTo>
                  <a:pt x="229753" y="743782"/>
                  <a:pt x="234553" y="743247"/>
                  <a:pt x="238045" y="739797"/>
                </a:cubicBezTo>
                <a:cubicBezTo>
                  <a:pt x="241641" y="736227"/>
                  <a:pt x="242132" y="731364"/>
                  <a:pt x="242117" y="726635"/>
                </a:cubicBezTo>
                <a:cubicBezTo>
                  <a:pt x="241998" y="673394"/>
                  <a:pt x="241983" y="619246"/>
                  <a:pt x="241953" y="566898"/>
                </a:cubicBezTo>
                <a:cubicBezTo>
                  <a:pt x="241924" y="505953"/>
                  <a:pt x="241894" y="442942"/>
                  <a:pt x="241731" y="380971"/>
                </a:cubicBezTo>
                <a:cubicBezTo>
                  <a:pt x="241731" y="380183"/>
                  <a:pt x="241760" y="379588"/>
                  <a:pt x="241790" y="379142"/>
                </a:cubicBezTo>
                <a:cubicBezTo>
                  <a:pt x="242266" y="379112"/>
                  <a:pt x="242905" y="379097"/>
                  <a:pt x="243781" y="379112"/>
                </a:cubicBezTo>
                <a:cubicBezTo>
                  <a:pt x="258449" y="379380"/>
                  <a:pt x="273340" y="379365"/>
                  <a:pt x="287725" y="379335"/>
                </a:cubicBezTo>
                <a:cubicBezTo>
                  <a:pt x="298039" y="379320"/>
                  <a:pt x="308709" y="379306"/>
                  <a:pt x="319186" y="379395"/>
                </a:cubicBezTo>
                <a:cubicBezTo>
                  <a:pt x="319260" y="379395"/>
                  <a:pt x="319335" y="379395"/>
                  <a:pt x="319409" y="379395"/>
                </a:cubicBezTo>
                <a:cubicBezTo>
                  <a:pt x="327077" y="379395"/>
                  <a:pt x="332011" y="375944"/>
                  <a:pt x="334523" y="368851"/>
                </a:cubicBezTo>
                <a:cubicBezTo>
                  <a:pt x="336603" y="362947"/>
                  <a:pt x="339055" y="356953"/>
                  <a:pt x="341403" y="351153"/>
                </a:cubicBezTo>
                <a:cubicBezTo>
                  <a:pt x="342414" y="348655"/>
                  <a:pt x="343439" y="346171"/>
                  <a:pt x="344435" y="343673"/>
                </a:cubicBezTo>
                <a:lnTo>
                  <a:pt x="373949" y="269522"/>
                </a:lnTo>
                <a:cubicBezTo>
                  <a:pt x="375658" y="265254"/>
                  <a:pt x="375138" y="260406"/>
                  <a:pt x="372552" y="256584"/>
                </a:cubicBezTo>
                <a:close/>
                <a:moveTo>
                  <a:pt x="330629" y="338200"/>
                </a:moveTo>
                <a:cubicBezTo>
                  <a:pt x="329648" y="340654"/>
                  <a:pt x="328652" y="343108"/>
                  <a:pt x="327642" y="345562"/>
                </a:cubicBezTo>
                <a:cubicBezTo>
                  <a:pt x="325220" y="351510"/>
                  <a:pt x="322708" y="357682"/>
                  <a:pt x="320494" y="363913"/>
                </a:cubicBezTo>
                <a:cubicBezTo>
                  <a:pt x="320405" y="364166"/>
                  <a:pt x="320330" y="364359"/>
                  <a:pt x="320256" y="364508"/>
                </a:cubicBezTo>
                <a:cubicBezTo>
                  <a:pt x="320033" y="364523"/>
                  <a:pt x="319736" y="364553"/>
                  <a:pt x="319290" y="364538"/>
                </a:cubicBezTo>
                <a:cubicBezTo>
                  <a:pt x="308739" y="364449"/>
                  <a:pt x="298039" y="364464"/>
                  <a:pt x="287681" y="364478"/>
                </a:cubicBezTo>
                <a:cubicBezTo>
                  <a:pt x="273370" y="364508"/>
                  <a:pt x="258568" y="364523"/>
                  <a:pt x="244034" y="364255"/>
                </a:cubicBezTo>
                <a:cubicBezTo>
                  <a:pt x="239383" y="364166"/>
                  <a:pt x="234568" y="364582"/>
                  <a:pt x="230971" y="368122"/>
                </a:cubicBezTo>
                <a:cubicBezTo>
                  <a:pt x="227301" y="371751"/>
                  <a:pt x="226840" y="376911"/>
                  <a:pt x="226840" y="381016"/>
                </a:cubicBezTo>
                <a:cubicBezTo>
                  <a:pt x="227003" y="442986"/>
                  <a:pt x="227033" y="505983"/>
                  <a:pt x="227063" y="566913"/>
                </a:cubicBezTo>
                <a:cubicBezTo>
                  <a:pt x="227092" y="619276"/>
                  <a:pt x="227107" y="673424"/>
                  <a:pt x="227226" y="726680"/>
                </a:cubicBezTo>
                <a:cubicBezTo>
                  <a:pt x="227226" y="727661"/>
                  <a:pt x="227197" y="728360"/>
                  <a:pt x="227167" y="728866"/>
                </a:cubicBezTo>
                <a:cubicBezTo>
                  <a:pt x="226736" y="728896"/>
                  <a:pt x="226156" y="728925"/>
                  <a:pt x="225383" y="728910"/>
                </a:cubicBezTo>
                <a:cubicBezTo>
                  <a:pt x="205499" y="728672"/>
                  <a:pt x="185883" y="728583"/>
                  <a:pt x="167039" y="728583"/>
                </a:cubicBezTo>
                <a:cubicBezTo>
                  <a:pt x="145298" y="728583"/>
                  <a:pt x="124596" y="728702"/>
                  <a:pt x="105797" y="728836"/>
                </a:cubicBezTo>
                <a:cubicBezTo>
                  <a:pt x="105634" y="728836"/>
                  <a:pt x="105485" y="728836"/>
                  <a:pt x="105351" y="728836"/>
                </a:cubicBezTo>
                <a:cubicBezTo>
                  <a:pt x="105351" y="728658"/>
                  <a:pt x="105351" y="728464"/>
                  <a:pt x="105351" y="728256"/>
                </a:cubicBezTo>
                <a:cubicBezTo>
                  <a:pt x="105440" y="678317"/>
                  <a:pt x="105455" y="628377"/>
                  <a:pt x="105470" y="578438"/>
                </a:cubicBezTo>
                <a:cubicBezTo>
                  <a:pt x="105500" y="513746"/>
                  <a:pt x="105530" y="446868"/>
                  <a:pt x="105693" y="381075"/>
                </a:cubicBezTo>
                <a:cubicBezTo>
                  <a:pt x="105708" y="376703"/>
                  <a:pt x="105217" y="371736"/>
                  <a:pt x="101562" y="368122"/>
                </a:cubicBezTo>
                <a:cubicBezTo>
                  <a:pt x="97921" y="364553"/>
                  <a:pt x="92927" y="364166"/>
                  <a:pt x="88499" y="364240"/>
                </a:cubicBezTo>
                <a:cubicBezTo>
                  <a:pt x="74381" y="364523"/>
                  <a:pt x="59981" y="364493"/>
                  <a:pt x="46056" y="364464"/>
                </a:cubicBezTo>
                <a:cubicBezTo>
                  <a:pt x="35832" y="364449"/>
                  <a:pt x="25265" y="364419"/>
                  <a:pt x="14863" y="364523"/>
                </a:cubicBezTo>
                <a:cubicBezTo>
                  <a:pt x="15145" y="335568"/>
                  <a:pt x="15160" y="304872"/>
                  <a:pt x="14907" y="265210"/>
                </a:cubicBezTo>
                <a:cubicBezTo>
                  <a:pt x="26841" y="265328"/>
                  <a:pt x="38937" y="265314"/>
                  <a:pt x="50648" y="265314"/>
                </a:cubicBezTo>
                <a:cubicBezTo>
                  <a:pt x="63889" y="265299"/>
                  <a:pt x="77561" y="265299"/>
                  <a:pt x="90996" y="265462"/>
                </a:cubicBezTo>
                <a:cubicBezTo>
                  <a:pt x="94399" y="265507"/>
                  <a:pt x="98708" y="265135"/>
                  <a:pt x="101978" y="261878"/>
                </a:cubicBezTo>
                <a:cubicBezTo>
                  <a:pt x="105232" y="258651"/>
                  <a:pt x="105634" y="254413"/>
                  <a:pt x="105619" y="250695"/>
                </a:cubicBezTo>
                <a:cubicBezTo>
                  <a:pt x="105336" y="210169"/>
                  <a:pt x="105307" y="176574"/>
                  <a:pt x="105544" y="144971"/>
                </a:cubicBezTo>
                <a:cubicBezTo>
                  <a:pt x="106005" y="82079"/>
                  <a:pt x="147512" y="30831"/>
                  <a:pt x="208843" y="17476"/>
                </a:cubicBezTo>
                <a:cubicBezTo>
                  <a:pt x="216556" y="15796"/>
                  <a:pt x="225101" y="15007"/>
                  <a:pt x="235697" y="15007"/>
                </a:cubicBezTo>
                <a:cubicBezTo>
                  <a:pt x="235786" y="15007"/>
                  <a:pt x="235875" y="15007"/>
                  <a:pt x="235964" y="15007"/>
                </a:cubicBezTo>
                <a:cubicBezTo>
                  <a:pt x="241968" y="15022"/>
                  <a:pt x="247957" y="15037"/>
                  <a:pt x="253946" y="15052"/>
                </a:cubicBezTo>
                <a:cubicBezTo>
                  <a:pt x="274767" y="15111"/>
                  <a:pt x="296285" y="15171"/>
                  <a:pt x="317492" y="14859"/>
                </a:cubicBezTo>
                <a:cubicBezTo>
                  <a:pt x="317581" y="14859"/>
                  <a:pt x="317670" y="14859"/>
                  <a:pt x="317759" y="14859"/>
                </a:cubicBezTo>
                <a:cubicBezTo>
                  <a:pt x="317759" y="15067"/>
                  <a:pt x="317759" y="15290"/>
                  <a:pt x="317759" y="15543"/>
                </a:cubicBezTo>
                <a:cubicBezTo>
                  <a:pt x="317462" y="48974"/>
                  <a:pt x="317462" y="81811"/>
                  <a:pt x="317759" y="113131"/>
                </a:cubicBezTo>
                <a:cubicBezTo>
                  <a:pt x="317759" y="113577"/>
                  <a:pt x="317759" y="113949"/>
                  <a:pt x="317745" y="114276"/>
                </a:cubicBezTo>
                <a:cubicBezTo>
                  <a:pt x="317611" y="114276"/>
                  <a:pt x="317462" y="114261"/>
                  <a:pt x="317299" y="114261"/>
                </a:cubicBezTo>
                <a:cubicBezTo>
                  <a:pt x="307238" y="113741"/>
                  <a:pt x="297117" y="113890"/>
                  <a:pt x="287309" y="114023"/>
                </a:cubicBezTo>
                <a:cubicBezTo>
                  <a:pt x="285229" y="114053"/>
                  <a:pt x="283148" y="114083"/>
                  <a:pt x="281068" y="114113"/>
                </a:cubicBezTo>
                <a:cubicBezTo>
                  <a:pt x="249399" y="114470"/>
                  <a:pt x="227211" y="136896"/>
                  <a:pt x="227078" y="168662"/>
                </a:cubicBezTo>
                <a:cubicBezTo>
                  <a:pt x="227033" y="179281"/>
                  <a:pt x="227048" y="189899"/>
                  <a:pt x="227063" y="200517"/>
                </a:cubicBezTo>
                <a:cubicBezTo>
                  <a:pt x="227078" y="217010"/>
                  <a:pt x="227107" y="234068"/>
                  <a:pt x="226914" y="250829"/>
                </a:cubicBezTo>
                <a:cubicBezTo>
                  <a:pt x="226870" y="254249"/>
                  <a:pt x="227241" y="258577"/>
                  <a:pt x="230481" y="261849"/>
                </a:cubicBezTo>
                <a:cubicBezTo>
                  <a:pt x="233720" y="265105"/>
                  <a:pt x="238149" y="265492"/>
                  <a:pt x="241582" y="265477"/>
                </a:cubicBezTo>
                <a:cubicBezTo>
                  <a:pt x="271735" y="265284"/>
                  <a:pt x="302408" y="265314"/>
                  <a:pt x="332071" y="265328"/>
                </a:cubicBezTo>
                <a:cubicBezTo>
                  <a:pt x="341240" y="265328"/>
                  <a:pt x="350424" y="265343"/>
                  <a:pt x="359593" y="265343"/>
                </a:cubicBezTo>
                <a:lnTo>
                  <a:pt x="330629" y="3382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6"/>
          <p:cNvSpPr/>
          <p:nvPr/>
        </p:nvSpPr>
        <p:spPr>
          <a:xfrm>
            <a:off x="6407490" y="3834190"/>
            <a:ext cx="273975" cy="273964"/>
          </a:xfrm>
          <a:custGeom>
            <a:rect b="b" l="l" r="r" t="t"/>
            <a:pathLst>
              <a:path extrusionOk="0" h="547929" w="547951">
                <a:moveTo>
                  <a:pt x="462830" y="0"/>
                </a:moveTo>
                <a:lnTo>
                  <a:pt x="85121" y="0"/>
                </a:lnTo>
                <a:cubicBezTo>
                  <a:pt x="38330" y="110"/>
                  <a:pt x="142" y="38297"/>
                  <a:pt x="0" y="85132"/>
                </a:cubicBezTo>
                <a:lnTo>
                  <a:pt x="0" y="462808"/>
                </a:lnTo>
                <a:cubicBezTo>
                  <a:pt x="142" y="509632"/>
                  <a:pt x="38330" y="547820"/>
                  <a:pt x="85132" y="547929"/>
                </a:cubicBezTo>
                <a:lnTo>
                  <a:pt x="462830" y="547929"/>
                </a:lnTo>
                <a:cubicBezTo>
                  <a:pt x="509632" y="547820"/>
                  <a:pt x="547809" y="509632"/>
                  <a:pt x="547951" y="462797"/>
                </a:cubicBezTo>
                <a:lnTo>
                  <a:pt x="547951" y="85132"/>
                </a:lnTo>
                <a:cubicBezTo>
                  <a:pt x="547951" y="85132"/>
                  <a:pt x="547951" y="85121"/>
                  <a:pt x="547951" y="85110"/>
                </a:cubicBezTo>
                <a:cubicBezTo>
                  <a:pt x="547820" y="38297"/>
                  <a:pt x="509632" y="110"/>
                  <a:pt x="462830" y="0"/>
                </a:cubicBezTo>
                <a:close/>
                <a:moveTo>
                  <a:pt x="537002" y="462786"/>
                </a:moveTo>
                <a:cubicBezTo>
                  <a:pt x="536881" y="503593"/>
                  <a:pt x="503593" y="536881"/>
                  <a:pt x="462830" y="536980"/>
                </a:cubicBezTo>
                <a:lnTo>
                  <a:pt x="85154" y="536980"/>
                </a:lnTo>
                <a:cubicBezTo>
                  <a:pt x="44369" y="536881"/>
                  <a:pt x="11092" y="503593"/>
                  <a:pt x="10961" y="462808"/>
                </a:cubicBezTo>
                <a:lnTo>
                  <a:pt x="10961" y="85154"/>
                </a:lnTo>
                <a:cubicBezTo>
                  <a:pt x="11081" y="44336"/>
                  <a:pt x="44358" y="11059"/>
                  <a:pt x="85132" y="10961"/>
                </a:cubicBezTo>
                <a:lnTo>
                  <a:pt x="462808" y="10961"/>
                </a:lnTo>
                <a:cubicBezTo>
                  <a:pt x="503593" y="11059"/>
                  <a:pt x="536870" y="44336"/>
                  <a:pt x="537002" y="85154"/>
                </a:cubicBezTo>
                <a:lnTo>
                  <a:pt x="537002" y="462786"/>
                </a:lnTo>
                <a:close/>
                <a:moveTo>
                  <a:pt x="273998" y="134226"/>
                </a:moveTo>
                <a:cubicBezTo>
                  <a:pt x="196943" y="134226"/>
                  <a:pt x="134259" y="196910"/>
                  <a:pt x="134259" y="273965"/>
                </a:cubicBezTo>
                <a:cubicBezTo>
                  <a:pt x="134259" y="351019"/>
                  <a:pt x="196943" y="413704"/>
                  <a:pt x="273998" y="413704"/>
                </a:cubicBezTo>
                <a:cubicBezTo>
                  <a:pt x="351030" y="413704"/>
                  <a:pt x="413704" y="351019"/>
                  <a:pt x="413704" y="273965"/>
                </a:cubicBezTo>
                <a:cubicBezTo>
                  <a:pt x="413704" y="196921"/>
                  <a:pt x="351030" y="134226"/>
                  <a:pt x="273998" y="134226"/>
                </a:cubicBezTo>
                <a:close/>
                <a:moveTo>
                  <a:pt x="273998" y="402743"/>
                </a:moveTo>
                <a:cubicBezTo>
                  <a:pt x="202994" y="402743"/>
                  <a:pt x="145219" y="344969"/>
                  <a:pt x="145219" y="273965"/>
                </a:cubicBezTo>
                <a:cubicBezTo>
                  <a:pt x="145219" y="202961"/>
                  <a:pt x="202994" y="145187"/>
                  <a:pt x="273998" y="145187"/>
                </a:cubicBezTo>
                <a:cubicBezTo>
                  <a:pt x="344991" y="145187"/>
                  <a:pt x="402743" y="202961"/>
                  <a:pt x="402743" y="273965"/>
                </a:cubicBezTo>
                <a:cubicBezTo>
                  <a:pt x="402743" y="344980"/>
                  <a:pt x="344991" y="402743"/>
                  <a:pt x="273998" y="402743"/>
                </a:cubicBezTo>
                <a:close/>
                <a:moveTo>
                  <a:pt x="419414" y="89484"/>
                </a:moveTo>
                <a:cubicBezTo>
                  <a:pt x="397887" y="89484"/>
                  <a:pt x="380372" y="106999"/>
                  <a:pt x="380372" y="128526"/>
                </a:cubicBezTo>
                <a:cubicBezTo>
                  <a:pt x="380372" y="150053"/>
                  <a:pt x="397887" y="167568"/>
                  <a:pt x="419414" y="167568"/>
                </a:cubicBezTo>
                <a:cubicBezTo>
                  <a:pt x="440941" y="167568"/>
                  <a:pt x="458457" y="150053"/>
                  <a:pt x="458457" y="128526"/>
                </a:cubicBezTo>
                <a:cubicBezTo>
                  <a:pt x="458457" y="106999"/>
                  <a:pt x="440941" y="89484"/>
                  <a:pt x="419414" y="89484"/>
                </a:cubicBezTo>
                <a:close/>
                <a:moveTo>
                  <a:pt x="419414" y="156608"/>
                </a:moveTo>
                <a:cubicBezTo>
                  <a:pt x="403927" y="156608"/>
                  <a:pt x="391333" y="144014"/>
                  <a:pt x="391333" y="128526"/>
                </a:cubicBezTo>
                <a:cubicBezTo>
                  <a:pt x="391333" y="113039"/>
                  <a:pt x="403927" y="100445"/>
                  <a:pt x="419414" y="100445"/>
                </a:cubicBezTo>
                <a:cubicBezTo>
                  <a:pt x="434902" y="100445"/>
                  <a:pt x="447496" y="113039"/>
                  <a:pt x="447496" y="128526"/>
                </a:cubicBezTo>
                <a:cubicBezTo>
                  <a:pt x="447496" y="144014"/>
                  <a:pt x="434902" y="156608"/>
                  <a:pt x="419414" y="1566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6934383" y="3834186"/>
            <a:ext cx="335195" cy="274204"/>
          </a:xfrm>
          <a:custGeom>
            <a:rect b="b" l="l" r="r" t="t"/>
            <a:pathLst>
              <a:path extrusionOk="0" h="548408" w="670389">
                <a:moveTo>
                  <a:pt x="668429" y="66094"/>
                </a:moveTo>
                <a:cubicBezTo>
                  <a:pt x="666818" y="64147"/>
                  <a:pt x="663194" y="61366"/>
                  <a:pt x="656885" y="64549"/>
                </a:cubicBezTo>
                <a:cubicBezTo>
                  <a:pt x="656737" y="64617"/>
                  <a:pt x="656603" y="64697"/>
                  <a:pt x="656469" y="64751"/>
                </a:cubicBezTo>
                <a:cubicBezTo>
                  <a:pt x="644012" y="70030"/>
                  <a:pt x="630830" y="74382"/>
                  <a:pt x="617192" y="77740"/>
                </a:cubicBezTo>
                <a:cubicBezTo>
                  <a:pt x="620105" y="74973"/>
                  <a:pt x="622991" y="71924"/>
                  <a:pt x="625971" y="68458"/>
                </a:cubicBezTo>
                <a:cubicBezTo>
                  <a:pt x="632253" y="61151"/>
                  <a:pt x="637743" y="53253"/>
                  <a:pt x="642280" y="44979"/>
                </a:cubicBezTo>
                <a:cubicBezTo>
                  <a:pt x="645837" y="38504"/>
                  <a:pt x="649824" y="30700"/>
                  <a:pt x="652469" y="21942"/>
                </a:cubicBezTo>
                <a:cubicBezTo>
                  <a:pt x="654120" y="16462"/>
                  <a:pt x="651891" y="13319"/>
                  <a:pt x="649744" y="11653"/>
                </a:cubicBezTo>
                <a:cubicBezTo>
                  <a:pt x="647650" y="10028"/>
                  <a:pt x="644133" y="8684"/>
                  <a:pt x="639287" y="11425"/>
                </a:cubicBezTo>
                <a:cubicBezTo>
                  <a:pt x="629018" y="17268"/>
                  <a:pt x="619326" y="22063"/>
                  <a:pt x="609648" y="26106"/>
                </a:cubicBezTo>
                <a:cubicBezTo>
                  <a:pt x="594466" y="32433"/>
                  <a:pt x="578667" y="37403"/>
                  <a:pt x="562693" y="40868"/>
                </a:cubicBezTo>
                <a:cubicBezTo>
                  <a:pt x="550814" y="28591"/>
                  <a:pt x="536357" y="18597"/>
                  <a:pt x="519725" y="11169"/>
                </a:cubicBezTo>
                <a:cubicBezTo>
                  <a:pt x="502234" y="3352"/>
                  <a:pt x="485321" y="-288"/>
                  <a:pt x="468206" y="34"/>
                </a:cubicBezTo>
                <a:lnTo>
                  <a:pt x="455400" y="34"/>
                </a:lnTo>
                <a:cubicBezTo>
                  <a:pt x="453615" y="-60"/>
                  <a:pt x="451924" y="61"/>
                  <a:pt x="450434" y="155"/>
                </a:cubicBezTo>
                <a:cubicBezTo>
                  <a:pt x="449628" y="209"/>
                  <a:pt x="448836" y="276"/>
                  <a:pt x="448031" y="276"/>
                </a:cubicBezTo>
                <a:cubicBezTo>
                  <a:pt x="440903" y="383"/>
                  <a:pt x="433735" y="1350"/>
                  <a:pt x="426715" y="3177"/>
                </a:cubicBezTo>
                <a:cubicBezTo>
                  <a:pt x="404768" y="8859"/>
                  <a:pt x="385156" y="19108"/>
                  <a:pt x="368430" y="33655"/>
                </a:cubicBezTo>
                <a:cubicBezTo>
                  <a:pt x="354229" y="45999"/>
                  <a:pt x="342846" y="60426"/>
                  <a:pt x="334590" y="76518"/>
                </a:cubicBezTo>
                <a:cubicBezTo>
                  <a:pt x="326885" y="91535"/>
                  <a:pt x="321892" y="107949"/>
                  <a:pt x="319771" y="125277"/>
                </a:cubicBezTo>
                <a:cubicBezTo>
                  <a:pt x="319140" y="130435"/>
                  <a:pt x="318845" y="135996"/>
                  <a:pt x="318858" y="142766"/>
                </a:cubicBezTo>
                <a:cubicBezTo>
                  <a:pt x="318872" y="150033"/>
                  <a:pt x="319408" y="157125"/>
                  <a:pt x="320482" y="163935"/>
                </a:cubicBezTo>
                <a:cubicBezTo>
                  <a:pt x="320281" y="163922"/>
                  <a:pt x="320080" y="163908"/>
                  <a:pt x="319878" y="163895"/>
                </a:cubicBezTo>
                <a:cubicBezTo>
                  <a:pt x="311395" y="163344"/>
                  <a:pt x="302414" y="162310"/>
                  <a:pt x="291609" y="160618"/>
                </a:cubicBezTo>
                <a:cubicBezTo>
                  <a:pt x="275407" y="158092"/>
                  <a:pt x="258936" y="154371"/>
                  <a:pt x="242654" y="149549"/>
                </a:cubicBezTo>
                <a:cubicBezTo>
                  <a:pt x="223673" y="143935"/>
                  <a:pt x="204974" y="136708"/>
                  <a:pt x="187068" y="128071"/>
                </a:cubicBezTo>
                <a:cubicBezTo>
                  <a:pt x="168933" y="119313"/>
                  <a:pt x="151469" y="109118"/>
                  <a:pt x="135133" y="97754"/>
                </a:cubicBezTo>
                <a:cubicBezTo>
                  <a:pt x="119065" y="86579"/>
                  <a:pt x="103118" y="73455"/>
                  <a:pt x="87762" y="58733"/>
                </a:cubicBezTo>
                <a:cubicBezTo>
                  <a:pt x="79399" y="50728"/>
                  <a:pt x="70741" y="41312"/>
                  <a:pt x="60539" y="29142"/>
                </a:cubicBezTo>
                <a:cubicBezTo>
                  <a:pt x="59412" y="27799"/>
                  <a:pt x="56418" y="24212"/>
                  <a:pt x="51693" y="24629"/>
                </a:cubicBezTo>
                <a:cubicBezTo>
                  <a:pt x="46968" y="25032"/>
                  <a:pt x="44633" y="29075"/>
                  <a:pt x="43747" y="30593"/>
                </a:cubicBezTo>
                <a:cubicBezTo>
                  <a:pt x="38109" y="40318"/>
                  <a:pt x="33706" y="51305"/>
                  <a:pt x="30686" y="63260"/>
                </a:cubicBezTo>
                <a:cubicBezTo>
                  <a:pt x="26820" y="78506"/>
                  <a:pt x="25383" y="92462"/>
                  <a:pt x="26283" y="105934"/>
                </a:cubicBezTo>
                <a:lnTo>
                  <a:pt x="26377" y="107318"/>
                </a:lnTo>
                <a:cubicBezTo>
                  <a:pt x="26685" y="111966"/>
                  <a:pt x="27008" y="116788"/>
                  <a:pt x="27759" y="121623"/>
                </a:cubicBezTo>
                <a:cubicBezTo>
                  <a:pt x="30417" y="138615"/>
                  <a:pt x="35907" y="154600"/>
                  <a:pt x="44096" y="169120"/>
                </a:cubicBezTo>
                <a:cubicBezTo>
                  <a:pt x="49975" y="179557"/>
                  <a:pt x="57143" y="189309"/>
                  <a:pt x="65412" y="198080"/>
                </a:cubicBezTo>
                <a:cubicBezTo>
                  <a:pt x="66016" y="198725"/>
                  <a:pt x="66620" y="199356"/>
                  <a:pt x="67251" y="199988"/>
                </a:cubicBezTo>
                <a:cubicBezTo>
                  <a:pt x="66311" y="199746"/>
                  <a:pt x="65358" y="199491"/>
                  <a:pt x="64392" y="199235"/>
                </a:cubicBezTo>
                <a:cubicBezTo>
                  <a:pt x="56029" y="196939"/>
                  <a:pt x="47774" y="193648"/>
                  <a:pt x="39169" y="189202"/>
                </a:cubicBezTo>
                <a:cubicBezTo>
                  <a:pt x="34538" y="186811"/>
                  <a:pt x="31223" y="187697"/>
                  <a:pt x="29276" y="188879"/>
                </a:cubicBezTo>
                <a:cubicBezTo>
                  <a:pt x="27316" y="190061"/>
                  <a:pt x="24967" y="192560"/>
                  <a:pt x="24887" y="197812"/>
                </a:cubicBezTo>
                <a:cubicBezTo>
                  <a:pt x="24806" y="203601"/>
                  <a:pt x="25437" y="209162"/>
                  <a:pt x="26081" y="214360"/>
                </a:cubicBezTo>
                <a:cubicBezTo>
                  <a:pt x="28310" y="232319"/>
                  <a:pt x="33800" y="249405"/>
                  <a:pt x="42391" y="265134"/>
                </a:cubicBezTo>
                <a:cubicBezTo>
                  <a:pt x="48391" y="276122"/>
                  <a:pt x="56029" y="286505"/>
                  <a:pt x="65103" y="296015"/>
                </a:cubicBezTo>
                <a:cubicBezTo>
                  <a:pt x="73171" y="304478"/>
                  <a:pt x="82500" y="311973"/>
                  <a:pt x="92836" y="318286"/>
                </a:cubicBezTo>
                <a:cubicBezTo>
                  <a:pt x="97279" y="321000"/>
                  <a:pt x="101722" y="323431"/>
                  <a:pt x="106192" y="325593"/>
                </a:cubicBezTo>
                <a:cubicBezTo>
                  <a:pt x="102366" y="325593"/>
                  <a:pt x="98366" y="325432"/>
                  <a:pt x="94138" y="325137"/>
                </a:cubicBezTo>
                <a:cubicBezTo>
                  <a:pt x="91722" y="324962"/>
                  <a:pt x="89279" y="324626"/>
                  <a:pt x="86701" y="324277"/>
                </a:cubicBezTo>
                <a:cubicBezTo>
                  <a:pt x="85708" y="324143"/>
                  <a:pt x="84715" y="324008"/>
                  <a:pt x="83721" y="323874"/>
                </a:cubicBezTo>
                <a:cubicBezTo>
                  <a:pt x="79010" y="323270"/>
                  <a:pt x="76365" y="325338"/>
                  <a:pt x="75197" y="326641"/>
                </a:cubicBezTo>
                <a:cubicBezTo>
                  <a:pt x="74030" y="327944"/>
                  <a:pt x="72231" y="330819"/>
                  <a:pt x="73332" y="335493"/>
                </a:cubicBezTo>
                <a:cubicBezTo>
                  <a:pt x="73466" y="336084"/>
                  <a:pt x="73654" y="336675"/>
                  <a:pt x="73855" y="337253"/>
                </a:cubicBezTo>
                <a:lnTo>
                  <a:pt x="73949" y="337521"/>
                </a:lnTo>
                <a:cubicBezTo>
                  <a:pt x="76929" y="346494"/>
                  <a:pt x="81144" y="355386"/>
                  <a:pt x="86836" y="364695"/>
                </a:cubicBezTo>
                <a:cubicBezTo>
                  <a:pt x="94245" y="376811"/>
                  <a:pt x="103883" y="388107"/>
                  <a:pt x="115468" y="398262"/>
                </a:cubicBezTo>
                <a:cubicBezTo>
                  <a:pt x="127012" y="408377"/>
                  <a:pt x="140515" y="416638"/>
                  <a:pt x="155617" y="422803"/>
                </a:cubicBezTo>
                <a:cubicBezTo>
                  <a:pt x="164798" y="426551"/>
                  <a:pt x="174329" y="429251"/>
                  <a:pt x="184450" y="430943"/>
                </a:cubicBezTo>
                <a:cubicBezTo>
                  <a:pt x="176893" y="435967"/>
                  <a:pt x="169067" y="440588"/>
                  <a:pt x="160825" y="444899"/>
                </a:cubicBezTo>
                <a:cubicBezTo>
                  <a:pt x="140529" y="455484"/>
                  <a:pt x="118837" y="463422"/>
                  <a:pt x="96326" y="468500"/>
                </a:cubicBezTo>
                <a:cubicBezTo>
                  <a:pt x="78768" y="472449"/>
                  <a:pt x="60512" y="474558"/>
                  <a:pt x="40498" y="474961"/>
                </a:cubicBezTo>
                <a:cubicBezTo>
                  <a:pt x="30632" y="475162"/>
                  <a:pt x="20538" y="474330"/>
                  <a:pt x="10081" y="473362"/>
                </a:cubicBezTo>
                <a:cubicBezTo>
                  <a:pt x="3342" y="472718"/>
                  <a:pt x="1114" y="477003"/>
                  <a:pt x="470" y="478870"/>
                </a:cubicBezTo>
                <a:cubicBezTo>
                  <a:pt x="-242" y="480925"/>
                  <a:pt x="-765" y="484914"/>
                  <a:pt x="3758" y="488541"/>
                </a:cubicBezTo>
                <a:lnTo>
                  <a:pt x="3933" y="488689"/>
                </a:lnTo>
                <a:cubicBezTo>
                  <a:pt x="4564" y="489213"/>
                  <a:pt x="5141" y="489548"/>
                  <a:pt x="5530" y="489763"/>
                </a:cubicBezTo>
                <a:cubicBezTo>
                  <a:pt x="19625" y="498561"/>
                  <a:pt x="33840" y="506299"/>
                  <a:pt x="47800" y="512786"/>
                </a:cubicBezTo>
                <a:cubicBezTo>
                  <a:pt x="61935" y="519341"/>
                  <a:pt x="75050" y="524647"/>
                  <a:pt x="87883" y="528972"/>
                </a:cubicBezTo>
                <a:cubicBezTo>
                  <a:pt x="104487" y="534574"/>
                  <a:pt x="121401" y="539047"/>
                  <a:pt x="138153" y="542257"/>
                </a:cubicBezTo>
                <a:cubicBezTo>
                  <a:pt x="158355" y="546125"/>
                  <a:pt x="173980" y="547898"/>
                  <a:pt x="188786" y="547992"/>
                </a:cubicBezTo>
                <a:cubicBezTo>
                  <a:pt x="189819" y="547992"/>
                  <a:pt x="190853" y="547979"/>
                  <a:pt x="191887" y="547979"/>
                </a:cubicBezTo>
                <a:cubicBezTo>
                  <a:pt x="194692" y="547939"/>
                  <a:pt x="197350" y="547912"/>
                  <a:pt x="199766" y="548315"/>
                </a:cubicBezTo>
                <a:cubicBezTo>
                  <a:pt x="200142" y="548382"/>
                  <a:pt x="200518" y="548409"/>
                  <a:pt x="200894" y="548409"/>
                </a:cubicBezTo>
                <a:lnTo>
                  <a:pt x="226734" y="548409"/>
                </a:lnTo>
                <a:cubicBezTo>
                  <a:pt x="227016" y="548409"/>
                  <a:pt x="227284" y="548395"/>
                  <a:pt x="227566" y="548355"/>
                </a:cubicBezTo>
                <a:cubicBezTo>
                  <a:pt x="230170" y="548033"/>
                  <a:pt x="232908" y="548033"/>
                  <a:pt x="235794" y="548033"/>
                </a:cubicBezTo>
                <a:cubicBezTo>
                  <a:pt x="237607" y="548033"/>
                  <a:pt x="239459" y="548033"/>
                  <a:pt x="241365" y="547952"/>
                </a:cubicBezTo>
                <a:lnTo>
                  <a:pt x="242801" y="547898"/>
                </a:lnTo>
                <a:cubicBezTo>
                  <a:pt x="251835" y="547522"/>
                  <a:pt x="261191" y="547146"/>
                  <a:pt x="270480" y="545816"/>
                </a:cubicBezTo>
                <a:cubicBezTo>
                  <a:pt x="289703" y="543076"/>
                  <a:pt x="306925" y="539597"/>
                  <a:pt x="323100" y="535151"/>
                </a:cubicBezTo>
                <a:cubicBezTo>
                  <a:pt x="344188" y="529362"/>
                  <a:pt x="364820" y="521719"/>
                  <a:pt x="384404" y="512424"/>
                </a:cubicBezTo>
                <a:cubicBezTo>
                  <a:pt x="402915" y="503639"/>
                  <a:pt x="421090" y="493014"/>
                  <a:pt x="438420" y="480844"/>
                </a:cubicBezTo>
                <a:cubicBezTo>
                  <a:pt x="454702" y="469413"/>
                  <a:pt x="470314" y="456357"/>
                  <a:pt x="486153" y="440923"/>
                </a:cubicBezTo>
                <a:cubicBezTo>
                  <a:pt x="491979" y="435241"/>
                  <a:pt x="497899" y="428901"/>
                  <a:pt x="505335" y="420385"/>
                </a:cubicBezTo>
                <a:cubicBezTo>
                  <a:pt x="515859" y="408323"/>
                  <a:pt x="525604" y="395737"/>
                  <a:pt x="534316" y="382976"/>
                </a:cubicBezTo>
                <a:cubicBezTo>
                  <a:pt x="548317" y="362465"/>
                  <a:pt x="560800" y="339818"/>
                  <a:pt x="571392" y="315680"/>
                </a:cubicBezTo>
                <a:cubicBezTo>
                  <a:pt x="578278" y="299991"/>
                  <a:pt x="584318" y="283295"/>
                  <a:pt x="589325" y="266075"/>
                </a:cubicBezTo>
                <a:cubicBezTo>
                  <a:pt x="595111" y="246195"/>
                  <a:pt x="599352" y="225697"/>
                  <a:pt x="601943" y="205119"/>
                </a:cubicBezTo>
                <a:cubicBezTo>
                  <a:pt x="603970" y="189081"/>
                  <a:pt x="604910" y="175930"/>
                  <a:pt x="604910" y="163707"/>
                </a:cubicBezTo>
                <a:cubicBezTo>
                  <a:pt x="604910" y="161907"/>
                  <a:pt x="604923" y="160094"/>
                  <a:pt x="604923" y="158294"/>
                </a:cubicBezTo>
                <a:cubicBezTo>
                  <a:pt x="604950" y="153633"/>
                  <a:pt x="604963" y="148824"/>
                  <a:pt x="604856" y="144042"/>
                </a:cubicBezTo>
                <a:cubicBezTo>
                  <a:pt x="604856" y="143988"/>
                  <a:pt x="604856" y="143948"/>
                  <a:pt x="604856" y="143908"/>
                </a:cubicBezTo>
                <a:cubicBezTo>
                  <a:pt x="604910" y="143854"/>
                  <a:pt x="604990" y="143800"/>
                  <a:pt x="605084" y="143733"/>
                </a:cubicBezTo>
                <a:cubicBezTo>
                  <a:pt x="613165" y="137903"/>
                  <a:pt x="621098" y="131281"/>
                  <a:pt x="628696" y="124041"/>
                </a:cubicBezTo>
                <a:cubicBezTo>
                  <a:pt x="640790" y="112489"/>
                  <a:pt x="650039" y="102429"/>
                  <a:pt x="657771" y="92354"/>
                </a:cubicBezTo>
                <a:cubicBezTo>
                  <a:pt x="658388" y="91562"/>
                  <a:pt x="659006" y="90769"/>
                  <a:pt x="659610" y="89963"/>
                </a:cubicBezTo>
                <a:cubicBezTo>
                  <a:pt x="662456" y="86296"/>
                  <a:pt x="665395" y="82509"/>
                  <a:pt x="667999" y="78371"/>
                </a:cubicBezTo>
                <a:cubicBezTo>
                  <a:pt x="671033" y="73549"/>
                  <a:pt x="671181" y="69425"/>
                  <a:pt x="668429" y="66094"/>
                </a:cubicBezTo>
                <a:close/>
                <a:moveTo>
                  <a:pt x="647126" y="84147"/>
                </a:moveTo>
                <a:cubicBezTo>
                  <a:pt x="639824" y="93657"/>
                  <a:pt x="631018" y="103248"/>
                  <a:pt x="619434" y="114303"/>
                </a:cubicBezTo>
                <a:cubicBezTo>
                  <a:pt x="612292" y="121126"/>
                  <a:pt x="604816" y="127359"/>
                  <a:pt x="597231" y="132826"/>
                </a:cubicBezTo>
                <a:cubicBezTo>
                  <a:pt x="593272" y="135687"/>
                  <a:pt x="591325" y="139556"/>
                  <a:pt x="591433" y="144351"/>
                </a:cubicBezTo>
                <a:cubicBezTo>
                  <a:pt x="591540" y="148945"/>
                  <a:pt x="591513" y="153660"/>
                  <a:pt x="591500" y="158227"/>
                </a:cubicBezTo>
                <a:cubicBezTo>
                  <a:pt x="591486" y="160053"/>
                  <a:pt x="591486" y="161867"/>
                  <a:pt x="591486" y="163694"/>
                </a:cubicBezTo>
                <a:cubicBezTo>
                  <a:pt x="591486" y="175339"/>
                  <a:pt x="590573" y="187966"/>
                  <a:pt x="588627" y="203426"/>
                </a:cubicBezTo>
                <a:cubicBezTo>
                  <a:pt x="586117" y="223293"/>
                  <a:pt x="582023" y="243105"/>
                  <a:pt x="576439" y="262300"/>
                </a:cubicBezTo>
                <a:cubicBezTo>
                  <a:pt x="571593" y="278970"/>
                  <a:pt x="565767" y="295102"/>
                  <a:pt x="559109" y="310254"/>
                </a:cubicBezTo>
                <a:cubicBezTo>
                  <a:pt x="548840" y="333626"/>
                  <a:pt x="536773" y="355547"/>
                  <a:pt x="523229" y="375374"/>
                </a:cubicBezTo>
                <a:cubicBezTo>
                  <a:pt x="514812" y="387691"/>
                  <a:pt x="505389" y="399861"/>
                  <a:pt x="495214" y="411520"/>
                </a:cubicBezTo>
                <a:cubicBezTo>
                  <a:pt x="488033" y="419754"/>
                  <a:pt x="482341" y="425852"/>
                  <a:pt x="476784" y="431279"/>
                </a:cubicBezTo>
                <a:cubicBezTo>
                  <a:pt x="461468" y="446216"/>
                  <a:pt x="446393" y="458815"/>
                  <a:pt x="430715" y="469830"/>
                </a:cubicBezTo>
                <a:cubicBezTo>
                  <a:pt x="414003" y="481570"/>
                  <a:pt x="396485" y="491805"/>
                  <a:pt x="378659" y="500267"/>
                </a:cubicBezTo>
                <a:cubicBezTo>
                  <a:pt x="359772" y="509227"/>
                  <a:pt x="339892" y="516601"/>
                  <a:pt x="319556" y="522175"/>
                </a:cubicBezTo>
                <a:cubicBezTo>
                  <a:pt x="303931" y="526460"/>
                  <a:pt x="287260" y="529845"/>
                  <a:pt x="268601" y="532492"/>
                </a:cubicBezTo>
                <a:cubicBezTo>
                  <a:pt x="259970" y="533714"/>
                  <a:pt x="251365" y="534077"/>
                  <a:pt x="242251" y="534453"/>
                </a:cubicBezTo>
                <a:lnTo>
                  <a:pt x="240801" y="534506"/>
                </a:lnTo>
                <a:cubicBezTo>
                  <a:pt x="239177" y="534574"/>
                  <a:pt x="237539" y="534574"/>
                  <a:pt x="235794" y="534574"/>
                </a:cubicBezTo>
                <a:cubicBezTo>
                  <a:pt x="232761" y="534574"/>
                  <a:pt x="229606" y="534574"/>
                  <a:pt x="226331" y="534950"/>
                </a:cubicBezTo>
                <a:lnTo>
                  <a:pt x="201431" y="534950"/>
                </a:lnTo>
                <a:cubicBezTo>
                  <a:pt x="198035" y="534439"/>
                  <a:pt x="194826" y="534480"/>
                  <a:pt x="191726" y="534520"/>
                </a:cubicBezTo>
                <a:cubicBezTo>
                  <a:pt x="190772" y="534533"/>
                  <a:pt x="189819" y="534547"/>
                  <a:pt x="188880" y="534533"/>
                </a:cubicBezTo>
                <a:cubicBezTo>
                  <a:pt x="174920" y="534439"/>
                  <a:pt x="160046" y="532747"/>
                  <a:pt x="140677" y="529039"/>
                </a:cubicBezTo>
                <a:cubicBezTo>
                  <a:pt x="124515" y="525950"/>
                  <a:pt x="108205" y="521638"/>
                  <a:pt x="92165" y="516225"/>
                </a:cubicBezTo>
                <a:cubicBezTo>
                  <a:pt x="79802" y="512048"/>
                  <a:pt x="67130" y="506930"/>
                  <a:pt x="53438" y="500576"/>
                </a:cubicBezTo>
                <a:cubicBezTo>
                  <a:pt x="45465" y="496882"/>
                  <a:pt x="37397" y="492745"/>
                  <a:pt x="29316" y="488232"/>
                </a:cubicBezTo>
                <a:cubicBezTo>
                  <a:pt x="33129" y="488393"/>
                  <a:pt x="36941" y="488460"/>
                  <a:pt x="40767" y="488380"/>
                </a:cubicBezTo>
                <a:cubicBezTo>
                  <a:pt x="61694" y="487963"/>
                  <a:pt x="80822" y="485747"/>
                  <a:pt x="99266" y="481596"/>
                </a:cubicBezTo>
                <a:cubicBezTo>
                  <a:pt x="122904" y="476277"/>
                  <a:pt x="145710" y="467936"/>
                  <a:pt x="167027" y="456800"/>
                </a:cubicBezTo>
                <a:cubicBezTo>
                  <a:pt x="181228" y="449386"/>
                  <a:pt x="194222" y="441098"/>
                  <a:pt x="206760" y="431480"/>
                </a:cubicBezTo>
                <a:cubicBezTo>
                  <a:pt x="208988" y="429761"/>
                  <a:pt x="209914" y="426846"/>
                  <a:pt x="209082" y="424160"/>
                </a:cubicBezTo>
                <a:cubicBezTo>
                  <a:pt x="208250" y="421473"/>
                  <a:pt x="205820" y="419593"/>
                  <a:pt x="203015" y="419445"/>
                </a:cubicBezTo>
                <a:cubicBezTo>
                  <a:pt x="187511" y="418653"/>
                  <a:pt x="173671" y="415684"/>
                  <a:pt x="160677" y="410378"/>
                </a:cubicBezTo>
                <a:cubicBezTo>
                  <a:pt x="146959" y="404777"/>
                  <a:pt x="134717" y="397295"/>
                  <a:pt x="124300" y="388175"/>
                </a:cubicBezTo>
                <a:cubicBezTo>
                  <a:pt x="113588" y="378785"/>
                  <a:pt x="105064" y="368819"/>
                  <a:pt x="98259" y="357697"/>
                </a:cubicBezTo>
                <a:cubicBezTo>
                  <a:pt x="94124" y="350954"/>
                  <a:pt x="90876" y="344493"/>
                  <a:pt x="88379" y="338072"/>
                </a:cubicBezTo>
                <a:cubicBezTo>
                  <a:pt x="89936" y="338273"/>
                  <a:pt x="91534" y="338435"/>
                  <a:pt x="93158" y="338556"/>
                </a:cubicBezTo>
                <a:cubicBezTo>
                  <a:pt x="104017" y="339321"/>
                  <a:pt x="113602" y="339187"/>
                  <a:pt x="122448" y="338126"/>
                </a:cubicBezTo>
                <a:cubicBezTo>
                  <a:pt x="126622" y="337629"/>
                  <a:pt x="130716" y="336836"/>
                  <a:pt x="134676" y="336084"/>
                </a:cubicBezTo>
                <a:lnTo>
                  <a:pt x="136972" y="335641"/>
                </a:lnTo>
                <a:cubicBezTo>
                  <a:pt x="140086" y="335050"/>
                  <a:pt x="142368" y="332363"/>
                  <a:pt x="142435" y="329193"/>
                </a:cubicBezTo>
                <a:cubicBezTo>
                  <a:pt x="142502" y="326023"/>
                  <a:pt x="140354" y="323229"/>
                  <a:pt x="137267" y="322504"/>
                </a:cubicBezTo>
                <a:cubicBezTo>
                  <a:pt x="124354" y="319468"/>
                  <a:pt x="112098" y="314337"/>
                  <a:pt x="99816" y="306828"/>
                </a:cubicBezTo>
                <a:cubicBezTo>
                  <a:pt x="90487" y="301133"/>
                  <a:pt x="82070" y="294377"/>
                  <a:pt x="74808" y="286747"/>
                </a:cubicBezTo>
                <a:cubicBezTo>
                  <a:pt x="66539" y="278083"/>
                  <a:pt x="59600" y="268640"/>
                  <a:pt x="54163" y="258687"/>
                </a:cubicBezTo>
                <a:cubicBezTo>
                  <a:pt x="46378" y="244449"/>
                  <a:pt x="41411" y="228975"/>
                  <a:pt x="39384" y="212695"/>
                </a:cubicBezTo>
                <a:cubicBezTo>
                  <a:pt x="39022" y="209820"/>
                  <a:pt x="38673" y="206838"/>
                  <a:pt x="38471" y="203843"/>
                </a:cubicBezTo>
                <a:cubicBezTo>
                  <a:pt x="45988" y="207389"/>
                  <a:pt x="53344" y="210129"/>
                  <a:pt x="60821" y="212184"/>
                </a:cubicBezTo>
                <a:cubicBezTo>
                  <a:pt x="70768" y="214924"/>
                  <a:pt x="80030" y="216483"/>
                  <a:pt x="89117" y="216966"/>
                </a:cubicBezTo>
                <a:cubicBezTo>
                  <a:pt x="92044" y="217141"/>
                  <a:pt x="94769" y="215341"/>
                  <a:pt x="95775" y="212560"/>
                </a:cubicBezTo>
                <a:cubicBezTo>
                  <a:pt x="96782" y="209793"/>
                  <a:pt x="95869" y="206677"/>
                  <a:pt x="93520" y="204904"/>
                </a:cubicBezTo>
                <a:cubicBezTo>
                  <a:pt x="85654" y="198953"/>
                  <a:pt x="80003" y="193997"/>
                  <a:pt x="75157" y="188866"/>
                </a:cubicBezTo>
                <a:cubicBezTo>
                  <a:pt x="67640" y="180887"/>
                  <a:pt x="61116" y="172022"/>
                  <a:pt x="55760" y="162525"/>
                </a:cubicBezTo>
                <a:cubicBezTo>
                  <a:pt x="48364" y="149402"/>
                  <a:pt x="43398" y="134948"/>
                  <a:pt x="40995" y="119541"/>
                </a:cubicBezTo>
                <a:cubicBezTo>
                  <a:pt x="40337" y="115297"/>
                  <a:pt x="40042" y="110985"/>
                  <a:pt x="39746" y="106418"/>
                </a:cubicBezTo>
                <a:lnTo>
                  <a:pt x="39652" y="105021"/>
                </a:lnTo>
                <a:cubicBezTo>
                  <a:pt x="38847" y="92986"/>
                  <a:pt x="40163" y="80400"/>
                  <a:pt x="43666" y="66551"/>
                </a:cubicBezTo>
                <a:cubicBezTo>
                  <a:pt x="45988" y="57403"/>
                  <a:pt x="49170" y="48914"/>
                  <a:pt x="53170" y="41244"/>
                </a:cubicBezTo>
                <a:cubicBezTo>
                  <a:pt x="62445" y="52151"/>
                  <a:pt x="70553" y="60856"/>
                  <a:pt x="78473" y="68445"/>
                </a:cubicBezTo>
                <a:cubicBezTo>
                  <a:pt x="94339" y="83637"/>
                  <a:pt x="110823" y="97217"/>
                  <a:pt x="127468" y="108796"/>
                </a:cubicBezTo>
                <a:cubicBezTo>
                  <a:pt x="144368" y="120549"/>
                  <a:pt x="162463" y="131107"/>
                  <a:pt x="181228" y="140174"/>
                </a:cubicBezTo>
                <a:cubicBezTo>
                  <a:pt x="199780" y="149133"/>
                  <a:pt x="219163" y="156628"/>
                  <a:pt x="238841" y="162444"/>
                </a:cubicBezTo>
                <a:cubicBezTo>
                  <a:pt x="255701" y="167428"/>
                  <a:pt x="272749" y="171283"/>
                  <a:pt x="289541" y="173902"/>
                </a:cubicBezTo>
                <a:cubicBezTo>
                  <a:pt x="300750" y="175648"/>
                  <a:pt x="310119" y="176736"/>
                  <a:pt x="319019" y="177300"/>
                </a:cubicBezTo>
                <a:cubicBezTo>
                  <a:pt x="319704" y="177341"/>
                  <a:pt x="320388" y="177421"/>
                  <a:pt x="321073" y="177489"/>
                </a:cubicBezTo>
                <a:cubicBezTo>
                  <a:pt x="322590" y="177650"/>
                  <a:pt x="324308" y="177838"/>
                  <a:pt x="326187" y="177784"/>
                </a:cubicBezTo>
                <a:cubicBezTo>
                  <a:pt x="329261" y="177703"/>
                  <a:pt x="331624" y="176629"/>
                  <a:pt x="333234" y="174587"/>
                </a:cubicBezTo>
                <a:cubicBezTo>
                  <a:pt x="334322" y="173204"/>
                  <a:pt x="335476" y="170813"/>
                  <a:pt x="334738" y="167253"/>
                </a:cubicBezTo>
                <a:cubicBezTo>
                  <a:pt x="333127" y="159516"/>
                  <a:pt x="332308" y="151269"/>
                  <a:pt x="332295" y="142739"/>
                </a:cubicBezTo>
                <a:cubicBezTo>
                  <a:pt x="332281" y="136547"/>
                  <a:pt x="332550" y="131510"/>
                  <a:pt x="333114" y="126916"/>
                </a:cubicBezTo>
                <a:cubicBezTo>
                  <a:pt x="335047" y="111160"/>
                  <a:pt x="339570" y="96263"/>
                  <a:pt x="346550" y="82656"/>
                </a:cubicBezTo>
                <a:cubicBezTo>
                  <a:pt x="354027" y="68096"/>
                  <a:pt x="364350" y="55013"/>
                  <a:pt x="377250" y="43797"/>
                </a:cubicBezTo>
                <a:cubicBezTo>
                  <a:pt x="392391" y="30619"/>
                  <a:pt x="410164" y="21338"/>
                  <a:pt x="430084" y="16180"/>
                </a:cubicBezTo>
                <a:cubicBezTo>
                  <a:pt x="436071" y="14635"/>
                  <a:pt x="442178" y="13802"/>
                  <a:pt x="448232" y="13708"/>
                </a:cubicBezTo>
                <a:cubicBezTo>
                  <a:pt x="449279" y="13695"/>
                  <a:pt x="450326" y="13628"/>
                  <a:pt x="451360" y="13547"/>
                </a:cubicBezTo>
                <a:cubicBezTo>
                  <a:pt x="452608" y="13466"/>
                  <a:pt x="453790" y="13372"/>
                  <a:pt x="454783" y="13439"/>
                </a:cubicBezTo>
                <a:cubicBezTo>
                  <a:pt x="454917" y="13453"/>
                  <a:pt x="455065" y="13453"/>
                  <a:pt x="455199" y="13453"/>
                </a:cubicBezTo>
                <a:lnTo>
                  <a:pt x="468314" y="13453"/>
                </a:lnTo>
                <a:cubicBezTo>
                  <a:pt x="483589" y="13171"/>
                  <a:pt x="498583" y="16421"/>
                  <a:pt x="514221" y="23420"/>
                </a:cubicBezTo>
                <a:cubicBezTo>
                  <a:pt x="529309" y="30163"/>
                  <a:pt x="542384" y="39203"/>
                  <a:pt x="553082" y="50271"/>
                </a:cubicBezTo>
                <a:cubicBezTo>
                  <a:pt x="556478" y="53790"/>
                  <a:pt x="560613" y="55039"/>
                  <a:pt x="565391" y="54005"/>
                </a:cubicBezTo>
                <a:cubicBezTo>
                  <a:pt x="582197" y="50365"/>
                  <a:pt x="598815" y="45140"/>
                  <a:pt x="614776" y="38491"/>
                </a:cubicBezTo>
                <a:cubicBezTo>
                  <a:pt x="621608" y="35643"/>
                  <a:pt x="628441" y="32433"/>
                  <a:pt x="635434" y="28793"/>
                </a:cubicBezTo>
                <a:cubicBezTo>
                  <a:pt x="633837" y="32272"/>
                  <a:pt x="632105" y="35536"/>
                  <a:pt x="630481" y="38491"/>
                </a:cubicBezTo>
                <a:cubicBezTo>
                  <a:pt x="626387" y="45946"/>
                  <a:pt x="621434" y="53078"/>
                  <a:pt x="615756" y="59674"/>
                </a:cubicBezTo>
                <a:cubicBezTo>
                  <a:pt x="612682" y="63247"/>
                  <a:pt x="609755" y="66309"/>
                  <a:pt x="606789" y="69022"/>
                </a:cubicBezTo>
                <a:cubicBezTo>
                  <a:pt x="603849" y="71722"/>
                  <a:pt x="600628" y="74127"/>
                  <a:pt x="597218" y="76679"/>
                </a:cubicBezTo>
                <a:lnTo>
                  <a:pt x="596439" y="77256"/>
                </a:lnTo>
                <a:cubicBezTo>
                  <a:pt x="593540" y="79419"/>
                  <a:pt x="590117" y="81958"/>
                  <a:pt x="586694" y="84349"/>
                </a:cubicBezTo>
                <a:cubicBezTo>
                  <a:pt x="584090" y="86176"/>
                  <a:pt x="583110" y="89574"/>
                  <a:pt x="584358" y="92502"/>
                </a:cubicBezTo>
                <a:cubicBezTo>
                  <a:pt x="585607" y="95430"/>
                  <a:pt x="588734" y="97069"/>
                  <a:pt x="591849" y="96451"/>
                </a:cubicBezTo>
                <a:cubicBezTo>
                  <a:pt x="594815" y="95847"/>
                  <a:pt x="597889" y="95310"/>
                  <a:pt x="600856" y="94786"/>
                </a:cubicBezTo>
                <a:cubicBezTo>
                  <a:pt x="604816" y="94087"/>
                  <a:pt x="608910" y="93362"/>
                  <a:pt x="612977" y="92475"/>
                </a:cubicBezTo>
                <a:cubicBezTo>
                  <a:pt x="625179" y="89816"/>
                  <a:pt x="637085" y="86390"/>
                  <a:pt x="648522" y="82253"/>
                </a:cubicBezTo>
                <a:cubicBezTo>
                  <a:pt x="648093" y="82898"/>
                  <a:pt x="647609" y="83529"/>
                  <a:pt x="647126" y="841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7522169" y="3834190"/>
            <a:ext cx="391840" cy="273925"/>
          </a:xfrm>
          <a:custGeom>
            <a:rect b="b" l="l" r="r" t="t"/>
            <a:pathLst>
              <a:path extrusionOk="0" h="547850" w="783680">
                <a:moveTo>
                  <a:pt x="645863" y="0"/>
                </a:moveTo>
                <a:lnTo>
                  <a:pt x="137818" y="0"/>
                </a:lnTo>
                <a:cubicBezTo>
                  <a:pt x="61817" y="0"/>
                  <a:pt x="0" y="61870"/>
                  <a:pt x="0" y="137936"/>
                </a:cubicBezTo>
                <a:lnTo>
                  <a:pt x="0" y="409914"/>
                </a:lnTo>
                <a:cubicBezTo>
                  <a:pt x="0" y="485965"/>
                  <a:pt x="61817" y="547851"/>
                  <a:pt x="137818" y="547851"/>
                </a:cubicBezTo>
                <a:lnTo>
                  <a:pt x="645863" y="547851"/>
                </a:lnTo>
                <a:cubicBezTo>
                  <a:pt x="721848" y="547851"/>
                  <a:pt x="783681" y="485980"/>
                  <a:pt x="783681" y="409914"/>
                </a:cubicBezTo>
                <a:lnTo>
                  <a:pt x="783681" y="137936"/>
                </a:lnTo>
                <a:cubicBezTo>
                  <a:pt x="783681" y="61870"/>
                  <a:pt x="721848" y="0"/>
                  <a:pt x="645863" y="0"/>
                </a:cubicBezTo>
                <a:close/>
                <a:moveTo>
                  <a:pt x="767991" y="409914"/>
                </a:moveTo>
                <a:cubicBezTo>
                  <a:pt x="767991" y="477312"/>
                  <a:pt x="713203" y="532147"/>
                  <a:pt x="645863" y="532147"/>
                </a:cubicBezTo>
                <a:lnTo>
                  <a:pt x="137818" y="532147"/>
                </a:lnTo>
                <a:cubicBezTo>
                  <a:pt x="70478" y="532147"/>
                  <a:pt x="15690" y="477312"/>
                  <a:pt x="15690" y="409914"/>
                </a:cubicBezTo>
                <a:lnTo>
                  <a:pt x="15690" y="137936"/>
                </a:lnTo>
                <a:cubicBezTo>
                  <a:pt x="15690" y="70538"/>
                  <a:pt x="70478" y="15703"/>
                  <a:pt x="137818" y="15703"/>
                </a:cubicBezTo>
                <a:lnTo>
                  <a:pt x="645863" y="15703"/>
                </a:lnTo>
                <a:cubicBezTo>
                  <a:pt x="713203" y="15703"/>
                  <a:pt x="767991" y="70538"/>
                  <a:pt x="767991" y="137936"/>
                </a:cubicBezTo>
                <a:lnTo>
                  <a:pt x="767991" y="409914"/>
                </a:lnTo>
                <a:close/>
                <a:moveTo>
                  <a:pt x="545826" y="261740"/>
                </a:moveTo>
                <a:lnTo>
                  <a:pt x="315455" y="143495"/>
                </a:lnTo>
                <a:cubicBezTo>
                  <a:pt x="313541" y="142506"/>
                  <a:pt x="311392" y="141972"/>
                  <a:pt x="309242" y="141956"/>
                </a:cubicBezTo>
                <a:cubicBezTo>
                  <a:pt x="309211" y="141956"/>
                  <a:pt x="309164" y="141956"/>
                  <a:pt x="309133" y="141956"/>
                </a:cubicBezTo>
                <a:cubicBezTo>
                  <a:pt x="301602" y="141956"/>
                  <a:pt x="295436" y="148065"/>
                  <a:pt x="295388" y="155681"/>
                </a:cubicBezTo>
                <a:lnTo>
                  <a:pt x="295388" y="392248"/>
                </a:lnTo>
                <a:cubicBezTo>
                  <a:pt x="295404" y="394400"/>
                  <a:pt x="295938" y="396551"/>
                  <a:pt x="296926" y="398467"/>
                </a:cubicBezTo>
                <a:cubicBezTo>
                  <a:pt x="298621" y="401733"/>
                  <a:pt x="301476" y="404136"/>
                  <a:pt x="304975" y="405251"/>
                </a:cubicBezTo>
                <a:cubicBezTo>
                  <a:pt x="306356" y="405690"/>
                  <a:pt x="307752" y="405910"/>
                  <a:pt x="309164" y="405910"/>
                </a:cubicBezTo>
                <a:cubicBezTo>
                  <a:pt x="311329" y="405910"/>
                  <a:pt x="313479" y="405392"/>
                  <a:pt x="315440" y="404371"/>
                </a:cubicBezTo>
                <a:lnTo>
                  <a:pt x="544649" y="286723"/>
                </a:lnTo>
                <a:cubicBezTo>
                  <a:pt x="545057" y="286598"/>
                  <a:pt x="545450" y="286425"/>
                  <a:pt x="545826" y="286237"/>
                </a:cubicBezTo>
                <a:cubicBezTo>
                  <a:pt x="548399" y="284917"/>
                  <a:pt x="550470" y="282845"/>
                  <a:pt x="551788" y="280269"/>
                </a:cubicBezTo>
                <a:cubicBezTo>
                  <a:pt x="555256" y="273501"/>
                  <a:pt x="552573" y="265194"/>
                  <a:pt x="545826" y="261740"/>
                </a:cubicBezTo>
                <a:close/>
                <a:moveTo>
                  <a:pt x="311062" y="388951"/>
                </a:moveTo>
                <a:lnTo>
                  <a:pt x="311062" y="158884"/>
                </a:lnTo>
                <a:lnTo>
                  <a:pt x="535189" y="273910"/>
                </a:lnTo>
                <a:lnTo>
                  <a:pt x="311062" y="38895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8166483" y="3785303"/>
            <a:ext cx="325121" cy="371786"/>
          </a:xfrm>
          <a:custGeom>
            <a:rect b="b" l="l" r="r" t="t"/>
            <a:pathLst>
              <a:path extrusionOk="0" h="743572" w="650242">
                <a:moveTo>
                  <a:pt x="650243" y="189279"/>
                </a:moveTo>
                <a:cubicBezTo>
                  <a:pt x="650273" y="180160"/>
                  <a:pt x="645440" y="175078"/>
                  <a:pt x="635879" y="174154"/>
                </a:cubicBezTo>
                <a:cubicBezTo>
                  <a:pt x="625469" y="173156"/>
                  <a:pt x="616102" y="172158"/>
                  <a:pt x="606989" y="170071"/>
                </a:cubicBezTo>
                <a:cubicBezTo>
                  <a:pt x="570566" y="161756"/>
                  <a:pt x="538931" y="142682"/>
                  <a:pt x="515514" y="114906"/>
                </a:cubicBezTo>
                <a:cubicBezTo>
                  <a:pt x="492112" y="87159"/>
                  <a:pt x="478495" y="52632"/>
                  <a:pt x="476138" y="15021"/>
                </a:cubicBezTo>
                <a:cubicBezTo>
                  <a:pt x="476108" y="14454"/>
                  <a:pt x="476034" y="13903"/>
                  <a:pt x="475929" y="13337"/>
                </a:cubicBezTo>
                <a:cubicBezTo>
                  <a:pt x="474497" y="5603"/>
                  <a:pt x="467577" y="0"/>
                  <a:pt x="459448" y="0"/>
                </a:cubicBezTo>
                <a:lnTo>
                  <a:pt x="352596" y="0"/>
                </a:lnTo>
                <a:cubicBezTo>
                  <a:pt x="343289" y="0"/>
                  <a:pt x="335622" y="7570"/>
                  <a:pt x="335503" y="16988"/>
                </a:cubicBezTo>
                <a:cubicBezTo>
                  <a:pt x="335384" y="25094"/>
                  <a:pt x="335488" y="33290"/>
                  <a:pt x="335592" y="41218"/>
                </a:cubicBezTo>
                <a:cubicBezTo>
                  <a:pt x="335667" y="46821"/>
                  <a:pt x="335742" y="52632"/>
                  <a:pt x="335727" y="58310"/>
                </a:cubicBezTo>
                <a:cubicBezTo>
                  <a:pt x="335667" y="134755"/>
                  <a:pt x="335578" y="211200"/>
                  <a:pt x="335503" y="287644"/>
                </a:cubicBezTo>
                <a:lnTo>
                  <a:pt x="335369" y="417809"/>
                </a:lnTo>
                <a:cubicBezTo>
                  <a:pt x="335354" y="428986"/>
                  <a:pt x="335354" y="440162"/>
                  <a:pt x="335369" y="451338"/>
                </a:cubicBezTo>
                <a:cubicBezTo>
                  <a:pt x="335369" y="468937"/>
                  <a:pt x="335384" y="486535"/>
                  <a:pt x="335324" y="504134"/>
                </a:cubicBezTo>
                <a:cubicBezTo>
                  <a:pt x="335309" y="510512"/>
                  <a:pt x="334847" y="516160"/>
                  <a:pt x="333907" y="521435"/>
                </a:cubicBezTo>
                <a:cubicBezTo>
                  <a:pt x="329582" y="545933"/>
                  <a:pt x="316382" y="567585"/>
                  <a:pt x="296768" y="582412"/>
                </a:cubicBezTo>
                <a:cubicBezTo>
                  <a:pt x="277379" y="597060"/>
                  <a:pt x="253514" y="603781"/>
                  <a:pt x="229546" y="601337"/>
                </a:cubicBezTo>
                <a:cubicBezTo>
                  <a:pt x="174867" y="595764"/>
                  <a:pt x="136147" y="549032"/>
                  <a:pt x="141412" y="494955"/>
                </a:cubicBezTo>
                <a:cubicBezTo>
                  <a:pt x="144112" y="467178"/>
                  <a:pt x="158937" y="441846"/>
                  <a:pt x="182086" y="425469"/>
                </a:cubicBezTo>
                <a:cubicBezTo>
                  <a:pt x="205189" y="409122"/>
                  <a:pt x="233961" y="403549"/>
                  <a:pt x="261017" y="410195"/>
                </a:cubicBezTo>
                <a:cubicBezTo>
                  <a:pt x="264701" y="411104"/>
                  <a:pt x="269280" y="412221"/>
                  <a:pt x="273158" y="409181"/>
                </a:cubicBezTo>
                <a:cubicBezTo>
                  <a:pt x="277036" y="406142"/>
                  <a:pt x="277036" y="401358"/>
                  <a:pt x="277036" y="397871"/>
                </a:cubicBezTo>
                <a:cubicBezTo>
                  <a:pt x="277050" y="385369"/>
                  <a:pt x="277036" y="372866"/>
                  <a:pt x="277036" y="360379"/>
                </a:cubicBezTo>
                <a:cubicBezTo>
                  <a:pt x="277036" y="335359"/>
                  <a:pt x="277021" y="309490"/>
                  <a:pt x="277125" y="284068"/>
                </a:cubicBezTo>
                <a:cubicBezTo>
                  <a:pt x="277155" y="277660"/>
                  <a:pt x="274739" y="269763"/>
                  <a:pt x="263105" y="268541"/>
                </a:cubicBezTo>
                <a:cubicBezTo>
                  <a:pt x="215376" y="263534"/>
                  <a:pt x="169721" y="272177"/>
                  <a:pt x="127422" y="294261"/>
                </a:cubicBezTo>
                <a:cubicBezTo>
                  <a:pt x="71042" y="323691"/>
                  <a:pt x="29593" y="373701"/>
                  <a:pt x="10725" y="435080"/>
                </a:cubicBezTo>
                <a:cubicBezTo>
                  <a:pt x="-8157" y="496505"/>
                  <a:pt x="-1967" y="561207"/>
                  <a:pt x="28191" y="617252"/>
                </a:cubicBezTo>
                <a:cubicBezTo>
                  <a:pt x="57171" y="671136"/>
                  <a:pt x="102871" y="708792"/>
                  <a:pt x="167901" y="732396"/>
                </a:cubicBezTo>
                <a:cubicBezTo>
                  <a:pt x="188440" y="739847"/>
                  <a:pt x="209873" y="743572"/>
                  <a:pt x="232603" y="743572"/>
                </a:cubicBezTo>
                <a:cubicBezTo>
                  <a:pt x="251367" y="743572"/>
                  <a:pt x="271010" y="741039"/>
                  <a:pt x="291757" y="735972"/>
                </a:cubicBezTo>
                <a:cubicBezTo>
                  <a:pt x="379562" y="714529"/>
                  <a:pt x="438239" y="659885"/>
                  <a:pt x="466145" y="573546"/>
                </a:cubicBezTo>
                <a:cubicBezTo>
                  <a:pt x="475452" y="544756"/>
                  <a:pt x="476213" y="515564"/>
                  <a:pt x="476183" y="485701"/>
                </a:cubicBezTo>
                <a:cubicBezTo>
                  <a:pt x="476168" y="460890"/>
                  <a:pt x="476168" y="436094"/>
                  <a:pt x="476183" y="411283"/>
                </a:cubicBezTo>
                <a:cubicBezTo>
                  <a:pt x="476183" y="375698"/>
                  <a:pt x="476198" y="340113"/>
                  <a:pt x="476138" y="304528"/>
                </a:cubicBezTo>
                <a:cubicBezTo>
                  <a:pt x="476123" y="296720"/>
                  <a:pt x="475974" y="288837"/>
                  <a:pt x="475825" y="281192"/>
                </a:cubicBezTo>
                <a:cubicBezTo>
                  <a:pt x="475720" y="275768"/>
                  <a:pt x="475601" y="270195"/>
                  <a:pt x="475541" y="264607"/>
                </a:cubicBezTo>
                <a:cubicBezTo>
                  <a:pt x="521838" y="295289"/>
                  <a:pt x="575622" y="312083"/>
                  <a:pt x="635447" y="314527"/>
                </a:cubicBezTo>
                <a:cubicBezTo>
                  <a:pt x="639951" y="314721"/>
                  <a:pt x="643546" y="313528"/>
                  <a:pt x="646156" y="311025"/>
                </a:cubicBezTo>
                <a:cubicBezTo>
                  <a:pt x="649765" y="307553"/>
                  <a:pt x="650183" y="302874"/>
                  <a:pt x="650168" y="299640"/>
                </a:cubicBezTo>
                <a:cubicBezTo>
                  <a:pt x="650138" y="264651"/>
                  <a:pt x="650094" y="227114"/>
                  <a:pt x="650243" y="189279"/>
                </a:cubicBezTo>
                <a:close/>
                <a:moveTo>
                  <a:pt x="635328" y="189220"/>
                </a:moveTo>
                <a:cubicBezTo>
                  <a:pt x="635178" y="227070"/>
                  <a:pt x="635223" y="264622"/>
                  <a:pt x="635298" y="299551"/>
                </a:cubicBezTo>
                <a:cubicBezTo>
                  <a:pt x="576010" y="296988"/>
                  <a:pt x="525134" y="280581"/>
                  <a:pt x="479807" y="249422"/>
                </a:cubicBezTo>
                <a:cubicBezTo>
                  <a:pt x="479792" y="249407"/>
                  <a:pt x="479762" y="249392"/>
                  <a:pt x="479733" y="249377"/>
                </a:cubicBezTo>
                <a:cubicBezTo>
                  <a:pt x="479718" y="249362"/>
                  <a:pt x="479688" y="249348"/>
                  <a:pt x="479673" y="249333"/>
                </a:cubicBezTo>
                <a:cubicBezTo>
                  <a:pt x="475944" y="246844"/>
                  <a:pt x="471141" y="246621"/>
                  <a:pt x="467159" y="248766"/>
                </a:cubicBezTo>
                <a:cubicBezTo>
                  <a:pt x="463087" y="250957"/>
                  <a:pt x="460582" y="255174"/>
                  <a:pt x="460626" y="259823"/>
                </a:cubicBezTo>
                <a:cubicBezTo>
                  <a:pt x="460656" y="267036"/>
                  <a:pt x="460805" y="274352"/>
                  <a:pt x="460939" y="281416"/>
                </a:cubicBezTo>
                <a:cubicBezTo>
                  <a:pt x="461089" y="288986"/>
                  <a:pt x="461253" y="296809"/>
                  <a:pt x="461253" y="304468"/>
                </a:cubicBezTo>
                <a:cubicBezTo>
                  <a:pt x="461297" y="340053"/>
                  <a:pt x="461297" y="375623"/>
                  <a:pt x="461297" y="411208"/>
                </a:cubicBezTo>
                <a:cubicBezTo>
                  <a:pt x="461297" y="436019"/>
                  <a:pt x="461297" y="460830"/>
                  <a:pt x="461297" y="485641"/>
                </a:cubicBezTo>
                <a:cubicBezTo>
                  <a:pt x="461312" y="514267"/>
                  <a:pt x="460611" y="542178"/>
                  <a:pt x="451976" y="568896"/>
                </a:cubicBezTo>
                <a:cubicBezTo>
                  <a:pt x="438880" y="609414"/>
                  <a:pt x="418506" y="642778"/>
                  <a:pt x="391420" y="668051"/>
                </a:cubicBezTo>
                <a:cubicBezTo>
                  <a:pt x="364259" y="693384"/>
                  <a:pt x="329552" y="711340"/>
                  <a:pt x="288237" y="721428"/>
                </a:cubicBezTo>
                <a:cubicBezTo>
                  <a:pt x="245326" y="731904"/>
                  <a:pt x="207635" y="730891"/>
                  <a:pt x="173017" y="718329"/>
                </a:cubicBezTo>
                <a:cubicBezTo>
                  <a:pt x="111582" y="696036"/>
                  <a:pt x="68522" y="660645"/>
                  <a:pt x="41346" y="610144"/>
                </a:cubicBezTo>
                <a:cubicBezTo>
                  <a:pt x="13112" y="557616"/>
                  <a:pt x="7310" y="496981"/>
                  <a:pt x="25014" y="439387"/>
                </a:cubicBezTo>
                <a:cubicBezTo>
                  <a:pt x="42703" y="381852"/>
                  <a:pt x="81543" y="334972"/>
                  <a:pt x="134357" y="307404"/>
                </a:cubicBezTo>
                <a:cubicBezTo>
                  <a:pt x="166723" y="290506"/>
                  <a:pt x="201177" y="281997"/>
                  <a:pt x="237093" y="281997"/>
                </a:cubicBezTo>
                <a:cubicBezTo>
                  <a:pt x="245177" y="281997"/>
                  <a:pt x="253350" y="282429"/>
                  <a:pt x="261569" y="283293"/>
                </a:cubicBezTo>
                <a:cubicBezTo>
                  <a:pt x="261822" y="283323"/>
                  <a:pt x="262031" y="283353"/>
                  <a:pt x="262210" y="283383"/>
                </a:cubicBezTo>
                <a:cubicBezTo>
                  <a:pt x="262210" y="283547"/>
                  <a:pt x="262225" y="283725"/>
                  <a:pt x="262225" y="283949"/>
                </a:cubicBezTo>
                <a:cubicBezTo>
                  <a:pt x="262120" y="309416"/>
                  <a:pt x="262120" y="335300"/>
                  <a:pt x="262135" y="360334"/>
                </a:cubicBezTo>
                <a:cubicBezTo>
                  <a:pt x="262135" y="371928"/>
                  <a:pt x="262135" y="383521"/>
                  <a:pt x="262135" y="395114"/>
                </a:cubicBezTo>
                <a:cubicBezTo>
                  <a:pt x="231589" y="388349"/>
                  <a:pt x="199417" y="394906"/>
                  <a:pt x="173465" y="413279"/>
                </a:cubicBezTo>
                <a:cubicBezTo>
                  <a:pt x="146781" y="432160"/>
                  <a:pt x="129689" y="461397"/>
                  <a:pt x="126571" y="493494"/>
                </a:cubicBezTo>
                <a:cubicBezTo>
                  <a:pt x="120501" y="555857"/>
                  <a:pt x="165067" y="609726"/>
                  <a:pt x="228039" y="616149"/>
                </a:cubicBezTo>
                <a:cubicBezTo>
                  <a:pt x="255752" y="618965"/>
                  <a:pt x="283360" y="611217"/>
                  <a:pt x="305762" y="594288"/>
                </a:cubicBezTo>
                <a:cubicBezTo>
                  <a:pt x="328403" y="577196"/>
                  <a:pt x="343617" y="552236"/>
                  <a:pt x="348599" y="524013"/>
                </a:cubicBezTo>
                <a:cubicBezTo>
                  <a:pt x="349687" y="517888"/>
                  <a:pt x="350209" y="511406"/>
                  <a:pt x="350239" y="504164"/>
                </a:cubicBezTo>
                <a:cubicBezTo>
                  <a:pt x="350284" y="486550"/>
                  <a:pt x="350284" y="468937"/>
                  <a:pt x="350284" y="451323"/>
                </a:cubicBezTo>
                <a:cubicBezTo>
                  <a:pt x="350284" y="440147"/>
                  <a:pt x="350284" y="428986"/>
                  <a:pt x="350284" y="417809"/>
                </a:cubicBezTo>
                <a:lnTo>
                  <a:pt x="350418" y="287644"/>
                </a:lnTo>
                <a:cubicBezTo>
                  <a:pt x="350508" y="211200"/>
                  <a:pt x="350582" y="134755"/>
                  <a:pt x="350642" y="58310"/>
                </a:cubicBezTo>
                <a:cubicBezTo>
                  <a:pt x="350642" y="52528"/>
                  <a:pt x="350567" y="46672"/>
                  <a:pt x="350493" y="41024"/>
                </a:cubicBezTo>
                <a:cubicBezTo>
                  <a:pt x="350388" y="33201"/>
                  <a:pt x="350284" y="25109"/>
                  <a:pt x="350403" y="17092"/>
                </a:cubicBezTo>
                <a:cubicBezTo>
                  <a:pt x="350418" y="15870"/>
                  <a:pt x="351373" y="14916"/>
                  <a:pt x="352581" y="14916"/>
                </a:cubicBezTo>
                <a:lnTo>
                  <a:pt x="459433" y="14916"/>
                </a:lnTo>
                <a:cubicBezTo>
                  <a:pt x="460283" y="14916"/>
                  <a:pt x="461133" y="15438"/>
                  <a:pt x="461238" y="15989"/>
                </a:cubicBezTo>
                <a:cubicBezTo>
                  <a:pt x="463803" y="56790"/>
                  <a:pt x="478629" y="94327"/>
                  <a:pt x="504089" y="124532"/>
                </a:cubicBezTo>
                <a:cubicBezTo>
                  <a:pt x="529609" y="154797"/>
                  <a:pt x="564033" y="175570"/>
                  <a:pt x="603648" y="184615"/>
                </a:cubicBezTo>
                <a:cubicBezTo>
                  <a:pt x="613641" y="186895"/>
                  <a:pt x="623500" y="187953"/>
                  <a:pt x="634448" y="188996"/>
                </a:cubicBezTo>
                <a:cubicBezTo>
                  <a:pt x="634791" y="189026"/>
                  <a:pt x="635089" y="189071"/>
                  <a:pt x="635328" y="189101"/>
                </a:cubicBezTo>
                <a:cubicBezTo>
                  <a:pt x="635328" y="189130"/>
                  <a:pt x="635328" y="189175"/>
                  <a:pt x="635328" y="1892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 txBox="1"/>
          <p:nvPr/>
        </p:nvSpPr>
        <p:spPr>
          <a:xfrm>
            <a:off x="498626" y="677642"/>
            <a:ext cx="26472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ICONS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Resource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26" name="Google Shape;526;p36"/>
          <p:cNvSpPr txBox="1"/>
          <p:nvPr/>
        </p:nvSpPr>
        <p:spPr>
          <a:xfrm>
            <a:off x="498626" y="3154582"/>
            <a:ext cx="2647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 these design resources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 your Presentation.</a:t>
            </a:r>
            <a:endParaRPr sz="700">
              <a:solidFill>
                <a:schemeClr val="lt1"/>
              </a:solidFill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Happy designing! </a:t>
            </a:r>
            <a:endParaRPr sz="700">
              <a:solidFill>
                <a:schemeClr val="lt1"/>
              </a:solidFill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7"/>
          <p:cNvSpPr/>
          <p:nvPr/>
        </p:nvSpPr>
        <p:spPr>
          <a:xfrm>
            <a:off x="0" y="0"/>
            <a:ext cx="364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7"/>
          <p:cNvSpPr txBox="1"/>
          <p:nvPr/>
        </p:nvSpPr>
        <p:spPr>
          <a:xfrm>
            <a:off x="498626" y="677642"/>
            <a:ext cx="26472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ELEMENTS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Resource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33" name="Google Shape;533;p37"/>
          <p:cNvSpPr txBox="1"/>
          <p:nvPr/>
        </p:nvSpPr>
        <p:spPr>
          <a:xfrm>
            <a:off x="498626" y="3154582"/>
            <a:ext cx="2647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 these design resources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 your Presentation.</a:t>
            </a:r>
            <a:endParaRPr sz="700">
              <a:solidFill>
                <a:schemeClr val="lt1"/>
              </a:solidFill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Happy designing! </a:t>
            </a:r>
            <a:endParaRPr sz="700">
              <a:solidFill>
                <a:schemeClr val="lt1"/>
              </a:solidFill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34" name="Google Shape;534;p37"/>
          <p:cNvSpPr/>
          <p:nvPr/>
        </p:nvSpPr>
        <p:spPr>
          <a:xfrm>
            <a:off x="4741230" y="870400"/>
            <a:ext cx="900837" cy="904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7"/>
          <p:cNvSpPr/>
          <p:nvPr/>
        </p:nvSpPr>
        <p:spPr>
          <a:xfrm>
            <a:off x="6005195" y="870400"/>
            <a:ext cx="1047750" cy="90735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36" name="Google Shape;536;p37"/>
          <p:cNvSpPr/>
          <p:nvPr/>
        </p:nvSpPr>
        <p:spPr>
          <a:xfrm>
            <a:off x="7410806" y="877418"/>
            <a:ext cx="889000" cy="887578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37" name="Google Shape;537;p37"/>
          <p:cNvSpPr/>
          <p:nvPr/>
        </p:nvSpPr>
        <p:spPr>
          <a:xfrm>
            <a:off x="6098804" y="2127571"/>
            <a:ext cx="904313" cy="904313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538" name="Google Shape;538;p37"/>
          <p:cNvSpPr/>
          <p:nvPr/>
        </p:nvSpPr>
        <p:spPr>
          <a:xfrm>
            <a:off x="4669457" y="2127571"/>
            <a:ext cx="1038949" cy="899827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39" name="Google Shape;539;p37"/>
          <p:cNvSpPr/>
          <p:nvPr/>
        </p:nvSpPr>
        <p:spPr>
          <a:xfrm>
            <a:off x="7388631" y="2134588"/>
            <a:ext cx="936625" cy="890730"/>
          </a:xfrm>
          <a:custGeom>
            <a:rect b="b" l="l" r="r" t="t"/>
            <a:pathLst>
              <a:path extrusionOk="0" h="6038850" w="6350000">
                <a:moveTo>
                  <a:pt x="1212850" y="6038850"/>
                </a:moveTo>
                <a:lnTo>
                  <a:pt x="0" y="2306320"/>
                </a:lnTo>
                <a:lnTo>
                  <a:pt x="3175000" y="0"/>
                </a:lnTo>
                <a:lnTo>
                  <a:pt x="6350000" y="2306320"/>
                </a:lnTo>
                <a:lnTo>
                  <a:pt x="5137150" y="6038850"/>
                </a:lnTo>
                <a:lnTo>
                  <a:pt x="1212850" y="60388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40" name="Google Shape;540;p37"/>
          <p:cNvSpPr/>
          <p:nvPr/>
        </p:nvSpPr>
        <p:spPr>
          <a:xfrm>
            <a:off x="7402105" y="3384741"/>
            <a:ext cx="908202" cy="88935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7"/>
          <p:cNvSpPr/>
          <p:nvPr/>
        </p:nvSpPr>
        <p:spPr>
          <a:xfrm>
            <a:off x="6047452" y="3382069"/>
            <a:ext cx="943924" cy="89770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37"/>
          <p:cNvGrpSpPr/>
          <p:nvPr/>
        </p:nvGrpSpPr>
        <p:grpSpPr>
          <a:xfrm>
            <a:off x="4746234" y="3384741"/>
            <a:ext cx="888440" cy="888440"/>
            <a:chOff x="0" y="0"/>
            <a:chExt cx="1588770" cy="1588770"/>
          </a:xfrm>
        </p:grpSpPr>
        <p:sp>
          <p:nvSpPr>
            <p:cNvPr id="543" name="Google Shape;543;p37"/>
            <p:cNvSpPr/>
            <p:nvPr/>
          </p:nvSpPr>
          <p:spPr>
            <a:xfrm>
              <a:off x="6350" y="6350"/>
              <a:ext cx="1576070" cy="1576070"/>
            </a:xfrm>
            <a:custGeom>
              <a:rect b="b" l="l" r="r" t="t"/>
              <a:pathLst>
                <a:path extrusionOk="0" h="1576070" w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44" name="Google Shape;544;p37"/>
            <p:cNvSpPr/>
            <p:nvPr/>
          </p:nvSpPr>
          <p:spPr>
            <a:xfrm>
              <a:off x="0" y="0"/>
              <a:ext cx="1588770" cy="1588770"/>
            </a:xfrm>
            <a:custGeom>
              <a:rect b="b" l="l" r="r" t="t"/>
              <a:pathLst>
                <a:path extrusionOk="0" h="1588770" w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51" name="Google Shape;551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52" name="Google Shape;552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53" name="Google Shape;553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54" name="Google Shape;554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55" name="Google Shape;555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56" name="Google Shape;556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57" name="Google Shape;557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58" name="Google Shape;558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59" name="Google Shape;559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0" name="Google Shape;560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61" name="Google Shape;561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62" name="Google Shape;562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3" name="Google Shape;563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1918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3"/>
          <p:cNvGrpSpPr/>
          <p:nvPr/>
        </p:nvGrpSpPr>
        <p:grpSpPr>
          <a:xfrm>
            <a:off x="4874948" y="2486657"/>
            <a:ext cx="3115661" cy="230850"/>
            <a:chOff x="0" y="-66675"/>
            <a:chExt cx="8308430" cy="615600"/>
          </a:xfrm>
        </p:grpSpPr>
        <p:sp>
          <p:nvSpPr>
            <p:cNvPr id="84" name="Google Shape;84;p13"/>
            <p:cNvSpPr/>
            <p:nvPr/>
          </p:nvSpPr>
          <p:spPr>
            <a:xfrm>
              <a:off x="0" y="194852"/>
              <a:ext cx="624600" cy="219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1123430" y="-66675"/>
              <a:ext cx="718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4874948" y="3206911"/>
            <a:ext cx="3115661" cy="230850"/>
            <a:chOff x="0" y="-66675"/>
            <a:chExt cx="8308430" cy="615600"/>
          </a:xfrm>
        </p:grpSpPr>
        <p:sp>
          <p:nvSpPr>
            <p:cNvPr id="87" name="Google Shape;87;p13"/>
            <p:cNvSpPr/>
            <p:nvPr/>
          </p:nvSpPr>
          <p:spPr>
            <a:xfrm>
              <a:off x="0" y="194852"/>
              <a:ext cx="624600" cy="219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1123430" y="-66675"/>
              <a:ext cx="718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4874948" y="3927165"/>
            <a:ext cx="3115661" cy="230850"/>
            <a:chOff x="0" y="-66675"/>
            <a:chExt cx="8308430" cy="615600"/>
          </a:xfrm>
        </p:grpSpPr>
        <p:sp>
          <p:nvSpPr>
            <p:cNvPr id="90" name="Google Shape;90;p13"/>
            <p:cNvSpPr/>
            <p:nvPr/>
          </p:nvSpPr>
          <p:spPr>
            <a:xfrm>
              <a:off x="0" y="194852"/>
              <a:ext cx="624600" cy="219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1123430" y="-66675"/>
              <a:ext cx="718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6271" r="39938" t="0"/>
          <a:stretch/>
        </p:blipFill>
        <p:spPr>
          <a:xfrm>
            <a:off x="0" y="0"/>
            <a:ext cx="41499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4874948" y="957970"/>
            <a:ext cx="3754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ADD AN AGENDA 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94" name="Google Shape;94;p13"/>
          <p:cNvSpPr/>
          <p:nvPr/>
        </p:nvSpPr>
        <p:spPr>
          <a:xfrm rot="10800000">
            <a:off x="2789238" y="4463167"/>
            <a:ext cx="1364125" cy="682639"/>
          </a:xfrm>
          <a:custGeom>
            <a:rect b="b" l="l" r="r" t="t"/>
            <a:pathLst>
              <a:path extrusionOk="0" h="1365277" w="2728249">
                <a:moveTo>
                  <a:pt x="2728250" y="0"/>
                </a:moveTo>
                <a:cubicBezTo>
                  <a:pt x="2728250" y="754131"/>
                  <a:pt x="2117103" y="1365278"/>
                  <a:pt x="1362972" y="1365278"/>
                </a:cubicBezTo>
                <a:cubicBezTo>
                  <a:pt x="608840" y="1365278"/>
                  <a:pt x="0" y="754131"/>
                  <a:pt x="0" y="0"/>
                </a:cubicBezTo>
                <a:lnTo>
                  <a:pt x="2728250" y="0"/>
                </a:lnTo>
                <a:close/>
              </a:path>
            </a:pathLst>
          </a:custGeom>
          <a:solidFill>
            <a:srgbClr val="E1715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 rot="10800000">
            <a:off x="0" y="0"/>
            <a:ext cx="1349278" cy="1349269"/>
          </a:xfrm>
          <a:custGeom>
            <a:rect b="b" l="l" r="r" t="t"/>
            <a:pathLst>
              <a:path extrusionOk="0" h="2698538" w="2698555">
                <a:moveTo>
                  <a:pt x="2698555" y="0"/>
                </a:moveTo>
                <a:cubicBezTo>
                  <a:pt x="1208186" y="0"/>
                  <a:pt x="11" y="1208176"/>
                  <a:pt x="0" y="2698539"/>
                </a:cubicBezTo>
                <a:lnTo>
                  <a:pt x="2698555" y="2698539"/>
                </a:lnTo>
                <a:lnTo>
                  <a:pt x="26985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40523" l="6154" r="3068" t="14178"/>
          <a:stretch/>
        </p:blipFill>
        <p:spPr>
          <a:xfrm>
            <a:off x="0" y="0"/>
            <a:ext cx="9144005" cy="304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514350" y="51435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666540" y="3823650"/>
            <a:ext cx="4022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HELLO THERE!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5279370" y="3678393"/>
            <a:ext cx="3198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I'm </a:t>
            </a:r>
            <a:r>
              <a:rPr lang="en" sz="1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Rain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, and I'll be sharing with you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my beautiful ideas. Follow me at </a:t>
            </a:r>
            <a:r>
              <a:rPr lang="en" sz="1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@reallygreatsite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to learn more.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7268984" y="0"/>
            <a:ext cx="1364124" cy="682639"/>
          </a:xfrm>
          <a:custGeom>
            <a:rect b="b" l="l" r="r" t="t"/>
            <a:pathLst>
              <a:path extrusionOk="0" h="1365277" w="2728249">
                <a:moveTo>
                  <a:pt x="2728250" y="0"/>
                </a:moveTo>
                <a:cubicBezTo>
                  <a:pt x="2728250" y="754131"/>
                  <a:pt x="2117103" y="1365278"/>
                  <a:pt x="1362972" y="1365278"/>
                </a:cubicBezTo>
                <a:cubicBezTo>
                  <a:pt x="608840" y="1365278"/>
                  <a:pt x="0" y="754131"/>
                  <a:pt x="0" y="0"/>
                </a:cubicBezTo>
                <a:lnTo>
                  <a:pt x="27282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660021" y="717019"/>
            <a:ext cx="3754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CONTACT INFORMATION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30886" r="0" t="26112"/>
          <a:stretch/>
        </p:blipFill>
        <p:spPr>
          <a:xfrm>
            <a:off x="660021" y="2163656"/>
            <a:ext cx="3754701" cy="225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5275581" y="688444"/>
            <a:ext cx="3198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Name: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Lennox Quincy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5275581" y="1276031"/>
            <a:ext cx="3198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Address:</a:t>
            </a:r>
            <a:r>
              <a:rPr b="1"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123 Anywhere St.,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Any City, ST 12345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5275581" y="2130319"/>
            <a:ext cx="3198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Phone number:</a:t>
            </a:r>
            <a:r>
              <a:rPr b="1"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123-456-7890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5275581" y="2717906"/>
            <a:ext cx="3198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Email:</a:t>
            </a:r>
            <a:r>
              <a:rPr b="1"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hello@reallygreatsite.com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5275581" y="3305494"/>
            <a:ext cx="3198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Website:</a:t>
            </a:r>
            <a:r>
              <a:rPr b="1"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www.reallygreatsite.com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275581" y="3893082"/>
            <a:ext cx="3198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Job Networking Profile:</a:t>
            </a:r>
            <a:r>
              <a:rPr lang="en" sz="1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@reallygreatsite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7" name="Google Shape;117;p15"/>
          <p:cNvSpPr/>
          <p:nvPr/>
        </p:nvSpPr>
        <p:spPr>
          <a:xfrm rot="10800000">
            <a:off x="0" y="0"/>
            <a:ext cx="836081" cy="836076"/>
          </a:xfrm>
          <a:custGeom>
            <a:rect b="b" l="l" r="r" t="t"/>
            <a:pathLst>
              <a:path extrusionOk="0" h="1672151" w="1672162">
                <a:moveTo>
                  <a:pt x="1672162" y="0"/>
                </a:moveTo>
                <a:cubicBezTo>
                  <a:pt x="748654" y="0"/>
                  <a:pt x="7" y="748647"/>
                  <a:pt x="0" y="1672152"/>
                </a:cubicBezTo>
                <a:lnTo>
                  <a:pt x="1672162" y="1672152"/>
                </a:lnTo>
                <a:lnTo>
                  <a:pt x="16721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 rot="10800000">
            <a:off x="660021" y="3764063"/>
            <a:ext cx="1318656" cy="659885"/>
          </a:xfrm>
          <a:custGeom>
            <a:rect b="b" l="l" r="r" t="t"/>
            <a:pathLst>
              <a:path extrusionOk="0" h="1319770" w="2637312">
                <a:moveTo>
                  <a:pt x="2637312" y="0"/>
                </a:moveTo>
                <a:cubicBezTo>
                  <a:pt x="2637312" y="728995"/>
                  <a:pt x="2046536" y="1319771"/>
                  <a:pt x="1317541" y="1319771"/>
                </a:cubicBezTo>
                <a:cubicBezTo>
                  <a:pt x="588546" y="1319771"/>
                  <a:pt x="0" y="728995"/>
                  <a:pt x="0" y="0"/>
                </a:cubicBezTo>
                <a:lnTo>
                  <a:pt x="26373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1457733" y="958458"/>
            <a:ext cx="6228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WORK HISTORY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24" name="Google Shape;124;p16"/>
          <p:cNvGrpSpPr/>
          <p:nvPr/>
        </p:nvGrpSpPr>
        <p:grpSpPr>
          <a:xfrm>
            <a:off x="682019" y="2307852"/>
            <a:ext cx="2230538" cy="1854518"/>
            <a:chOff x="0" y="-38100"/>
            <a:chExt cx="5948100" cy="4945382"/>
          </a:xfrm>
        </p:grpSpPr>
        <p:sp>
          <p:nvSpPr>
            <p:cNvPr id="125" name="Google Shape;125;p16"/>
            <p:cNvSpPr txBox="1"/>
            <p:nvPr/>
          </p:nvSpPr>
          <p:spPr>
            <a:xfrm>
              <a:off x="0" y="3823682"/>
              <a:ext cx="59481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Describe the work you did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for this particular job position.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0" y="-38100"/>
              <a:ext cx="59481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Write your first job position here.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934" y="2361364"/>
              <a:ext cx="410908" cy="412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879585" y="1843578"/>
              <a:ext cx="5068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Company 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(Inclusive dates)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9" name="Google Shape;129;p16"/>
          <p:cNvGrpSpPr/>
          <p:nvPr/>
        </p:nvGrpSpPr>
        <p:grpSpPr>
          <a:xfrm>
            <a:off x="3456750" y="2307852"/>
            <a:ext cx="2230538" cy="1854518"/>
            <a:chOff x="0" y="-38100"/>
            <a:chExt cx="5948100" cy="4945382"/>
          </a:xfrm>
        </p:grpSpPr>
        <p:sp>
          <p:nvSpPr>
            <p:cNvPr id="130" name="Google Shape;130;p16"/>
            <p:cNvSpPr txBox="1"/>
            <p:nvPr/>
          </p:nvSpPr>
          <p:spPr>
            <a:xfrm>
              <a:off x="0" y="3823682"/>
              <a:ext cx="59481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Describe the work you did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for this particular job position.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0" y="-38100"/>
              <a:ext cx="59481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Write your second job position here.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934" y="2361364"/>
              <a:ext cx="410908" cy="412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879585" y="1843578"/>
              <a:ext cx="5068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Company 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(Inclusive dates)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34" name="Google Shape;134;p16"/>
          <p:cNvGrpSpPr/>
          <p:nvPr/>
        </p:nvGrpSpPr>
        <p:grpSpPr>
          <a:xfrm>
            <a:off x="6231482" y="2307852"/>
            <a:ext cx="2230538" cy="1854518"/>
            <a:chOff x="0" y="-38100"/>
            <a:chExt cx="5948100" cy="4945382"/>
          </a:xfrm>
        </p:grpSpPr>
        <p:sp>
          <p:nvSpPr>
            <p:cNvPr id="135" name="Google Shape;135;p16"/>
            <p:cNvSpPr txBox="1"/>
            <p:nvPr/>
          </p:nvSpPr>
          <p:spPr>
            <a:xfrm>
              <a:off x="0" y="3823682"/>
              <a:ext cx="59481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Describe the work you did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for this particular job position.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0" y="-38100"/>
              <a:ext cx="59481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Write your third job position here.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934" y="2361364"/>
              <a:ext cx="410908" cy="412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879585" y="1843578"/>
              <a:ext cx="5068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Company 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(Inclusive dates)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39" name="Google Shape;139;p16"/>
          <p:cNvSpPr/>
          <p:nvPr/>
        </p:nvSpPr>
        <p:spPr>
          <a:xfrm rot="-5400000">
            <a:off x="8461981" y="0"/>
            <a:ext cx="682020" cy="682015"/>
          </a:xfrm>
          <a:custGeom>
            <a:rect b="b" l="l" r="r" t="t"/>
            <a:pathLst>
              <a:path extrusionOk="0" h="1364030" w="1364039">
                <a:moveTo>
                  <a:pt x="1364039" y="0"/>
                </a:moveTo>
                <a:cubicBezTo>
                  <a:pt x="610702" y="0"/>
                  <a:pt x="5" y="610697"/>
                  <a:pt x="0" y="1364031"/>
                </a:cubicBezTo>
                <a:lnTo>
                  <a:pt x="1364039" y="1364031"/>
                </a:lnTo>
                <a:lnTo>
                  <a:pt x="13640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 rot="5400000">
            <a:off x="0" y="4461480"/>
            <a:ext cx="682020" cy="682015"/>
          </a:xfrm>
          <a:custGeom>
            <a:rect b="b" l="l" r="r" t="t"/>
            <a:pathLst>
              <a:path extrusionOk="0" h="1364030" w="1364039">
                <a:moveTo>
                  <a:pt x="1364039" y="0"/>
                </a:moveTo>
                <a:cubicBezTo>
                  <a:pt x="610702" y="0"/>
                  <a:pt x="5" y="610697"/>
                  <a:pt x="0" y="1364031"/>
                </a:cubicBezTo>
                <a:lnTo>
                  <a:pt x="1364039" y="1364031"/>
                </a:lnTo>
                <a:lnTo>
                  <a:pt x="13640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514350" y="2071688"/>
            <a:ext cx="3573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EDUCATIONAL BACKGROUND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5253119" y="490538"/>
            <a:ext cx="3209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Institution: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Location: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Name of Degree / Major or Minor: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Graduation Year: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Relevant Honors or Awards: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5253119" y="2016125"/>
            <a:ext cx="3209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Institution: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Location: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Name of Degree / Major or Minor: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Graduation Year: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Relevant Honors or Awards: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5253119" y="3541713"/>
            <a:ext cx="3209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Institution: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Location: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Name of Degree / Major or Minor: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Graduation Year: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Relevant Honors or Awards: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514350" y="437145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 rot="10800000">
            <a:off x="0" y="0"/>
            <a:ext cx="1246210" cy="1246202"/>
          </a:xfrm>
          <a:custGeom>
            <a:rect b="b" l="l" r="r" t="t"/>
            <a:pathLst>
              <a:path extrusionOk="0" h="2492404" w="2492419">
                <a:moveTo>
                  <a:pt x="2492419" y="0"/>
                </a:moveTo>
                <a:cubicBezTo>
                  <a:pt x="1115896" y="0"/>
                  <a:pt x="10" y="1115886"/>
                  <a:pt x="0" y="2492404"/>
                </a:cubicBezTo>
                <a:lnTo>
                  <a:pt x="2492419" y="2492404"/>
                </a:lnTo>
                <a:lnTo>
                  <a:pt x="24924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/>
          <p:nvPr/>
        </p:nvSpPr>
        <p:spPr>
          <a:xfrm>
            <a:off x="0" y="0"/>
            <a:ext cx="9144000" cy="175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514350" y="623675"/>
            <a:ext cx="7026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SKILLS AND PROFICIENCIES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599960" y="2717032"/>
            <a:ext cx="2230538" cy="1000018"/>
            <a:chOff x="0" y="-38100"/>
            <a:chExt cx="5948100" cy="2666714"/>
          </a:xfrm>
        </p:grpSpPr>
        <p:sp>
          <p:nvSpPr>
            <p:cNvPr id="159" name="Google Shape;159;p18"/>
            <p:cNvSpPr txBox="1"/>
            <p:nvPr/>
          </p:nvSpPr>
          <p:spPr>
            <a:xfrm>
              <a:off x="0" y="954014"/>
              <a:ext cx="59481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60" name="Google Shape;160;p18"/>
            <p:cNvSpPr txBox="1"/>
            <p:nvPr/>
          </p:nvSpPr>
          <p:spPr>
            <a:xfrm>
              <a:off x="0" y="-38100"/>
              <a:ext cx="594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Technical Skills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grpSp>
        <p:nvGrpSpPr>
          <p:cNvPr id="161" name="Google Shape;161;p18"/>
          <p:cNvGrpSpPr/>
          <p:nvPr/>
        </p:nvGrpSpPr>
        <p:grpSpPr>
          <a:xfrm>
            <a:off x="3456750" y="2717032"/>
            <a:ext cx="2230538" cy="1000018"/>
            <a:chOff x="0" y="-38100"/>
            <a:chExt cx="5948100" cy="2666714"/>
          </a:xfrm>
        </p:grpSpPr>
        <p:sp>
          <p:nvSpPr>
            <p:cNvPr id="162" name="Google Shape;162;p18"/>
            <p:cNvSpPr txBox="1"/>
            <p:nvPr/>
          </p:nvSpPr>
          <p:spPr>
            <a:xfrm>
              <a:off x="0" y="954014"/>
              <a:ext cx="59481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0" y="-38100"/>
              <a:ext cx="594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Soft Skills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grpSp>
        <p:nvGrpSpPr>
          <p:cNvPr id="164" name="Google Shape;164;p18"/>
          <p:cNvGrpSpPr/>
          <p:nvPr/>
        </p:nvGrpSpPr>
        <p:grpSpPr>
          <a:xfrm>
            <a:off x="6313541" y="2717032"/>
            <a:ext cx="2230538" cy="1000018"/>
            <a:chOff x="0" y="-38100"/>
            <a:chExt cx="5948100" cy="2666714"/>
          </a:xfrm>
        </p:grpSpPr>
        <p:sp>
          <p:nvSpPr>
            <p:cNvPr id="165" name="Google Shape;165;p18"/>
            <p:cNvSpPr txBox="1"/>
            <p:nvPr/>
          </p:nvSpPr>
          <p:spPr>
            <a:xfrm>
              <a:off x="0" y="954014"/>
              <a:ext cx="59481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27000" lvl="1" marL="266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66" name="Google Shape;166;p18"/>
            <p:cNvSpPr txBox="1"/>
            <p:nvPr/>
          </p:nvSpPr>
          <p:spPr>
            <a:xfrm>
              <a:off x="0" y="-38100"/>
              <a:ext cx="594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Applications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0" y="4885800"/>
            <a:ext cx="7320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 rot="-5400000">
            <a:off x="8096883" y="0"/>
            <a:ext cx="1047117" cy="1047110"/>
          </a:xfrm>
          <a:custGeom>
            <a:rect b="b" l="l" r="r" t="t"/>
            <a:pathLst>
              <a:path extrusionOk="0" h="2094220" w="2094233">
                <a:moveTo>
                  <a:pt x="2094233" y="0"/>
                </a:moveTo>
                <a:cubicBezTo>
                  <a:pt x="937622" y="0"/>
                  <a:pt x="8" y="937613"/>
                  <a:pt x="0" y="2094221"/>
                </a:cubicBezTo>
                <a:lnTo>
                  <a:pt x="2094233" y="2094221"/>
                </a:lnTo>
                <a:lnTo>
                  <a:pt x="2094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1918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/>
        </p:nvSpPr>
        <p:spPr>
          <a:xfrm>
            <a:off x="5019957" y="585788"/>
            <a:ext cx="3209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Title: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Institution: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Date: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Details: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5019957" y="2125663"/>
            <a:ext cx="3209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Title: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Institution: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Date: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Details: 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75" name="Google Shape;175;p19"/>
          <p:cNvGrpSpPr/>
          <p:nvPr/>
        </p:nvGrpSpPr>
        <p:grpSpPr>
          <a:xfrm>
            <a:off x="617604" y="606028"/>
            <a:ext cx="3604163" cy="2209482"/>
            <a:chOff x="0" y="-9525"/>
            <a:chExt cx="9611100" cy="5891952"/>
          </a:xfrm>
        </p:grpSpPr>
        <p:sp>
          <p:nvSpPr>
            <p:cNvPr id="176" name="Google Shape;176;p19"/>
            <p:cNvSpPr txBox="1"/>
            <p:nvPr/>
          </p:nvSpPr>
          <p:spPr>
            <a:xfrm>
              <a:off x="0" y="-9525"/>
              <a:ext cx="9611100" cy="4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OTHER RELEVANT INFORMATION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77" name="Google Shape;177;p19"/>
            <p:cNvSpPr txBox="1"/>
            <p:nvPr/>
          </p:nvSpPr>
          <p:spPr>
            <a:xfrm>
              <a:off x="0" y="4527927"/>
              <a:ext cx="96111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(Examples are volunteer work, affiliations, awards, and workshops)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sp>
        <p:nvSpPr>
          <p:cNvPr id="178" name="Google Shape;178;p19"/>
          <p:cNvSpPr txBox="1"/>
          <p:nvPr/>
        </p:nvSpPr>
        <p:spPr>
          <a:xfrm>
            <a:off x="5019957" y="3665538"/>
            <a:ext cx="3209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Title: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Institution: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Date: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Details: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79" name="Google Shape;179;p19"/>
          <p:cNvSpPr/>
          <p:nvPr/>
        </p:nvSpPr>
        <p:spPr>
          <a:xfrm rot="-5400000">
            <a:off x="8461981" y="0"/>
            <a:ext cx="682020" cy="682015"/>
          </a:xfrm>
          <a:custGeom>
            <a:rect b="b" l="l" r="r" t="t"/>
            <a:pathLst>
              <a:path extrusionOk="0" h="1364030" w="1364039">
                <a:moveTo>
                  <a:pt x="1364039" y="0"/>
                </a:moveTo>
                <a:cubicBezTo>
                  <a:pt x="610702" y="0"/>
                  <a:pt x="5" y="610697"/>
                  <a:pt x="0" y="1364031"/>
                </a:cubicBezTo>
                <a:lnTo>
                  <a:pt x="1364039" y="1364031"/>
                </a:lnTo>
                <a:lnTo>
                  <a:pt x="13640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/>
          <p:cNvSpPr/>
          <p:nvPr/>
        </p:nvSpPr>
        <p:spPr>
          <a:xfrm rot="5400000">
            <a:off x="0" y="4461480"/>
            <a:ext cx="682020" cy="682015"/>
          </a:xfrm>
          <a:custGeom>
            <a:rect b="b" l="l" r="r" t="t"/>
            <a:pathLst>
              <a:path extrusionOk="0" h="1364030" w="1364039">
                <a:moveTo>
                  <a:pt x="1364039" y="0"/>
                </a:moveTo>
                <a:cubicBezTo>
                  <a:pt x="610702" y="0"/>
                  <a:pt x="5" y="610697"/>
                  <a:pt x="0" y="1364031"/>
                </a:cubicBezTo>
                <a:lnTo>
                  <a:pt x="1364039" y="1364031"/>
                </a:lnTo>
                <a:lnTo>
                  <a:pt x="1364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d Blue and Yellow Geometric Minimalist Resume Creative Presentation">
  <a:themeElements>
    <a:clrScheme name="Custom 347">
      <a:dk1>
        <a:srgbClr val="191918"/>
      </a:dk1>
      <a:lt1>
        <a:srgbClr val="FFFFFF"/>
      </a:lt1>
      <a:dk2>
        <a:srgbClr val="EBAC3D"/>
      </a:dk2>
      <a:lt2>
        <a:srgbClr val="E17153"/>
      </a:lt2>
      <a:accent1>
        <a:srgbClr val="92DDD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1715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