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287000" cx="18288000"/>
  <p:notesSz cx="6858000" cy="9144000"/>
  <p:embeddedFontLst>
    <p:embeddedFont>
      <p:font typeface="DM Sans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DMSans-bold.fntdata"/><Relationship Id="rId10" Type="http://schemas.openxmlformats.org/officeDocument/2006/relationships/font" Target="fonts/DMSans-regular.fntdata"/><Relationship Id="rId13" Type="http://schemas.openxmlformats.org/officeDocument/2006/relationships/font" Target="fonts/DMSans-boldItalic.fntdata"/><Relationship Id="rId12" Type="http://schemas.openxmlformats.org/officeDocument/2006/relationships/font" Target="fonts/DM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" name="Google Shape;10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00" name="Google Shape;200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01" name="Google Shape;20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07" name="Google Shape;207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08" name="Google Shape;20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4" name="Google Shape;21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0" name="Google Shape;22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bg>
      <p:bgPr>
        <a:solidFill>
          <a:schemeClr val="dk2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oogle Shape;13;p3"/>
          <p:cNvCxnSpPr/>
          <p:nvPr/>
        </p:nvCxnSpPr>
        <p:spPr>
          <a:xfrm>
            <a:off x="2733407" y="1746134"/>
            <a:ext cx="32439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9364469" y="1755659"/>
            <a:ext cx="32439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" name="Google Shape;15;p3"/>
          <p:cNvCxnSpPr/>
          <p:nvPr/>
        </p:nvCxnSpPr>
        <p:spPr>
          <a:xfrm>
            <a:off x="14592737" y="1765184"/>
            <a:ext cx="32439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6" name="Google Shape;16;p3"/>
          <p:cNvGrpSpPr/>
          <p:nvPr/>
        </p:nvGrpSpPr>
        <p:grpSpPr>
          <a:xfrm>
            <a:off x="0" y="1948904"/>
            <a:ext cx="4629180" cy="2540126"/>
            <a:chOff x="0" y="-28575"/>
            <a:chExt cx="1219200" cy="669000"/>
          </a:xfrm>
        </p:grpSpPr>
        <p:sp>
          <p:nvSpPr>
            <p:cNvPr id="17" name="Google Shape;17;p3"/>
            <p:cNvSpPr/>
            <p:nvPr/>
          </p:nvSpPr>
          <p:spPr>
            <a:xfrm>
              <a:off x="0" y="0"/>
              <a:ext cx="1219110" cy="640351"/>
            </a:xfrm>
            <a:custGeom>
              <a:rect b="b" l="l" r="r" t="t"/>
              <a:pathLst>
                <a:path extrusionOk="0" h="640351" w="1219110">
                  <a:moveTo>
                    <a:pt x="0" y="0"/>
                  </a:moveTo>
                  <a:lnTo>
                    <a:pt x="1219110" y="0"/>
                  </a:lnTo>
                  <a:lnTo>
                    <a:pt x="1219110" y="640351"/>
                  </a:lnTo>
                  <a:lnTo>
                    <a:pt x="0" y="640351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18" name="Google Shape;18;p3"/>
            <p:cNvSpPr txBox="1"/>
            <p:nvPr/>
          </p:nvSpPr>
          <p:spPr>
            <a:xfrm>
              <a:off x="0" y="-28575"/>
              <a:ext cx="1219200" cy="669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" name="Google Shape;19;p3"/>
          <p:cNvGrpSpPr/>
          <p:nvPr/>
        </p:nvGrpSpPr>
        <p:grpSpPr>
          <a:xfrm>
            <a:off x="4628810" y="1948904"/>
            <a:ext cx="4184222" cy="1651652"/>
            <a:chOff x="0" y="-28575"/>
            <a:chExt cx="1102010" cy="435000"/>
          </a:xfrm>
        </p:grpSpPr>
        <p:sp>
          <p:nvSpPr>
            <p:cNvPr id="20" name="Google Shape;20;p3"/>
            <p:cNvSpPr/>
            <p:nvPr/>
          </p:nvSpPr>
          <p:spPr>
            <a:xfrm>
              <a:off x="0" y="0"/>
              <a:ext cx="1102010" cy="406400"/>
            </a:xfrm>
            <a:custGeom>
              <a:rect b="b" l="l" r="r" t="t"/>
              <a:pathLst>
                <a:path extrusionOk="0" h="406400" w="1102010">
                  <a:moveTo>
                    <a:pt x="0" y="0"/>
                  </a:moveTo>
                  <a:lnTo>
                    <a:pt x="1102010" y="0"/>
                  </a:lnTo>
                  <a:lnTo>
                    <a:pt x="1102010" y="406400"/>
                  </a:lnTo>
                  <a:lnTo>
                    <a:pt x="0" y="406400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21" name="Google Shape;21;p3"/>
            <p:cNvSpPr txBox="1"/>
            <p:nvPr/>
          </p:nvSpPr>
          <p:spPr>
            <a:xfrm>
              <a:off x="0" y="-28575"/>
              <a:ext cx="1101900" cy="43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" name="Google Shape;22;p3"/>
          <p:cNvGrpSpPr/>
          <p:nvPr/>
        </p:nvGrpSpPr>
        <p:grpSpPr>
          <a:xfrm>
            <a:off x="8813003" y="6100020"/>
            <a:ext cx="5035225" cy="1186022"/>
            <a:chOff x="0" y="-28575"/>
            <a:chExt cx="1326141" cy="312366"/>
          </a:xfrm>
        </p:grpSpPr>
        <p:sp>
          <p:nvSpPr>
            <p:cNvPr id="23" name="Google Shape;23;p3"/>
            <p:cNvSpPr/>
            <p:nvPr/>
          </p:nvSpPr>
          <p:spPr>
            <a:xfrm>
              <a:off x="0" y="0"/>
              <a:ext cx="1326141" cy="283791"/>
            </a:xfrm>
            <a:custGeom>
              <a:rect b="b" l="l" r="r" t="t"/>
              <a:pathLst>
                <a:path extrusionOk="0" h="283791" w="1326141">
                  <a:moveTo>
                    <a:pt x="0" y="0"/>
                  </a:moveTo>
                  <a:lnTo>
                    <a:pt x="1326141" y="0"/>
                  </a:lnTo>
                  <a:lnTo>
                    <a:pt x="1326141" y="283791"/>
                  </a:lnTo>
                  <a:lnTo>
                    <a:pt x="0" y="283791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24" name="Google Shape;24;p3"/>
            <p:cNvSpPr txBox="1"/>
            <p:nvPr/>
          </p:nvSpPr>
          <p:spPr>
            <a:xfrm>
              <a:off x="0" y="-28575"/>
              <a:ext cx="1326000" cy="31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" name="Google Shape;25;p3"/>
          <p:cNvGrpSpPr/>
          <p:nvPr/>
        </p:nvGrpSpPr>
        <p:grpSpPr>
          <a:xfrm>
            <a:off x="4634442" y="7579374"/>
            <a:ext cx="1540585" cy="1249560"/>
            <a:chOff x="0" y="-28575"/>
            <a:chExt cx="405748" cy="329100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405748" cy="300428"/>
            </a:xfrm>
            <a:custGeom>
              <a:rect b="b" l="l" r="r" t="t"/>
              <a:pathLst>
                <a:path extrusionOk="0" h="300428" w="405748">
                  <a:moveTo>
                    <a:pt x="0" y="0"/>
                  </a:moveTo>
                  <a:lnTo>
                    <a:pt x="405748" y="0"/>
                  </a:lnTo>
                  <a:lnTo>
                    <a:pt x="405748" y="300428"/>
                  </a:lnTo>
                  <a:lnTo>
                    <a:pt x="0" y="300428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27" name="Google Shape;27;p3"/>
            <p:cNvSpPr txBox="1"/>
            <p:nvPr/>
          </p:nvSpPr>
          <p:spPr>
            <a:xfrm>
              <a:off x="0" y="-28575"/>
              <a:ext cx="405600" cy="32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>
            <a:off x="0" y="7290050"/>
            <a:ext cx="4634876" cy="829721"/>
            <a:chOff x="0" y="-104775"/>
            <a:chExt cx="1220700" cy="218526"/>
          </a:xfrm>
        </p:grpSpPr>
        <p:sp>
          <p:nvSpPr>
            <p:cNvPr id="29" name="Google Shape;29;p3"/>
            <p:cNvSpPr/>
            <p:nvPr/>
          </p:nvSpPr>
          <p:spPr>
            <a:xfrm>
              <a:off x="0" y="0"/>
              <a:ext cx="1220594" cy="113751"/>
            </a:xfrm>
            <a:custGeom>
              <a:rect b="b" l="l" r="r" t="t"/>
              <a:pathLst>
                <a:path extrusionOk="0" h="113751" w="1220594">
                  <a:moveTo>
                    <a:pt x="0" y="0"/>
                  </a:moveTo>
                  <a:lnTo>
                    <a:pt x="1220594" y="0"/>
                  </a:lnTo>
                  <a:lnTo>
                    <a:pt x="1220594" y="113751"/>
                  </a:lnTo>
                  <a:lnTo>
                    <a:pt x="0" y="113751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30" name="Google Shape;30;p3"/>
            <p:cNvSpPr txBox="1"/>
            <p:nvPr/>
          </p:nvSpPr>
          <p:spPr>
            <a:xfrm>
              <a:off x="0" y="-104775"/>
              <a:ext cx="1220700" cy="21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8803478" y="7586586"/>
            <a:ext cx="5016464" cy="1432950"/>
            <a:chOff x="0" y="-28575"/>
            <a:chExt cx="1321200" cy="377400"/>
          </a:xfrm>
        </p:grpSpPr>
        <p:sp>
          <p:nvSpPr>
            <p:cNvPr id="32" name="Google Shape;32;p3"/>
            <p:cNvSpPr/>
            <p:nvPr/>
          </p:nvSpPr>
          <p:spPr>
            <a:xfrm>
              <a:off x="0" y="0"/>
              <a:ext cx="1321123" cy="348701"/>
            </a:xfrm>
            <a:custGeom>
              <a:rect b="b" l="l" r="r" t="t"/>
              <a:pathLst>
                <a:path extrusionOk="0" h="348701" w="1321123">
                  <a:moveTo>
                    <a:pt x="0" y="0"/>
                  </a:moveTo>
                  <a:lnTo>
                    <a:pt x="1321123" y="0"/>
                  </a:lnTo>
                  <a:lnTo>
                    <a:pt x="1321123" y="348701"/>
                  </a:lnTo>
                  <a:lnTo>
                    <a:pt x="0" y="348701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33" name="Google Shape;33;p3"/>
            <p:cNvSpPr txBox="1"/>
            <p:nvPr/>
          </p:nvSpPr>
          <p:spPr>
            <a:xfrm>
              <a:off x="0" y="-28575"/>
              <a:ext cx="1321200" cy="37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" name="Google Shape;34;p3"/>
          <p:cNvGrpSpPr/>
          <p:nvPr/>
        </p:nvGrpSpPr>
        <p:grpSpPr>
          <a:xfrm>
            <a:off x="0" y="7177540"/>
            <a:ext cx="18288118" cy="517544"/>
            <a:chOff x="0" y="-28575"/>
            <a:chExt cx="4816592" cy="136307"/>
          </a:xfrm>
        </p:grpSpPr>
        <p:sp>
          <p:nvSpPr>
            <p:cNvPr id="35" name="Google Shape;35;p3"/>
            <p:cNvSpPr/>
            <p:nvPr/>
          </p:nvSpPr>
          <p:spPr>
            <a:xfrm>
              <a:off x="0" y="0"/>
              <a:ext cx="4816592" cy="107732"/>
            </a:xfrm>
            <a:custGeom>
              <a:rect b="b" l="l" r="r" t="t"/>
              <a:pathLst>
                <a:path extrusionOk="0" h="107732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07732"/>
                  </a:lnTo>
                  <a:lnTo>
                    <a:pt x="0" y="107732"/>
                  </a:ln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</p:sp>
        <p:sp>
          <p:nvSpPr>
            <p:cNvPr id="36" name="Google Shape;36;p3"/>
            <p:cNvSpPr txBox="1"/>
            <p:nvPr/>
          </p:nvSpPr>
          <p:spPr>
            <a:xfrm>
              <a:off x="0" y="-28575"/>
              <a:ext cx="4816500" cy="136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7" name="Google Shape;37;p3"/>
          <p:cNvCxnSpPr/>
          <p:nvPr/>
        </p:nvCxnSpPr>
        <p:spPr>
          <a:xfrm>
            <a:off x="13848193" y="7286036"/>
            <a:ext cx="0" cy="300090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3"/>
          <p:cNvCxnSpPr/>
          <p:nvPr/>
        </p:nvCxnSpPr>
        <p:spPr>
          <a:xfrm>
            <a:off x="8813003" y="7316395"/>
            <a:ext cx="0" cy="300090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9" name="Google Shape;39;p3"/>
          <p:cNvCxnSpPr/>
          <p:nvPr/>
        </p:nvCxnSpPr>
        <p:spPr>
          <a:xfrm>
            <a:off x="4619285" y="7306870"/>
            <a:ext cx="0" cy="300090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0" name="Google Shape;40;p3"/>
          <p:cNvGrpSpPr/>
          <p:nvPr/>
        </p:nvGrpSpPr>
        <p:grpSpPr>
          <a:xfrm>
            <a:off x="13829143" y="1948904"/>
            <a:ext cx="4440095" cy="1651652"/>
            <a:chOff x="0" y="-28575"/>
            <a:chExt cx="1169400" cy="435000"/>
          </a:xfrm>
        </p:grpSpPr>
        <p:sp>
          <p:nvSpPr>
            <p:cNvPr id="41" name="Google Shape;41;p3"/>
            <p:cNvSpPr/>
            <p:nvPr/>
          </p:nvSpPr>
          <p:spPr>
            <a:xfrm>
              <a:off x="0" y="0"/>
              <a:ext cx="1169332" cy="406400"/>
            </a:xfrm>
            <a:custGeom>
              <a:rect b="b" l="l" r="r" t="t"/>
              <a:pathLst>
                <a:path extrusionOk="0" h="406400" w="1169332">
                  <a:moveTo>
                    <a:pt x="0" y="0"/>
                  </a:moveTo>
                  <a:lnTo>
                    <a:pt x="1169332" y="0"/>
                  </a:lnTo>
                  <a:lnTo>
                    <a:pt x="1169332" y="406400"/>
                  </a:lnTo>
                  <a:lnTo>
                    <a:pt x="0" y="406400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42" name="Google Shape;42;p3"/>
            <p:cNvSpPr txBox="1"/>
            <p:nvPr/>
          </p:nvSpPr>
          <p:spPr>
            <a:xfrm>
              <a:off x="0" y="-28575"/>
              <a:ext cx="1169400" cy="43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4628810" y="3491954"/>
            <a:ext cx="4184222" cy="3794242"/>
            <a:chOff x="0" y="-28575"/>
            <a:chExt cx="1102010" cy="999300"/>
          </a:xfrm>
        </p:grpSpPr>
        <p:sp>
          <p:nvSpPr>
            <p:cNvPr id="44" name="Google Shape;44;p3"/>
            <p:cNvSpPr/>
            <p:nvPr/>
          </p:nvSpPr>
          <p:spPr>
            <a:xfrm>
              <a:off x="0" y="0"/>
              <a:ext cx="1102010" cy="970689"/>
            </a:xfrm>
            <a:custGeom>
              <a:rect b="b" l="l" r="r" t="t"/>
              <a:pathLst>
                <a:path extrusionOk="0" h="970689" w="1102010">
                  <a:moveTo>
                    <a:pt x="0" y="0"/>
                  </a:moveTo>
                  <a:lnTo>
                    <a:pt x="1102010" y="0"/>
                  </a:lnTo>
                  <a:lnTo>
                    <a:pt x="1102010" y="970689"/>
                  </a:lnTo>
                  <a:lnTo>
                    <a:pt x="0" y="970689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45" name="Google Shape;45;p3"/>
            <p:cNvSpPr txBox="1"/>
            <p:nvPr/>
          </p:nvSpPr>
          <p:spPr>
            <a:xfrm>
              <a:off x="0" y="-28575"/>
              <a:ext cx="1101900" cy="99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" name="Google Shape;46;p3"/>
          <p:cNvGrpSpPr/>
          <p:nvPr/>
        </p:nvGrpSpPr>
        <p:grpSpPr>
          <a:xfrm>
            <a:off x="2314405" y="5334747"/>
            <a:ext cx="2314590" cy="1951303"/>
            <a:chOff x="0" y="-28575"/>
            <a:chExt cx="609600" cy="513920"/>
          </a:xfrm>
        </p:grpSpPr>
        <p:sp>
          <p:nvSpPr>
            <p:cNvPr id="47" name="Google Shape;47;p3"/>
            <p:cNvSpPr/>
            <p:nvPr/>
          </p:nvSpPr>
          <p:spPr>
            <a:xfrm>
              <a:off x="0" y="0"/>
              <a:ext cx="609555" cy="485345"/>
            </a:xfrm>
            <a:custGeom>
              <a:rect b="b" l="l" r="r" t="t"/>
              <a:pathLst>
                <a:path extrusionOk="0" h="485345" w="609555">
                  <a:moveTo>
                    <a:pt x="0" y="0"/>
                  </a:moveTo>
                  <a:lnTo>
                    <a:pt x="609555" y="0"/>
                  </a:lnTo>
                  <a:lnTo>
                    <a:pt x="609555" y="485345"/>
                  </a:lnTo>
                  <a:lnTo>
                    <a:pt x="0" y="485345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48" name="Google Shape;48;p3"/>
            <p:cNvSpPr txBox="1"/>
            <p:nvPr/>
          </p:nvSpPr>
          <p:spPr>
            <a:xfrm>
              <a:off x="0" y="-28575"/>
              <a:ext cx="609600" cy="51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" name="Google Shape;49;p3"/>
          <p:cNvGrpSpPr/>
          <p:nvPr/>
        </p:nvGrpSpPr>
        <p:grpSpPr>
          <a:xfrm>
            <a:off x="0" y="5334747"/>
            <a:ext cx="2314590" cy="1951303"/>
            <a:chOff x="0" y="-28575"/>
            <a:chExt cx="609600" cy="513920"/>
          </a:xfrm>
        </p:grpSpPr>
        <p:sp>
          <p:nvSpPr>
            <p:cNvPr id="50" name="Google Shape;50;p3"/>
            <p:cNvSpPr/>
            <p:nvPr/>
          </p:nvSpPr>
          <p:spPr>
            <a:xfrm>
              <a:off x="0" y="0"/>
              <a:ext cx="609555" cy="485345"/>
            </a:xfrm>
            <a:custGeom>
              <a:rect b="b" l="l" r="r" t="t"/>
              <a:pathLst>
                <a:path extrusionOk="0" h="485345" w="609555">
                  <a:moveTo>
                    <a:pt x="0" y="0"/>
                  </a:moveTo>
                  <a:lnTo>
                    <a:pt x="609555" y="0"/>
                  </a:lnTo>
                  <a:lnTo>
                    <a:pt x="609555" y="485345"/>
                  </a:lnTo>
                  <a:lnTo>
                    <a:pt x="0" y="485345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51" name="Google Shape;51;p3"/>
            <p:cNvSpPr txBox="1"/>
            <p:nvPr/>
          </p:nvSpPr>
          <p:spPr>
            <a:xfrm>
              <a:off x="0" y="-28575"/>
              <a:ext cx="609600" cy="51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" name="Google Shape;52;p3"/>
          <p:cNvGrpSpPr/>
          <p:nvPr/>
        </p:nvGrpSpPr>
        <p:grpSpPr>
          <a:xfrm>
            <a:off x="-19050" y="4380236"/>
            <a:ext cx="4647892" cy="1063014"/>
            <a:chOff x="0" y="-28575"/>
            <a:chExt cx="1224128" cy="279969"/>
          </a:xfrm>
        </p:grpSpPr>
        <p:sp>
          <p:nvSpPr>
            <p:cNvPr id="53" name="Google Shape;53;p3"/>
            <p:cNvSpPr/>
            <p:nvPr/>
          </p:nvSpPr>
          <p:spPr>
            <a:xfrm>
              <a:off x="0" y="0"/>
              <a:ext cx="1224128" cy="251394"/>
            </a:xfrm>
            <a:custGeom>
              <a:rect b="b" l="l" r="r" t="t"/>
              <a:pathLst>
                <a:path extrusionOk="0" h="251394" w="1224128">
                  <a:moveTo>
                    <a:pt x="0" y="0"/>
                  </a:moveTo>
                  <a:lnTo>
                    <a:pt x="1224128" y="0"/>
                  </a:lnTo>
                  <a:lnTo>
                    <a:pt x="1224128" y="251394"/>
                  </a:lnTo>
                  <a:lnTo>
                    <a:pt x="0" y="251394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54" name="Google Shape;54;p3"/>
            <p:cNvSpPr txBox="1"/>
            <p:nvPr/>
          </p:nvSpPr>
          <p:spPr>
            <a:xfrm>
              <a:off x="0" y="-28575"/>
              <a:ext cx="1224000" cy="27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" name="Google Shape;55;p3"/>
          <p:cNvGrpSpPr/>
          <p:nvPr/>
        </p:nvGrpSpPr>
        <p:grpSpPr>
          <a:xfrm>
            <a:off x="8813003" y="5006429"/>
            <a:ext cx="5035225" cy="1241586"/>
            <a:chOff x="0" y="-28575"/>
            <a:chExt cx="1326141" cy="327000"/>
          </a:xfrm>
        </p:grpSpPr>
        <p:sp>
          <p:nvSpPr>
            <p:cNvPr id="56" name="Google Shape;56;p3"/>
            <p:cNvSpPr/>
            <p:nvPr/>
          </p:nvSpPr>
          <p:spPr>
            <a:xfrm>
              <a:off x="0" y="0"/>
              <a:ext cx="1326141" cy="298373"/>
            </a:xfrm>
            <a:custGeom>
              <a:rect b="b" l="l" r="r" t="t"/>
              <a:pathLst>
                <a:path extrusionOk="0" h="298373" w="1326141">
                  <a:moveTo>
                    <a:pt x="0" y="0"/>
                  </a:moveTo>
                  <a:lnTo>
                    <a:pt x="1326141" y="0"/>
                  </a:lnTo>
                  <a:lnTo>
                    <a:pt x="1326141" y="298373"/>
                  </a:lnTo>
                  <a:lnTo>
                    <a:pt x="0" y="298373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57" name="Google Shape;57;p3"/>
            <p:cNvSpPr txBox="1"/>
            <p:nvPr/>
          </p:nvSpPr>
          <p:spPr>
            <a:xfrm>
              <a:off x="0" y="-28575"/>
              <a:ext cx="1326000" cy="32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" name="Google Shape;58;p3"/>
          <p:cNvGrpSpPr/>
          <p:nvPr/>
        </p:nvGrpSpPr>
        <p:grpSpPr>
          <a:xfrm>
            <a:off x="8803478" y="1948904"/>
            <a:ext cx="2508232" cy="2245213"/>
            <a:chOff x="0" y="-28575"/>
            <a:chExt cx="660600" cy="591328"/>
          </a:xfrm>
        </p:grpSpPr>
        <p:sp>
          <p:nvSpPr>
            <p:cNvPr id="59" name="Google Shape;59;p3"/>
            <p:cNvSpPr/>
            <p:nvPr/>
          </p:nvSpPr>
          <p:spPr>
            <a:xfrm>
              <a:off x="0" y="0"/>
              <a:ext cx="660562" cy="562753"/>
            </a:xfrm>
            <a:custGeom>
              <a:rect b="b" l="l" r="r" t="t"/>
              <a:pathLst>
                <a:path extrusionOk="0" h="562753" w="660562">
                  <a:moveTo>
                    <a:pt x="0" y="0"/>
                  </a:moveTo>
                  <a:lnTo>
                    <a:pt x="660562" y="0"/>
                  </a:lnTo>
                  <a:lnTo>
                    <a:pt x="660562" y="562753"/>
                  </a:lnTo>
                  <a:lnTo>
                    <a:pt x="0" y="562753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60" name="Google Shape;60;p3"/>
            <p:cNvSpPr txBox="1"/>
            <p:nvPr/>
          </p:nvSpPr>
          <p:spPr>
            <a:xfrm>
              <a:off x="0" y="-28575"/>
              <a:ext cx="660600" cy="59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" name="Google Shape;61;p3"/>
          <p:cNvGrpSpPr/>
          <p:nvPr/>
        </p:nvGrpSpPr>
        <p:grpSpPr>
          <a:xfrm>
            <a:off x="11311548" y="1948904"/>
            <a:ext cx="2508232" cy="2245213"/>
            <a:chOff x="0" y="-28575"/>
            <a:chExt cx="660600" cy="591328"/>
          </a:xfrm>
        </p:grpSpPr>
        <p:sp>
          <p:nvSpPr>
            <p:cNvPr id="62" name="Google Shape;62;p3"/>
            <p:cNvSpPr/>
            <p:nvPr/>
          </p:nvSpPr>
          <p:spPr>
            <a:xfrm>
              <a:off x="0" y="0"/>
              <a:ext cx="660562" cy="562753"/>
            </a:xfrm>
            <a:custGeom>
              <a:rect b="b" l="l" r="r" t="t"/>
              <a:pathLst>
                <a:path extrusionOk="0" h="562753" w="660562">
                  <a:moveTo>
                    <a:pt x="0" y="0"/>
                  </a:moveTo>
                  <a:lnTo>
                    <a:pt x="660562" y="0"/>
                  </a:lnTo>
                  <a:lnTo>
                    <a:pt x="660562" y="562753"/>
                  </a:lnTo>
                  <a:lnTo>
                    <a:pt x="0" y="562753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63" name="Google Shape;63;p3"/>
            <p:cNvSpPr txBox="1"/>
            <p:nvPr/>
          </p:nvSpPr>
          <p:spPr>
            <a:xfrm>
              <a:off x="0" y="-28575"/>
              <a:ext cx="660600" cy="59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" name="Google Shape;64;p3"/>
          <p:cNvGrpSpPr/>
          <p:nvPr/>
        </p:nvGrpSpPr>
        <p:grpSpPr>
          <a:xfrm>
            <a:off x="8813003" y="4085607"/>
            <a:ext cx="5016464" cy="1029719"/>
            <a:chOff x="0" y="-28575"/>
            <a:chExt cx="1321200" cy="271200"/>
          </a:xfrm>
        </p:grpSpPr>
        <p:sp>
          <p:nvSpPr>
            <p:cNvPr id="65" name="Google Shape;65;p3"/>
            <p:cNvSpPr/>
            <p:nvPr/>
          </p:nvSpPr>
          <p:spPr>
            <a:xfrm>
              <a:off x="0" y="0"/>
              <a:ext cx="1321123" cy="242521"/>
            </a:xfrm>
            <a:custGeom>
              <a:rect b="b" l="l" r="r" t="t"/>
              <a:pathLst>
                <a:path extrusionOk="0" h="242521" w="1321123">
                  <a:moveTo>
                    <a:pt x="0" y="0"/>
                  </a:moveTo>
                  <a:lnTo>
                    <a:pt x="1321123" y="0"/>
                  </a:lnTo>
                  <a:lnTo>
                    <a:pt x="1321123" y="242521"/>
                  </a:lnTo>
                  <a:lnTo>
                    <a:pt x="0" y="242521"/>
                  </a:lnTo>
                  <a:close/>
                </a:path>
              </a:pathLst>
            </a:custGeom>
            <a:solidFill>
              <a:srgbClr val="21488A"/>
            </a:solidFill>
            <a:ln>
              <a:noFill/>
            </a:ln>
          </p:spPr>
        </p:sp>
        <p:sp>
          <p:nvSpPr>
            <p:cNvPr id="66" name="Google Shape;66;p3"/>
            <p:cNvSpPr txBox="1"/>
            <p:nvPr/>
          </p:nvSpPr>
          <p:spPr>
            <a:xfrm>
              <a:off x="0" y="-28575"/>
              <a:ext cx="1321200" cy="27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" name="Google Shape;67;p3"/>
          <p:cNvGrpSpPr/>
          <p:nvPr/>
        </p:nvGrpSpPr>
        <p:grpSpPr>
          <a:xfrm>
            <a:off x="16505668" y="3491954"/>
            <a:ext cx="1763296" cy="3794242"/>
            <a:chOff x="0" y="-28575"/>
            <a:chExt cx="464404" cy="999300"/>
          </a:xfrm>
        </p:grpSpPr>
        <p:sp>
          <p:nvSpPr>
            <p:cNvPr id="68" name="Google Shape;68;p3"/>
            <p:cNvSpPr/>
            <p:nvPr/>
          </p:nvSpPr>
          <p:spPr>
            <a:xfrm>
              <a:off x="0" y="0"/>
              <a:ext cx="464404" cy="970689"/>
            </a:xfrm>
            <a:custGeom>
              <a:rect b="b" l="l" r="r" t="t"/>
              <a:pathLst>
                <a:path extrusionOk="0" h="970689" w="464404">
                  <a:moveTo>
                    <a:pt x="0" y="0"/>
                  </a:moveTo>
                  <a:lnTo>
                    <a:pt x="464404" y="0"/>
                  </a:lnTo>
                  <a:lnTo>
                    <a:pt x="464404" y="970689"/>
                  </a:lnTo>
                  <a:lnTo>
                    <a:pt x="0" y="970689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69" name="Google Shape;69;p3"/>
            <p:cNvSpPr txBox="1"/>
            <p:nvPr/>
          </p:nvSpPr>
          <p:spPr>
            <a:xfrm>
              <a:off x="0" y="-28575"/>
              <a:ext cx="464400" cy="99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13829143" y="3491954"/>
            <a:ext cx="2677069" cy="1932250"/>
            <a:chOff x="0" y="-28575"/>
            <a:chExt cx="705067" cy="508902"/>
          </a:xfrm>
        </p:grpSpPr>
        <p:sp>
          <p:nvSpPr>
            <p:cNvPr id="71" name="Google Shape;71;p3"/>
            <p:cNvSpPr/>
            <p:nvPr/>
          </p:nvSpPr>
          <p:spPr>
            <a:xfrm>
              <a:off x="0" y="0"/>
              <a:ext cx="705067" cy="480327"/>
            </a:xfrm>
            <a:custGeom>
              <a:rect b="b" l="l" r="r" t="t"/>
              <a:pathLst>
                <a:path extrusionOk="0" h="480327" w="705067">
                  <a:moveTo>
                    <a:pt x="0" y="0"/>
                  </a:moveTo>
                  <a:lnTo>
                    <a:pt x="705067" y="0"/>
                  </a:lnTo>
                  <a:lnTo>
                    <a:pt x="705067" y="480327"/>
                  </a:lnTo>
                  <a:lnTo>
                    <a:pt x="0" y="480327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72" name="Google Shape;72;p3"/>
            <p:cNvSpPr txBox="1"/>
            <p:nvPr/>
          </p:nvSpPr>
          <p:spPr>
            <a:xfrm>
              <a:off x="0" y="-28575"/>
              <a:ext cx="705000" cy="50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" name="Google Shape;73;p3"/>
          <p:cNvGrpSpPr/>
          <p:nvPr/>
        </p:nvGrpSpPr>
        <p:grpSpPr>
          <a:xfrm>
            <a:off x="13829143" y="5315697"/>
            <a:ext cx="2677069" cy="1951303"/>
            <a:chOff x="0" y="-28575"/>
            <a:chExt cx="705067" cy="513920"/>
          </a:xfrm>
        </p:grpSpPr>
        <p:sp>
          <p:nvSpPr>
            <p:cNvPr id="74" name="Google Shape;74;p3"/>
            <p:cNvSpPr/>
            <p:nvPr/>
          </p:nvSpPr>
          <p:spPr>
            <a:xfrm>
              <a:off x="0" y="0"/>
              <a:ext cx="705067" cy="485345"/>
            </a:xfrm>
            <a:custGeom>
              <a:rect b="b" l="l" r="r" t="t"/>
              <a:pathLst>
                <a:path extrusionOk="0" h="485345" w="705067">
                  <a:moveTo>
                    <a:pt x="0" y="0"/>
                  </a:moveTo>
                  <a:lnTo>
                    <a:pt x="705067" y="0"/>
                  </a:lnTo>
                  <a:lnTo>
                    <a:pt x="705067" y="485345"/>
                  </a:lnTo>
                  <a:lnTo>
                    <a:pt x="0" y="485345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75" name="Google Shape;75;p3"/>
            <p:cNvSpPr txBox="1"/>
            <p:nvPr/>
          </p:nvSpPr>
          <p:spPr>
            <a:xfrm>
              <a:off x="0" y="-28575"/>
              <a:ext cx="705000" cy="51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6" name="Google Shape;76;p3"/>
          <p:cNvCxnSpPr/>
          <p:nvPr/>
        </p:nvCxnSpPr>
        <p:spPr>
          <a:xfrm rot="10800000">
            <a:off x="11209" y="8480895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" name="Google Shape;77;p3"/>
          <p:cNvCxnSpPr/>
          <p:nvPr/>
        </p:nvCxnSpPr>
        <p:spPr>
          <a:xfrm rot="10800000">
            <a:off x="-54" y="8827298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8" name="Google Shape;78;p3"/>
          <p:cNvCxnSpPr/>
          <p:nvPr/>
        </p:nvCxnSpPr>
        <p:spPr>
          <a:xfrm rot="10800000">
            <a:off x="11209" y="9077985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9" name="Google Shape;79;p3"/>
          <p:cNvCxnSpPr/>
          <p:nvPr/>
        </p:nvCxnSpPr>
        <p:spPr>
          <a:xfrm rot="10800000">
            <a:off x="-54" y="9510712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0" name="Google Shape;80;p3"/>
          <p:cNvCxnSpPr/>
          <p:nvPr/>
        </p:nvCxnSpPr>
        <p:spPr>
          <a:xfrm rot="10800000">
            <a:off x="16841" y="9851288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1" name="Google Shape;81;p3"/>
          <p:cNvCxnSpPr/>
          <p:nvPr/>
        </p:nvCxnSpPr>
        <p:spPr>
          <a:xfrm>
            <a:off x="1157202" y="7695082"/>
            <a:ext cx="0" cy="300090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2" name="Google Shape;82;p3"/>
          <p:cNvCxnSpPr/>
          <p:nvPr/>
        </p:nvCxnSpPr>
        <p:spPr>
          <a:xfrm rot="10800000">
            <a:off x="-13504" y="8134507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3" name="Google Shape;83;p3"/>
          <p:cNvCxnSpPr/>
          <p:nvPr/>
        </p:nvCxnSpPr>
        <p:spPr>
          <a:xfrm>
            <a:off x="2822005" y="7695082"/>
            <a:ext cx="0" cy="300090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4" name="Google Shape;84;p3"/>
          <p:cNvCxnSpPr/>
          <p:nvPr/>
        </p:nvCxnSpPr>
        <p:spPr>
          <a:xfrm>
            <a:off x="6175017" y="7695082"/>
            <a:ext cx="0" cy="113340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5" name="Google Shape;85;p3"/>
          <p:cNvCxnSpPr/>
          <p:nvPr/>
        </p:nvCxnSpPr>
        <p:spPr>
          <a:xfrm rot="10800000">
            <a:off x="4634453" y="8133232"/>
            <a:ext cx="419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6" name="Google Shape;86;p3"/>
          <p:cNvCxnSpPr/>
          <p:nvPr/>
        </p:nvCxnSpPr>
        <p:spPr>
          <a:xfrm rot="10800000">
            <a:off x="4634453" y="8480895"/>
            <a:ext cx="419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7" name="Google Shape;87;p3"/>
          <p:cNvCxnSpPr/>
          <p:nvPr/>
        </p:nvCxnSpPr>
        <p:spPr>
          <a:xfrm rot="10800000">
            <a:off x="4634453" y="8828557"/>
            <a:ext cx="419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" name="Google Shape;88;p3"/>
          <p:cNvCxnSpPr/>
          <p:nvPr/>
        </p:nvCxnSpPr>
        <p:spPr>
          <a:xfrm rot="10800000">
            <a:off x="-19200" y="7276511"/>
            <a:ext cx="183072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9" name="Google Shape;89;p3"/>
          <p:cNvCxnSpPr/>
          <p:nvPr/>
        </p:nvCxnSpPr>
        <p:spPr>
          <a:xfrm rot="10800000">
            <a:off x="8832193" y="9019057"/>
            <a:ext cx="50160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0" name="Google Shape;90;p3"/>
          <p:cNvGrpSpPr/>
          <p:nvPr/>
        </p:nvGrpSpPr>
        <p:grpSpPr>
          <a:xfrm>
            <a:off x="11982527" y="345252"/>
            <a:ext cx="561970" cy="581727"/>
            <a:chOff x="0" y="-28575"/>
            <a:chExt cx="812800" cy="841375"/>
          </a:xfrm>
        </p:grpSpPr>
        <p:sp>
          <p:nvSpPr>
            <p:cNvPr id="91" name="Google Shape;91;p3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3"/>
            <p:cNvSpPr txBox="1"/>
            <p:nvPr/>
          </p:nvSpPr>
          <p:spPr>
            <a:xfrm>
              <a:off x="76200" y="-28575"/>
              <a:ext cx="660300" cy="76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3"/>
          <p:cNvGrpSpPr/>
          <p:nvPr/>
        </p:nvGrpSpPr>
        <p:grpSpPr>
          <a:xfrm>
            <a:off x="14082027" y="345252"/>
            <a:ext cx="561970" cy="581727"/>
            <a:chOff x="0" y="-28575"/>
            <a:chExt cx="812800" cy="841375"/>
          </a:xfrm>
        </p:grpSpPr>
        <p:sp>
          <p:nvSpPr>
            <p:cNvPr id="94" name="Google Shape;94;p3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76200" y="-28575"/>
              <a:ext cx="660300" cy="76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" name="Google Shape;96;p3"/>
          <p:cNvGrpSpPr/>
          <p:nvPr/>
        </p:nvGrpSpPr>
        <p:grpSpPr>
          <a:xfrm>
            <a:off x="16181527" y="345252"/>
            <a:ext cx="561970" cy="581727"/>
            <a:chOff x="0" y="-28575"/>
            <a:chExt cx="812800" cy="841375"/>
          </a:xfrm>
        </p:grpSpPr>
        <p:sp>
          <p:nvSpPr>
            <p:cNvPr id="97" name="Google Shape;97;p3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3"/>
            <p:cNvSpPr txBox="1"/>
            <p:nvPr/>
          </p:nvSpPr>
          <p:spPr>
            <a:xfrm>
              <a:off x="76200" y="-28575"/>
              <a:ext cx="660300" cy="76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9" name="Google Shape;99;p3"/>
          <p:cNvSpPr txBox="1"/>
          <p:nvPr>
            <p:ph idx="1" type="subTitle"/>
          </p:nvPr>
        </p:nvSpPr>
        <p:spPr>
          <a:xfrm>
            <a:off x="362625" y="389350"/>
            <a:ext cx="9141900" cy="581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560"/>
              </a:spcBef>
              <a:spcAft>
                <a:spcPts val="0"/>
              </a:spcAft>
              <a:buSzPts val="2500"/>
              <a:buNone/>
              <a:defRPr/>
            </a:lvl2pPr>
            <a:lvl3pPr lvl="2">
              <a:spcBef>
                <a:spcPts val="48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3"/>
          <p:cNvSpPr txBox="1"/>
          <p:nvPr>
            <p:ph idx="2" type="body"/>
          </p:nvPr>
        </p:nvSpPr>
        <p:spPr>
          <a:xfrm>
            <a:off x="343525" y="1419950"/>
            <a:ext cx="23145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3"/>
          <p:cNvSpPr txBox="1"/>
          <p:nvPr>
            <p:ph idx="3" type="body"/>
          </p:nvPr>
        </p:nvSpPr>
        <p:spPr>
          <a:xfrm>
            <a:off x="6832275" y="1419950"/>
            <a:ext cx="23145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2" name="Google Shape;102;p3"/>
          <p:cNvSpPr txBox="1"/>
          <p:nvPr>
            <p:ph idx="4" type="body"/>
          </p:nvPr>
        </p:nvSpPr>
        <p:spPr>
          <a:xfrm>
            <a:off x="13168875" y="1393300"/>
            <a:ext cx="13404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3" name="Google Shape;103;p3"/>
          <p:cNvSpPr txBox="1"/>
          <p:nvPr>
            <p:ph idx="5" type="body"/>
          </p:nvPr>
        </p:nvSpPr>
        <p:spPr>
          <a:xfrm>
            <a:off x="12739662" y="463466"/>
            <a:ext cx="11472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4" name="Google Shape;104;p3"/>
          <p:cNvSpPr txBox="1"/>
          <p:nvPr>
            <p:ph idx="6" type="body"/>
          </p:nvPr>
        </p:nvSpPr>
        <p:spPr>
          <a:xfrm>
            <a:off x="14839162" y="463466"/>
            <a:ext cx="11472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5" name="Google Shape;105;p3"/>
          <p:cNvSpPr txBox="1"/>
          <p:nvPr>
            <p:ph idx="7" type="body"/>
          </p:nvPr>
        </p:nvSpPr>
        <p:spPr>
          <a:xfrm>
            <a:off x="16938663" y="463466"/>
            <a:ext cx="11472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6" name="Google Shape;106;p3"/>
          <p:cNvSpPr txBox="1"/>
          <p:nvPr>
            <p:ph idx="8" type="body"/>
          </p:nvPr>
        </p:nvSpPr>
        <p:spPr>
          <a:xfrm>
            <a:off x="114925" y="2202450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7" name="Google Shape;107;p3"/>
          <p:cNvSpPr txBox="1"/>
          <p:nvPr>
            <p:ph idx="9" type="body"/>
          </p:nvPr>
        </p:nvSpPr>
        <p:spPr>
          <a:xfrm>
            <a:off x="114925" y="4557513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8" name="Google Shape;108;p3"/>
          <p:cNvSpPr txBox="1"/>
          <p:nvPr>
            <p:ph idx="13" type="body"/>
          </p:nvPr>
        </p:nvSpPr>
        <p:spPr>
          <a:xfrm>
            <a:off x="114925" y="5514863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9" name="Google Shape;109;p3"/>
          <p:cNvSpPr txBox="1"/>
          <p:nvPr>
            <p:ph idx="14" type="body"/>
          </p:nvPr>
        </p:nvSpPr>
        <p:spPr>
          <a:xfrm>
            <a:off x="2404900" y="5514863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0" name="Google Shape;110;p3"/>
          <p:cNvSpPr txBox="1"/>
          <p:nvPr>
            <p:ph idx="15" type="body"/>
          </p:nvPr>
        </p:nvSpPr>
        <p:spPr>
          <a:xfrm>
            <a:off x="4733275" y="3784188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1" name="Google Shape;111;p3"/>
          <p:cNvSpPr txBox="1"/>
          <p:nvPr>
            <p:ph idx="16" type="body"/>
          </p:nvPr>
        </p:nvSpPr>
        <p:spPr>
          <a:xfrm>
            <a:off x="4828425" y="2202450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2" name="Google Shape;112;p3"/>
          <p:cNvSpPr txBox="1"/>
          <p:nvPr>
            <p:ph idx="17" type="body"/>
          </p:nvPr>
        </p:nvSpPr>
        <p:spPr>
          <a:xfrm>
            <a:off x="8931500" y="2202450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3" name="Google Shape;113;p3"/>
          <p:cNvSpPr txBox="1"/>
          <p:nvPr>
            <p:ph idx="18" type="body"/>
          </p:nvPr>
        </p:nvSpPr>
        <p:spPr>
          <a:xfrm>
            <a:off x="11507375" y="2202450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4" name="Google Shape;114;p3"/>
          <p:cNvSpPr txBox="1"/>
          <p:nvPr>
            <p:ph idx="19" type="body"/>
          </p:nvPr>
        </p:nvSpPr>
        <p:spPr>
          <a:xfrm>
            <a:off x="14073725" y="2202450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5" name="Google Shape;115;p3"/>
          <p:cNvSpPr txBox="1"/>
          <p:nvPr>
            <p:ph idx="20" type="body"/>
          </p:nvPr>
        </p:nvSpPr>
        <p:spPr>
          <a:xfrm>
            <a:off x="8931500" y="4293950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6" name="Google Shape;116;p3"/>
          <p:cNvSpPr txBox="1"/>
          <p:nvPr>
            <p:ph idx="21" type="body"/>
          </p:nvPr>
        </p:nvSpPr>
        <p:spPr>
          <a:xfrm>
            <a:off x="8931500" y="5196988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7" name="Google Shape;117;p3"/>
          <p:cNvSpPr txBox="1"/>
          <p:nvPr>
            <p:ph idx="22" type="body"/>
          </p:nvPr>
        </p:nvSpPr>
        <p:spPr>
          <a:xfrm>
            <a:off x="8931500" y="6391775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8" name="Google Shape;118;p3"/>
          <p:cNvSpPr txBox="1"/>
          <p:nvPr>
            <p:ph idx="23" type="body"/>
          </p:nvPr>
        </p:nvSpPr>
        <p:spPr>
          <a:xfrm>
            <a:off x="14073725" y="3759063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9" name="Google Shape;119;p3"/>
          <p:cNvSpPr txBox="1"/>
          <p:nvPr>
            <p:ph idx="24" type="body"/>
          </p:nvPr>
        </p:nvSpPr>
        <p:spPr>
          <a:xfrm>
            <a:off x="14073725" y="5517775"/>
            <a:ext cx="21261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0" name="Google Shape;120;p3"/>
          <p:cNvSpPr txBox="1"/>
          <p:nvPr>
            <p:ph idx="25" type="body"/>
          </p:nvPr>
        </p:nvSpPr>
        <p:spPr>
          <a:xfrm>
            <a:off x="16592700" y="3759075"/>
            <a:ext cx="13404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1" name="Google Shape;121;p3"/>
          <p:cNvSpPr txBox="1"/>
          <p:nvPr>
            <p:ph idx="26" type="body"/>
          </p:nvPr>
        </p:nvSpPr>
        <p:spPr>
          <a:xfrm>
            <a:off x="1038275" y="7296413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2" name="Google Shape;122;p3"/>
          <p:cNvSpPr txBox="1"/>
          <p:nvPr>
            <p:ph idx="27" type="body"/>
          </p:nvPr>
        </p:nvSpPr>
        <p:spPr>
          <a:xfrm>
            <a:off x="5457225" y="7317975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3" name="Google Shape;123;p3"/>
          <p:cNvSpPr txBox="1"/>
          <p:nvPr>
            <p:ph idx="28" type="body"/>
          </p:nvPr>
        </p:nvSpPr>
        <p:spPr>
          <a:xfrm>
            <a:off x="10076450" y="7317975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4" name="Google Shape;124;p3"/>
          <p:cNvSpPr txBox="1"/>
          <p:nvPr>
            <p:ph idx="29" type="body"/>
          </p:nvPr>
        </p:nvSpPr>
        <p:spPr>
          <a:xfrm>
            <a:off x="14960525" y="7317975"/>
            <a:ext cx="250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7350" lvl="0" marL="45720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1pPr>
            <a:lvl2pPr indent="-387350" lvl="1" marL="91440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>
                <a:solidFill>
                  <a:schemeClr val="lt1"/>
                </a:solidFill>
              </a:defRPr>
            </a:lvl2pPr>
            <a:lvl3pPr indent="-387350" lvl="2" marL="137160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3pPr>
            <a:lvl4pPr indent="-387350" lvl="3" marL="1828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–"/>
              <a:defRPr sz="2500">
                <a:solidFill>
                  <a:schemeClr val="lt1"/>
                </a:solidFill>
              </a:defRPr>
            </a:lvl4pPr>
            <a:lvl5pPr indent="-387350" lvl="4" marL="22860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»"/>
              <a:defRPr sz="2500">
                <a:solidFill>
                  <a:schemeClr val="lt1"/>
                </a:solidFill>
              </a:defRPr>
            </a:lvl5pPr>
            <a:lvl6pPr indent="-387350" lvl="5" marL="27432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6pPr>
            <a:lvl7pPr indent="-387350" lvl="6" marL="32004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7pPr>
            <a:lvl8pPr indent="-387350" lvl="7" marL="36576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8pPr>
            <a:lvl9pPr indent="-387350" lvl="8" marL="4114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  <a:defRPr sz="25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5" name="Google Shape;125;p3"/>
          <p:cNvSpPr txBox="1"/>
          <p:nvPr>
            <p:ph idx="30" type="body"/>
          </p:nvPr>
        </p:nvSpPr>
        <p:spPr>
          <a:xfrm>
            <a:off x="-13575" y="7742138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3"/>
          <p:cNvSpPr txBox="1"/>
          <p:nvPr>
            <p:ph idx="31" type="body"/>
          </p:nvPr>
        </p:nvSpPr>
        <p:spPr>
          <a:xfrm>
            <a:off x="-13575" y="8182400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7" name="Google Shape;127;p3"/>
          <p:cNvSpPr txBox="1"/>
          <p:nvPr>
            <p:ph idx="32" type="body"/>
          </p:nvPr>
        </p:nvSpPr>
        <p:spPr>
          <a:xfrm>
            <a:off x="-13575" y="8622663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8" name="Google Shape;128;p3"/>
          <p:cNvSpPr txBox="1"/>
          <p:nvPr>
            <p:ph idx="33" type="body"/>
          </p:nvPr>
        </p:nvSpPr>
        <p:spPr>
          <a:xfrm>
            <a:off x="-13575" y="9062925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9" name="Google Shape;129;p3"/>
          <p:cNvSpPr txBox="1"/>
          <p:nvPr>
            <p:ph idx="34" type="body"/>
          </p:nvPr>
        </p:nvSpPr>
        <p:spPr>
          <a:xfrm>
            <a:off x="-13575" y="9503188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0" name="Google Shape;130;p3"/>
          <p:cNvSpPr txBox="1"/>
          <p:nvPr>
            <p:ph idx="35" type="body"/>
          </p:nvPr>
        </p:nvSpPr>
        <p:spPr>
          <a:xfrm>
            <a:off x="-13575" y="9943450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1" name="Google Shape;131;p3"/>
          <p:cNvSpPr txBox="1"/>
          <p:nvPr>
            <p:ph idx="36" type="body"/>
          </p:nvPr>
        </p:nvSpPr>
        <p:spPr>
          <a:xfrm>
            <a:off x="4733275" y="7725600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2" name="Google Shape;132;p3"/>
          <p:cNvSpPr txBox="1"/>
          <p:nvPr>
            <p:ph idx="37" type="body"/>
          </p:nvPr>
        </p:nvSpPr>
        <p:spPr>
          <a:xfrm>
            <a:off x="4733275" y="8089163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3" name="Google Shape;133;p3"/>
          <p:cNvSpPr txBox="1"/>
          <p:nvPr>
            <p:ph idx="38" type="body"/>
          </p:nvPr>
        </p:nvSpPr>
        <p:spPr>
          <a:xfrm>
            <a:off x="4733275" y="8458850"/>
            <a:ext cx="10383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4" name="Google Shape;134;p3"/>
          <p:cNvSpPr txBox="1"/>
          <p:nvPr>
            <p:ph idx="39" type="body"/>
          </p:nvPr>
        </p:nvSpPr>
        <p:spPr>
          <a:xfrm>
            <a:off x="8931500" y="7843775"/>
            <a:ext cx="27678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5" name="Google Shape;135;p3"/>
          <p:cNvSpPr txBox="1"/>
          <p:nvPr>
            <p:ph idx="40" type="body"/>
          </p:nvPr>
        </p:nvSpPr>
        <p:spPr>
          <a:xfrm>
            <a:off x="9146775" y="9191950"/>
            <a:ext cx="27678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6" name="Google Shape;136;p3"/>
          <p:cNvSpPr txBox="1"/>
          <p:nvPr>
            <p:ph idx="41" type="body"/>
          </p:nvPr>
        </p:nvSpPr>
        <p:spPr>
          <a:xfrm>
            <a:off x="14859225" y="7989175"/>
            <a:ext cx="2767800" cy="34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1pPr>
            <a:lvl2pPr indent="-317500" lvl="1" marL="91440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 sz="1400">
                <a:solidFill>
                  <a:schemeClr val="lt1"/>
                </a:solidFill>
              </a:defRPr>
            </a:lvl2pPr>
            <a:lvl3pPr indent="-317500" lvl="2" marL="137160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3pPr>
            <a:lvl4pPr indent="-317500" lvl="3" marL="1828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>
                <a:solidFill>
                  <a:schemeClr val="lt1"/>
                </a:solidFill>
              </a:defRPr>
            </a:lvl4pPr>
            <a:lvl5pPr indent="-317500" lvl="4" marL="22860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>
                <a:solidFill>
                  <a:schemeClr val="lt1"/>
                </a:solidFill>
              </a:defRPr>
            </a:lvl5pPr>
            <a:lvl6pPr indent="-317500" lvl="5" marL="27432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6pPr>
            <a:lvl7pPr indent="-317500" lvl="6" marL="32004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7pPr>
            <a:lvl8pPr indent="-317500" lvl="7" marL="36576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8pPr>
            <a:lvl9pPr indent="-317500" lvl="8" marL="411480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4"/>
          <p:cNvGrpSpPr/>
          <p:nvPr/>
        </p:nvGrpSpPr>
        <p:grpSpPr>
          <a:xfrm rot="5400000">
            <a:off x="556748" y="-1688159"/>
            <a:ext cx="4110239" cy="6454248"/>
            <a:chOff x="0" y="-104775"/>
            <a:chExt cx="1082525" cy="1699873"/>
          </a:xfrm>
        </p:grpSpPr>
        <p:sp>
          <p:nvSpPr>
            <p:cNvPr id="139" name="Google Shape;139;p4"/>
            <p:cNvSpPr/>
            <p:nvPr/>
          </p:nvSpPr>
          <p:spPr>
            <a:xfrm>
              <a:off x="0" y="0"/>
              <a:ext cx="1082525" cy="1595098"/>
            </a:xfrm>
            <a:custGeom>
              <a:rect b="b" l="l" r="r" t="t"/>
              <a:pathLst>
                <a:path extrusionOk="0" h="1595098" w="1082525">
                  <a:moveTo>
                    <a:pt x="361037" y="1576029"/>
                  </a:moveTo>
                  <a:cubicBezTo>
                    <a:pt x="416535" y="1587543"/>
                    <a:pt x="479629" y="1595098"/>
                    <a:pt x="541554" y="1595098"/>
                  </a:cubicBezTo>
                  <a:cubicBezTo>
                    <a:pt x="603481" y="1595098"/>
                    <a:pt x="663070" y="1588621"/>
                    <a:pt x="717983" y="1577107"/>
                  </a:cubicBezTo>
                  <a:cubicBezTo>
                    <a:pt x="719153" y="1576748"/>
                    <a:pt x="720321" y="1576748"/>
                    <a:pt x="721489" y="1576388"/>
                  </a:cubicBezTo>
                  <a:cubicBezTo>
                    <a:pt x="927712" y="1530333"/>
                    <a:pt x="1079605" y="1408719"/>
                    <a:pt x="1082525" y="1249219"/>
                  </a:cubicBezTo>
                  <a:lnTo>
                    <a:pt x="1082525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2921" y="1409438"/>
                    <a:pt x="152477" y="1531053"/>
                    <a:pt x="361037" y="157602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05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4"/>
            <p:cNvSpPr txBox="1"/>
            <p:nvPr/>
          </p:nvSpPr>
          <p:spPr>
            <a:xfrm>
              <a:off x="0" y="-104775"/>
              <a:ext cx="1082400" cy="15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1" name="Google Shape;141;p4"/>
          <p:cNvGrpSpPr/>
          <p:nvPr/>
        </p:nvGrpSpPr>
        <p:grpSpPr>
          <a:xfrm rot="-5400000">
            <a:off x="13621013" y="-1688185"/>
            <a:ext cx="4110239" cy="6454248"/>
            <a:chOff x="0" y="-104775"/>
            <a:chExt cx="1082525" cy="1699873"/>
          </a:xfrm>
        </p:grpSpPr>
        <p:sp>
          <p:nvSpPr>
            <p:cNvPr id="142" name="Google Shape;142;p4"/>
            <p:cNvSpPr/>
            <p:nvPr/>
          </p:nvSpPr>
          <p:spPr>
            <a:xfrm>
              <a:off x="0" y="0"/>
              <a:ext cx="1082525" cy="1595098"/>
            </a:xfrm>
            <a:custGeom>
              <a:rect b="b" l="l" r="r" t="t"/>
              <a:pathLst>
                <a:path extrusionOk="0" h="1595098" w="1082525">
                  <a:moveTo>
                    <a:pt x="361037" y="1576029"/>
                  </a:moveTo>
                  <a:cubicBezTo>
                    <a:pt x="416535" y="1587543"/>
                    <a:pt x="479629" y="1595098"/>
                    <a:pt x="541554" y="1595098"/>
                  </a:cubicBezTo>
                  <a:cubicBezTo>
                    <a:pt x="603481" y="1595098"/>
                    <a:pt x="663070" y="1588621"/>
                    <a:pt x="717983" y="1577107"/>
                  </a:cubicBezTo>
                  <a:cubicBezTo>
                    <a:pt x="719153" y="1576748"/>
                    <a:pt x="720321" y="1576748"/>
                    <a:pt x="721489" y="1576388"/>
                  </a:cubicBezTo>
                  <a:cubicBezTo>
                    <a:pt x="927712" y="1530333"/>
                    <a:pt x="1079605" y="1408719"/>
                    <a:pt x="1082525" y="1249219"/>
                  </a:cubicBezTo>
                  <a:lnTo>
                    <a:pt x="1082525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2921" y="1409438"/>
                    <a:pt x="152477" y="1531053"/>
                    <a:pt x="361037" y="157602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05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4"/>
            <p:cNvSpPr txBox="1"/>
            <p:nvPr/>
          </p:nvSpPr>
          <p:spPr>
            <a:xfrm>
              <a:off x="0" y="-104775"/>
              <a:ext cx="1082400" cy="15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4" name="Google Shape;144;p4"/>
          <p:cNvGrpSpPr/>
          <p:nvPr/>
        </p:nvGrpSpPr>
        <p:grpSpPr>
          <a:xfrm>
            <a:off x="5888402" y="-2860149"/>
            <a:ext cx="2724655" cy="6454248"/>
            <a:chOff x="0" y="-104775"/>
            <a:chExt cx="717600" cy="1699873"/>
          </a:xfrm>
        </p:grpSpPr>
        <p:sp>
          <p:nvSpPr>
            <p:cNvPr id="145" name="Google Shape;145;p4"/>
            <p:cNvSpPr/>
            <p:nvPr/>
          </p:nvSpPr>
          <p:spPr>
            <a:xfrm>
              <a:off x="0" y="0"/>
              <a:ext cx="717453" cy="1595098"/>
            </a:xfrm>
            <a:custGeom>
              <a:rect b="b" l="l" r="r" t="t"/>
              <a:pathLst>
                <a:path extrusionOk="0" h="1595098" w="717453">
                  <a:moveTo>
                    <a:pt x="239280" y="1576029"/>
                  </a:moveTo>
                  <a:cubicBezTo>
                    <a:pt x="276062" y="1587543"/>
                    <a:pt x="317879" y="1595098"/>
                    <a:pt x="358920" y="1595098"/>
                  </a:cubicBezTo>
                  <a:cubicBezTo>
                    <a:pt x="399962" y="1595098"/>
                    <a:pt x="439455" y="1588621"/>
                    <a:pt x="475849" y="1577107"/>
                  </a:cubicBezTo>
                  <a:cubicBezTo>
                    <a:pt x="476625" y="1576748"/>
                    <a:pt x="477399" y="1576748"/>
                    <a:pt x="478173" y="1576388"/>
                  </a:cubicBezTo>
                  <a:cubicBezTo>
                    <a:pt x="614849" y="1530333"/>
                    <a:pt x="715517" y="1408719"/>
                    <a:pt x="717453" y="1249219"/>
                  </a:cubicBezTo>
                  <a:lnTo>
                    <a:pt x="717453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1936" y="1409438"/>
                    <a:pt x="101055" y="1531053"/>
                    <a:pt x="239280" y="1576029"/>
                  </a:cubicBezTo>
                  <a:close/>
                </a:path>
              </a:pathLst>
            </a:custGeom>
            <a:solidFill>
              <a:srgbClr val="005FFF"/>
            </a:solidFill>
            <a:ln cap="sq" cmpd="sng" w="19050">
              <a:solidFill>
                <a:srgbClr val="005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4"/>
            <p:cNvSpPr txBox="1"/>
            <p:nvPr/>
          </p:nvSpPr>
          <p:spPr>
            <a:xfrm>
              <a:off x="0" y="-104775"/>
              <a:ext cx="717600" cy="15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" name="Google Shape;147;p4"/>
          <p:cNvGrpSpPr/>
          <p:nvPr/>
        </p:nvGrpSpPr>
        <p:grpSpPr>
          <a:xfrm>
            <a:off x="9367615" y="-2860149"/>
            <a:ext cx="2724655" cy="6454248"/>
            <a:chOff x="0" y="-104775"/>
            <a:chExt cx="717600" cy="1699873"/>
          </a:xfrm>
        </p:grpSpPr>
        <p:sp>
          <p:nvSpPr>
            <p:cNvPr id="148" name="Google Shape;148;p4"/>
            <p:cNvSpPr/>
            <p:nvPr/>
          </p:nvSpPr>
          <p:spPr>
            <a:xfrm>
              <a:off x="0" y="0"/>
              <a:ext cx="717453" cy="1595098"/>
            </a:xfrm>
            <a:custGeom>
              <a:rect b="b" l="l" r="r" t="t"/>
              <a:pathLst>
                <a:path extrusionOk="0" h="1595098" w="717453">
                  <a:moveTo>
                    <a:pt x="239280" y="1576029"/>
                  </a:moveTo>
                  <a:cubicBezTo>
                    <a:pt x="276062" y="1587543"/>
                    <a:pt x="317879" y="1595098"/>
                    <a:pt x="358920" y="1595098"/>
                  </a:cubicBezTo>
                  <a:cubicBezTo>
                    <a:pt x="399962" y="1595098"/>
                    <a:pt x="439455" y="1588621"/>
                    <a:pt x="475849" y="1577107"/>
                  </a:cubicBezTo>
                  <a:cubicBezTo>
                    <a:pt x="476625" y="1576748"/>
                    <a:pt x="477399" y="1576748"/>
                    <a:pt x="478173" y="1576388"/>
                  </a:cubicBezTo>
                  <a:cubicBezTo>
                    <a:pt x="614849" y="1530333"/>
                    <a:pt x="715517" y="1408719"/>
                    <a:pt x="717453" y="1249219"/>
                  </a:cubicBezTo>
                  <a:lnTo>
                    <a:pt x="717453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1936" y="1409438"/>
                    <a:pt x="101055" y="1531053"/>
                    <a:pt x="239280" y="1576029"/>
                  </a:cubicBez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4"/>
            <p:cNvSpPr txBox="1"/>
            <p:nvPr/>
          </p:nvSpPr>
          <p:spPr>
            <a:xfrm>
              <a:off x="0" y="-104775"/>
              <a:ext cx="717600" cy="15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4"/>
          <p:cNvGrpSpPr/>
          <p:nvPr/>
        </p:nvGrpSpPr>
        <p:grpSpPr>
          <a:xfrm rot="-5400000">
            <a:off x="-79266" y="6795532"/>
            <a:ext cx="1677031" cy="3972603"/>
            <a:chOff x="0" y="-104775"/>
            <a:chExt cx="717600" cy="1699873"/>
          </a:xfrm>
        </p:grpSpPr>
        <p:sp>
          <p:nvSpPr>
            <p:cNvPr id="151" name="Google Shape;151;p4"/>
            <p:cNvSpPr/>
            <p:nvPr/>
          </p:nvSpPr>
          <p:spPr>
            <a:xfrm>
              <a:off x="0" y="0"/>
              <a:ext cx="717453" cy="1595098"/>
            </a:xfrm>
            <a:custGeom>
              <a:rect b="b" l="l" r="r" t="t"/>
              <a:pathLst>
                <a:path extrusionOk="0" h="1595098" w="717453">
                  <a:moveTo>
                    <a:pt x="239280" y="1576029"/>
                  </a:moveTo>
                  <a:cubicBezTo>
                    <a:pt x="276062" y="1587543"/>
                    <a:pt x="317879" y="1595098"/>
                    <a:pt x="358920" y="1595098"/>
                  </a:cubicBezTo>
                  <a:cubicBezTo>
                    <a:pt x="399962" y="1595098"/>
                    <a:pt x="439455" y="1588621"/>
                    <a:pt x="475849" y="1577107"/>
                  </a:cubicBezTo>
                  <a:cubicBezTo>
                    <a:pt x="476625" y="1576748"/>
                    <a:pt x="477399" y="1576748"/>
                    <a:pt x="478173" y="1576388"/>
                  </a:cubicBezTo>
                  <a:cubicBezTo>
                    <a:pt x="614849" y="1530333"/>
                    <a:pt x="715517" y="1408719"/>
                    <a:pt x="717453" y="1249219"/>
                  </a:cubicBezTo>
                  <a:lnTo>
                    <a:pt x="717453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1936" y="1409438"/>
                    <a:pt x="101055" y="1531053"/>
                    <a:pt x="239280" y="1576029"/>
                  </a:cubicBez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4"/>
            <p:cNvSpPr txBox="1"/>
            <p:nvPr/>
          </p:nvSpPr>
          <p:spPr>
            <a:xfrm>
              <a:off x="0" y="-104775"/>
              <a:ext cx="717600" cy="15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3" name="Google Shape;153;p4"/>
          <p:cNvSpPr txBox="1"/>
          <p:nvPr>
            <p:ph type="title"/>
          </p:nvPr>
        </p:nvSpPr>
        <p:spPr>
          <a:xfrm>
            <a:off x="148850" y="4809525"/>
            <a:ext cx="11886300" cy="2656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4"/>
          <p:cNvSpPr txBox="1"/>
          <p:nvPr>
            <p:ph idx="2" type="title"/>
          </p:nvPr>
        </p:nvSpPr>
        <p:spPr>
          <a:xfrm>
            <a:off x="3225425" y="7939500"/>
            <a:ext cx="14982000" cy="1965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4"/>
          <p:cNvSpPr txBox="1"/>
          <p:nvPr>
            <p:ph idx="3" type="title"/>
          </p:nvPr>
        </p:nvSpPr>
        <p:spPr>
          <a:xfrm>
            <a:off x="11890150" y="5389700"/>
            <a:ext cx="5248500" cy="668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5FFF"/>
              </a:buClr>
              <a:buSzPts val="6500"/>
              <a:buNone/>
              <a:defRPr sz="6500">
                <a:solidFill>
                  <a:srgbClr val="005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4"/>
          <p:cNvSpPr txBox="1"/>
          <p:nvPr>
            <p:ph idx="4" type="title"/>
          </p:nvPr>
        </p:nvSpPr>
        <p:spPr>
          <a:xfrm>
            <a:off x="11890150" y="6426038"/>
            <a:ext cx="5248500" cy="668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5FFF"/>
              </a:buClr>
              <a:buSzPts val="6500"/>
              <a:buNone/>
              <a:defRPr sz="6500">
                <a:solidFill>
                  <a:srgbClr val="005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4"/>
          <p:cNvSpPr txBox="1"/>
          <p:nvPr>
            <p:ph idx="1" type="body"/>
          </p:nvPr>
        </p:nvSpPr>
        <p:spPr>
          <a:xfrm>
            <a:off x="14523950" y="9848025"/>
            <a:ext cx="3588000" cy="32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algn="r">
              <a:spcBef>
                <a:spcPts val="640"/>
              </a:spcBef>
              <a:spcAft>
                <a:spcPts val="0"/>
              </a:spcAft>
              <a:buClr>
                <a:srgbClr val="005FFF"/>
              </a:buClr>
              <a:buSzPts val="2000"/>
              <a:buChar char="•"/>
              <a:defRPr sz="2000">
                <a:solidFill>
                  <a:srgbClr val="005FFF"/>
                </a:solidFill>
              </a:defRPr>
            </a:lvl1pPr>
            <a:lvl2pPr indent="-355600" lvl="1" marL="914400" algn="r">
              <a:spcBef>
                <a:spcPts val="560"/>
              </a:spcBef>
              <a:spcAft>
                <a:spcPts val="0"/>
              </a:spcAft>
              <a:buClr>
                <a:srgbClr val="005FFF"/>
              </a:buClr>
              <a:buSzPts val="2000"/>
              <a:buChar char="–"/>
              <a:defRPr sz="2000">
                <a:solidFill>
                  <a:srgbClr val="005FFF"/>
                </a:solidFill>
              </a:defRPr>
            </a:lvl2pPr>
            <a:lvl3pPr indent="-355600" lvl="2" marL="1371600" algn="r">
              <a:spcBef>
                <a:spcPts val="480"/>
              </a:spcBef>
              <a:spcAft>
                <a:spcPts val="0"/>
              </a:spcAft>
              <a:buClr>
                <a:srgbClr val="005FFF"/>
              </a:buClr>
              <a:buSzPts val="2000"/>
              <a:buChar char="•"/>
              <a:defRPr sz="2000">
                <a:solidFill>
                  <a:srgbClr val="005FFF"/>
                </a:solidFill>
              </a:defRPr>
            </a:lvl3pPr>
            <a:lvl4pPr indent="-355600" lvl="3" marL="1828800" algn="r">
              <a:spcBef>
                <a:spcPts val="400"/>
              </a:spcBef>
              <a:spcAft>
                <a:spcPts val="0"/>
              </a:spcAft>
              <a:buClr>
                <a:srgbClr val="005FFF"/>
              </a:buClr>
              <a:buSzPts val="2000"/>
              <a:buChar char="–"/>
              <a:defRPr sz="2000">
                <a:solidFill>
                  <a:srgbClr val="005FFF"/>
                </a:solidFill>
              </a:defRPr>
            </a:lvl4pPr>
            <a:lvl5pPr indent="-355600" lvl="4" marL="2286000" algn="r">
              <a:spcBef>
                <a:spcPts val="400"/>
              </a:spcBef>
              <a:spcAft>
                <a:spcPts val="0"/>
              </a:spcAft>
              <a:buClr>
                <a:srgbClr val="005FFF"/>
              </a:buClr>
              <a:buSzPts val="2000"/>
              <a:buChar char="»"/>
              <a:defRPr sz="2000">
                <a:solidFill>
                  <a:srgbClr val="005FFF"/>
                </a:solidFill>
              </a:defRPr>
            </a:lvl5pPr>
            <a:lvl6pPr indent="-355600" lvl="5" marL="2743200" algn="r">
              <a:spcBef>
                <a:spcPts val="400"/>
              </a:spcBef>
              <a:spcAft>
                <a:spcPts val="0"/>
              </a:spcAft>
              <a:buClr>
                <a:srgbClr val="005FFF"/>
              </a:buClr>
              <a:buSzPts val="2000"/>
              <a:buChar char="•"/>
              <a:defRPr sz="2000">
                <a:solidFill>
                  <a:srgbClr val="005FFF"/>
                </a:solidFill>
              </a:defRPr>
            </a:lvl6pPr>
            <a:lvl7pPr indent="-355600" lvl="6" marL="3200400" algn="r">
              <a:spcBef>
                <a:spcPts val="400"/>
              </a:spcBef>
              <a:spcAft>
                <a:spcPts val="0"/>
              </a:spcAft>
              <a:buClr>
                <a:srgbClr val="005FFF"/>
              </a:buClr>
              <a:buSzPts val="2000"/>
              <a:buChar char="•"/>
              <a:defRPr sz="2000">
                <a:solidFill>
                  <a:srgbClr val="005FFF"/>
                </a:solidFill>
              </a:defRPr>
            </a:lvl7pPr>
            <a:lvl8pPr indent="-355600" lvl="7" marL="3657600" algn="r">
              <a:spcBef>
                <a:spcPts val="400"/>
              </a:spcBef>
              <a:spcAft>
                <a:spcPts val="0"/>
              </a:spcAft>
              <a:buClr>
                <a:srgbClr val="005FFF"/>
              </a:buClr>
              <a:buSzPts val="2000"/>
              <a:buChar char="•"/>
              <a:defRPr sz="2000">
                <a:solidFill>
                  <a:srgbClr val="005FFF"/>
                </a:solidFill>
              </a:defRPr>
            </a:lvl8pPr>
            <a:lvl9pPr indent="-355600" lvl="8" marL="4114800" algn="r">
              <a:spcBef>
                <a:spcPts val="400"/>
              </a:spcBef>
              <a:spcAft>
                <a:spcPts val="0"/>
              </a:spcAft>
              <a:buClr>
                <a:srgbClr val="005FFF"/>
              </a:buClr>
              <a:buSzPts val="2000"/>
              <a:buChar char="•"/>
              <a:defRPr sz="2000">
                <a:solidFill>
                  <a:srgbClr val="005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61" name="Google Shape;161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7" name="Google Shape;16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73" name="Google Shape;173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79" name="Google Shape;179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80" name="Google Shape;18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6" name="Google Shape;186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87" name="Google Shape;187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8" name="Google Shape;188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89" name="Google Shape;189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>
              <a:spcBef>
                <a:spcPts val="0"/>
              </a:spcBef>
              <a:spcAft>
                <a:spcPts val="0"/>
              </a:spcAft>
              <a:buClr>
                <a:srgbClr val="023979"/>
              </a:buClr>
              <a:buSzPts val="15000"/>
              <a:buFont typeface="DM Sans"/>
              <a:buNone/>
              <a:defRPr b="1" i="0" sz="15000" u="none" cap="none" strike="noStrike">
                <a:solidFill>
                  <a:srgbClr val="023979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DM Sans"/>
              <a:buNone/>
              <a:defRPr sz="1800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191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Char char="•"/>
              <a:defRPr i="0" sz="30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indent="-3873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DM Sans"/>
              <a:buChar char="–"/>
              <a:defRPr i="0" sz="250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indent="-3175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•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–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indent="-3175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»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indent="-3175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•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indent="-3175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•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indent="-3175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•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indent="-3175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•"/>
              <a:defRPr i="0" u="none" cap="none" strike="noStrik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40" Type="http://schemas.openxmlformats.org/officeDocument/2006/relationships/image" Target="../media/image38.png"/><Relationship Id="rId20" Type="http://schemas.openxmlformats.org/officeDocument/2006/relationships/image" Target="../media/image8.png"/><Relationship Id="rId41" Type="http://schemas.openxmlformats.org/officeDocument/2006/relationships/image" Target="../media/image36.png"/><Relationship Id="rId22" Type="http://schemas.openxmlformats.org/officeDocument/2006/relationships/image" Target="../media/image21.png"/><Relationship Id="rId21" Type="http://schemas.openxmlformats.org/officeDocument/2006/relationships/image" Target="../media/image11.png"/><Relationship Id="rId24" Type="http://schemas.openxmlformats.org/officeDocument/2006/relationships/image" Target="../media/image33.png"/><Relationship Id="rId23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6.png"/><Relationship Id="rId9" Type="http://schemas.openxmlformats.org/officeDocument/2006/relationships/image" Target="../media/image29.png"/><Relationship Id="rId26" Type="http://schemas.openxmlformats.org/officeDocument/2006/relationships/image" Target="../media/image18.png"/><Relationship Id="rId25" Type="http://schemas.openxmlformats.org/officeDocument/2006/relationships/image" Target="../media/image25.png"/><Relationship Id="rId28" Type="http://schemas.openxmlformats.org/officeDocument/2006/relationships/image" Target="../media/image22.png"/><Relationship Id="rId27" Type="http://schemas.openxmlformats.org/officeDocument/2006/relationships/image" Target="../media/image17.png"/><Relationship Id="rId5" Type="http://schemas.openxmlformats.org/officeDocument/2006/relationships/image" Target="../media/image2.png"/><Relationship Id="rId6" Type="http://schemas.openxmlformats.org/officeDocument/2006/relationships/image" Target="../media/image6.png"/><Relationship Id="rId29" Type="http://schemas.openxmlformats.org/officeDocument/2006/relationships/image" Target="../media/image20.png"/><Relationship Id="rId7" Type="http://schemas.openxmlformats.org/officeDocument/2006/relationships/image" Target="../media/image12.png"/><Relationship Id="rId8" Type="http://schemas.openxmlformats.org/officeDocument/2006/relationships/image" Target="../media/image14.png"/><Relationship Id="rId31" Type="http://schemas.openxmlformats.org/officeDocument/2006/relationships/image" Target="../media/image26.png"/><Relationship Id="rId30" Type="http://schemas.openxmlformats.org/officeDocument/2006/relationships/image" Target="../media/image35.png"/><Relationship Id="rId11" Type="http://schemas.openxmlformats.org/officeDocument/2006/relationships/image" Target="../media/image3.png"/><Relationship Id="rId33" Type="http://schemas.openxmlformats.org/officeDocument/2006/relationships/image" Target="../media/image30.png"/><Relationship Id="rId10" Type="http://schemas.openxmlformats.org/officeDocument/2006/relationships/image" Target="../media/image15.png"/><Relationship Id="rId32" Type="http://schemas.openxmlformats.org/officeDocument/2006/relationships/image" Target="../media/image40.png"/><Relationship Id="rId13" Type="http://schemas.openxmlformats.org/officeDocument/2006/relationships/image" Target="../media/image13.png"/><Relationship Id="rId35" Type="http://schemas.openxmlformats.org/officeDocument/2006/relationships/image" Target="../media/image31.png"/><Relationship Id="rId12" Type="http://schemas.openxmlformats.org/officeDocument/2006/relationships/image" Target="../media/image19.png"/><Relationship Id="rId34" Type="http://schemas.openxmlformats.org/officeDocument/2006/relationships/image" Target="../media/image27.png"/><Relationship Id="rId15" Type="http://schemas.openxmlformats.org/officeDocument/2006/relationships/image" Target="../media/image7.png"/><Relationship Id="rId37" Type="http://schemas.openxmlformats.org/officeDocument/2006/relationships/image" Target="../media/image28.png"/><Relationship Id="rId14" Type="http://schemas.openxmlformats.org/officeDocument/2006/relationships/image" Target="../media/image24.png"/><Relationship Id="rId36" Type="http://schemas.openxmlformats.org/officeDocument/2006/relationships/image" Target="../media/image32.png"/><Relationship Id="rId17" Type="http://schemas.openxmlformats.org/officeDocument/2006/relationships/image" Target="../media/image10.png"/><Relationship Id="rId39" Type="http://schemas.openxmlformats.org/officeDocument/2006/relationships/image" Target="../media/image37.png"/><Relationship Id="rId16" Type="http://schemas.openxmlformats.org/officeDocument/2006/relationships/image" Target="../media/image4.png"/><Relationship Id="rId38" Type="http://schemas.openxmlformats.org/officeDocument/2006/relationships/image" Target="../media/image34.png"/><Relationship Id="rId19" Type="http://schemas.openxmlformats.org/officeDocument/2006/relationships/image" Target="../media/image9.png"/><Relationship Id="rId1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FC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oogle Shape;227;p15"/>
          <p:cNvGrpSpPr/>
          <p:nvPr/>
        </p:nvGrpSpPr>
        <p:grpSpPr>
          <a:xfrm rot="5400000">
            <a:off x="556780" y="-1688151"/>
            <a:ext cx="4110213" cy="6454206"/>
            <a:chOff x="0" y="-104775"/>
            <a:chExt cx="1082525" cy="1699873"/>
          </a:xfrm>
        </p:grpSpPr>
        <p:sp>
          <p:nvSpPr>
            <p:cNvPr id="228" name="Google Shape;228;p15"/>
            <p:cNvSpPr/>
            <p:nvPr/>
          </p:nvSpPr>
          <p:spPr>
            <a:xfrm>
              <a:off x="0" y="0"/>
              <a:ext cx="1082525" cy="1595098"/>
            </a:xfrm>
            <a:custGeom>
              <a:rect b="b" l="l" r="r" t="t"/>
              <a:pathLst>
                <a:path extrusionOk="0" h="1595098" w="1082525">
                  <a:moveTo>
                    <a:pt x="361037" y="1576029"/>
                  </a:moveTo>
                  <a:cubicBezTo>
                    <a:pt x="416535" y="1587543"/>
                    <a:pt x="479629" y="1595098"/>
                    <a:pt x="541554" y="1595098"/>
                  </a:cubicBezTo>
                  <a:cubicBezTo>
                    <a:pt x="603481" y="1595098"/>
                    <a:pt x="663070" y="1588621"/>
                    <a:pt x="717983" y="1577107"/>
                  </a:cubicBezTo>
                  <a:cubicBezTo>
                    <a:pt x="719153" y="1576748"/>
                    <a:pt x="720321" y="1576748"/>
                    <a:pt x="721489" y="1576388"/>
                  </a:cubicBezTo>
                  <a:cubicBezTo>
                    <a:pt x="927712" y="1530333"/>
                    <a:pt x="1079605" y="1408719"/>
                    <a:pt x="1082525" y="1249219"/>
                  </a:cubicBezTo>
                  <a:lnTo>
                    <a:pt x="1082525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2921" y="1409438"/>
                    <a:pt x="152477" y="1531053"/>
                    <a:pt x="361037" y="157602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05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 txBox="1"/>
            <p:nvPr/>
          </p:nvSpPr>
          <p:spPr>
            <a:xfrm>
              <a:off x="0" y="-104775"/>
              <a:ext cx="1082525" cy="1572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0" name="Google Shape;230;p15"/>
          <p:cNvGrpSpPr/>
          <p:nvPr/>
        </p:nvGrpSpPr>
        <p:grpSpPr>
          <a:xfrm rot="-5400000">
            <a:off x="13621007" y="-1688151"/>
            <a:ext cx="4110213" cy="6454206"/>
            <a:chOff x="0" y="-104775"/>
            <a:chExt cx="1082525" cy="1699873"/>
          </a:xfrm>
        </p:grpSpPr>
        <p:sp>
          <p:nvSpPr>
            <p:cNvPr id="231" name="Google Shape;231;p15"/>
            <p:cNvSpPr/>
            <p:nvPr/>
          </p:nvSpPr>
          <p:spPr>
            <a:xfrm>
              <a:off x="0" y="0"/>
              <a:ext cx="1082525" cy="1595098"/>
            </a:xfrm>
            <a:custGeom>
              <a:rect b="b" l="l" r="r" t="t"/>
              <a:pathLst>
                <a:path extrusionOk="0" h="1595098" w="1082525">
                  <a:moveTo>
                    <a:pt x="361037" y="1576029"/>
                  </a:moveTo>
                  <a:cubicBezTo>
                    <a:pt x="416535" y="1587543"/>
                    <a:pt x="479629" y="1595098"/>
                    <a:pt x="541554" y="1595098"/>
                  </a:cubicBezTo>
                  <a:cubicBezTo>
                    <a:pt x="603481" y="1595098"/>
                    <a:pt x="663070" y="1588621"/>
                    <a:pt x="717983" y="1577107"/>
                  </a:cubicBezTo>
                  <a:cubicBezTo>
                    <a:pt x="719153" y="1576748"/>
                    <a:pt x="720321" y="1576748"/>
                    <a:pt x="721489" y="1576388"/>
                  </a:cubicBezTo>
                  <a:cubicBezTo>
                    <a:pt x="927712" y="1530333"/>
                    <a:pt x="1079605" y="1408719"/>
                    <a:pt x="1082525" y="1249219"/>
                  </a:cubicBezTo>
                  <a:lnTo>
                    <a:pt x="1082525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2921" y="1409438"/>
                    <a:pt x="152477" y="1531053"/>
                    <a:pt x="361037" y="157602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05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5"/>
            <p:cNvSpPr txBox="1"/>
            <p:nvPr/>
          </p:nvSpPr>
          <p:spPr>
            <a:xfrm>
              <a:off x="0" y="-104775"/>
              <a:ext cx="1082525" cy="1572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3" name="Google Shape;233;p15"/>
          <p:cNvGrpSpPr/>
          <p:nvPr/>
        </p:nvGrpSpPr>
        <p:grpSpPr>
          <a:xfrm>
            <a:off x="5888402" y="-2860147"/>
            <a:ext cx="2724079" cy="6454206"/>
            <a:chOff x="0" y="-104775"/>
            <a:chExt cx="717453" cy="1699873"/>
          </a:xfrm>
        </p:grpSpPr>
        <p:sp>
          <p:nvSpPr>
            <p:cNvPr id="234" name="Google Shape;234;p15"/>
            <p:cNvSpPr/>
            <p:nvPr/>
          </p:nvSpPr>
          <p:spPr>
            <a:xfrm>
              <a:off x="0" y="0"/>
              <a:ext cx="717453" cy="1595098"/>
            </a:xfrm>
            <a:custGeom>
              <a:rect b="b" l="l" r="r" t="t"/>
              <a:pathLst>
                <a:path extrusionOk="0" h="1595098" w="717453">
                  <a:moveTo>
                    <a:pt x="239280" y="1576029"/>
                  </a:moveTo>
                  <a:cubicBezTo>
                    <a:pt x="276062" y="1587543"/>
                    <a:pt x="317879" y="1595098"/>
                    <a:pt x="358920" y="1595098"/>
                  </a:cubicBezTo>
                  <a:cubicBezTo>
                    <a:pt x="399962" y="1595098"/>
                    <a:pt x="439455" y="1588621"/>
                    <a:pt x="475849" y="1577107"/>
                  </a:cubicBezTo>
                  <a:cubicBezTo>
                    <a:pt x="476625" y="1576748"/>
                    <a:pt x="477399" y="1576748"/>
                    <a:pt x="478173" y="1576388"/>
                  </a:cubicBezTo>
                  <a:cubicBezTo>
                    <a:pt x="614849" y="1530333"/>
                    <a:pt x="715517" y="1408719"/>
                    <a:pt x="717453" y="1249219"/>
                  </a:cubicBezTo>
                  <a:lnTo>
                    <a:pt x="717453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1936" y="1409438"/>
                    <a:pt x="101055" y="1531053"/>
                    <a:pt x="239280" y="1576029"/>
                  </a:cubicBezTo>
                  <a:close/>
                </a:path>
              </a:pathLst>
            </a:custGeom>
            <a:solidFill>
              <a:srgbClr val="005FFF"/>
            </a:solidFill>
            <a:ln cap="sq" cmpd="sng" w="19050">
              <a:solidFill>
                <a:srgbClr val="005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5"/>
            <p:cNvSpPr txBox="1"/>
            <p:nvPr/>
          </p:nvSpPr>
          <p:spPr>
            <a:xfrm>
              <a:off x="0" y="-104775"/>
              <a:ext cx="717453" cy="1572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6" name="Google Shape;236;p15"/>
          <p:cNvGrpSpPr/>
          <p:nvPr/>
        </p:nvGrpSpPr>
        <p:grpSpPr>
          <a:xfrm>
            <a:off x="9367615" y="-2860147"/>
            <a:ext cx="2724079" cy="6454206"/>
            <a:chOff x="0" y="-104775"/>
            <a:chExt cx="717453" cy="1699873"/>
          </a:xfrm>
        </p:grpSpPr>
        <p:sp>
          <p:nvSpPr>
            <p:cNvPr id="237" name="Google Shape;237;p15"/>
            <p:cNvSpPr/>
            <p:nvPr/>
          </p:nvSpPr>
          <p:spPr>
            <a:xfrm>
              <a:off x="0" y="0"/>
              <a:ext cx="717453" cy="1595098"/>
            </a:xfrm>
            <a:custGeom>
              <a:rect b="b" l="l" r="r" t="t"/>
              <a:pathLst>
                <a:path extrusionOk="0" h="1595098" w="717453">
                  <a:moveTo>
                    <a:pt x="239280" y="1576029"/>
                  </a:moveTo>
                  <a:cubicBezTo>
                    <a:pt x="276062" y="1587543"/>
                    <a:pt x="317879" y="1595098"/>
                    <a:pt x="358920" y="1595098"/>
                  </a:cubicBezTo>
                  <a:cubicBezTo>
                    <a:pt x="399962" y="1595098"/>
                    <a:pt x="439455" y="1588621"/>
                    <a:pt x="475849" y="1577107"/>
                  </a:cubicBezTo>
                  <a:cubicBezTo>
                    <a:pt x="476625" y="1576748"/>
                    <a:pt x="477399" y="1576748"/>
                    <a:pt x="478173" y="1576388"/>
                  </a:cubicBezTo>
                  <a:cubicBezTo>
                    <a:pt x="614849" y="1530333"/>
                    <a:pt x="715517" y="1408719"/>
                    <a:pt x="717453" y="1249219"/>
                  </a:cubicBezTo>
                  <a:lnTo>
                    <a:pt x="717453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1936" y="1409438"/>
                    <a:pt x="101055" y="1531053"/>
                    <a:pt x="239280" y="1576029"/>
                  </a:cubicBez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5"/>
            <p:cNvSpPr txBox="1"/>
            <p:nvPr/>
          </p:nvSpPr>
          <p:spPr>
            <a:xfrm>
              <a:off x="0" y="-104775"/>
              <a:ext cx="717453" cy="1572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9" name="Google Shape;239;p15"/>
          <p:cNvSpPr txBox="1"/>
          <p:nvPr/>
        </p:nvSpPr>
        <p:spPr>
          <a:xfrm>
            <a:off x="511000" y="4584475"/>
            <a:ext cx="12322200" cy="30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21" u="none" cap="none" strike="noStrike">
                <a:solidFill>
                  <a:srgbClr val="023979"/>
                </a:solidFill>
                <a:latin typeface="DM Sans"/>
                <a:ea typeface="DM Sans"/>
                <a:cs typeface="DM Sans"/>
                <a:sym typeface="DM Sans"/>
              </a:rPr>
              <a:t>PROJECT</a:t>
            </a:r>
            <a:endParaRPr/>
          </a:p>
        </p:txBody>
      </p:sp>
      <p:sp>
        <p:nvSpPr>
          <p:cNvPr id="240" name="Google Shape;240;p15"/>
          <p:cNvSpPr txBox="1"/>
          <p:nvPr/>
        </p:nvSpPr>
        <p:spPr>
          <a:xfrm>
            <a:off x="3185776" y="7550475"/>
            <a:ext cx="184764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999" u="none" cap="none" strike="noStrike">
                <a:solidFill>
                  <a:srgbClr val="023979"/>
                </a:solidFill>
                <a:latin typeface="DM Sans"/>
                <a:ea typeface="DM Sans"/>
                <a:cs typeface="DM Sans"/>
                <a:sym typeface="DM Sans"/>
              </a:rPr>
              <a:t>STATUS REPORT</a:t>
            </a:r>
            <a:endParaRPr/>
          </a:p>
        </p:txBody>
      </p:sp>
      <p:sp>
        <p:nvSpPr>
          <p:cNvPr id="241" name="Google Shape;241;p15"/>
          <p:cNvSpPr txBox="1"/>
          <p:nvPr/>
        </p:nvSpPr>
        <p:spPr>
          <a:xfrm>
            <a:off x="12091694" y="5169957"/>
            <a:ext cx="6670500" cy="1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518" u="none" cap="none" strike="noStrike">
                <a:solidFill>
                  <a:srgbClr val="005FFF"/>
                </a:solidFill>
                <a:latin typeface="DM Sans"/>
                <a:ea typeface="DM Sans"/>
                <a:cs typeface="DM Sans"/>
                <a:sym typeface="DM Sans"/>
              </a:rPr>
              <a:t>HEATMAP</a:t>
            </a:r>
            <a:endParaRPr/>
          </a:p>
        </p:txBody>
      </p:sp>
      <p:sp>
        <p:nvSpPr>
          <p:cNvPr id="242" name="Google Shape;242;p15"/>
          <p:cNvSpPr txBox="1"/>
          <p:nvPr/>
        </p:nvSpPr>
        <p:spPr>
          <a:xfrm>
            <a:off x="12091694" y="6173155"/>
            <a:ext cx="6670500" cy="1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518" u="none" cap="none" strike="noStrike">
                <a:solidFill>
                  <a:srgbClr val="005FFF"/>
                </a:solidFill>
                <a:latin typeface="DM Sans"/>
                <a:ea typeface="DM Sans"/>
                <a:cs typeface="DM Sans"/>
                <a:sym typeface="DM Sans"/>
              </a:rPr>
              <a:t>INFOGRAPHIC</a:t>
            </a:r>
            <a:endParaRPr/>
          </a:p>
        </p:txBody>
      </p:sp>
      <p:sp>
        <p:nvSpPr>
          <p:cNvPr id="243" name="Google Shape;243;p15"/>
          <p:cNvSpPr txBox="1"/>
          <p:nvPr/>
        </p:nvSpPr>
        <p:spPr>
          <a:xfrm rot="61208">
            <a:off x="14839415" y="9782736"/>
            <a:ext cx="3066786" cy="3078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5FFF"/>
                </a:solidFill>
                <a:latin typeface="DM Sans"/>
                <a:ea typeface="DM Sans"/>
                <a:cs typeface="DM Sans"/>
                <a:sym typeface="DM Sans"/>
              </a:rPr>
              <a:t>BY NAME SURNAME</a:t>
            </a:r>
            <a:endParaRPr/>
          </a:p>
        </p:txBody>
      </p:sp>
      <p:grpSp>
        <p:nvGrpSpPr>
          <p:cNvPr id="244" name="Google Shape;244;p15"/>
          <p:cNvGrpSpPr/>
          <p:nvPr/>
        </p:nvGrpSpPr>
        <p:grpSpPr>
          <a:xfrm rot="-5400000">
            <a:off x="-79266" y="6795532"/>
            <a:ext cx="1677031" cy="3972603"/>
            <a:chOff x="0" y="-104775"/>
            <a:chExt cx="717600" cy="1699873"/>
          </a:xfrm>
        </p:grpSpPr>
        <p:sp>
          <p:nvSpPr>
            <p:cNvPr id="245" name="Google Shape;245;p15"/>
            <p:cNvSpPr/>
            <p:nvPr/>
          </p:nvSpPr>
          <p:spPr>
            <a:xfrm>
              <a:off x="0" y="0"/>
              <a:ext cx="717453" cy="1595098"/>
            </a:xfrm>
            <a:custGeom>
              <a:rect b="b" l="l" r="r" t="t"/>
              <a:pathLst>
                <a:path extrusionOk="0" h="1595098" w="717453">
                  <a:moveTo>
                    <a:pt x="239280" y="1576029"/>
                  </a:moveTo>
                  <a:cubicBezTo>
                    <a:pt x="276062" y="1587543"/>
                    <a:pt x="317879" y="1595098"/>
                    <a:pt x="358920" y="1595098"/>
                  </a:cubicBezTo>
                  <a:cubicBezTo>
                    <a:pt x="399962" y="1595098"/>
                    <a:pt x="439455" y="1588621"/>
                    <a:pt x="475849" y="1577107"/>
                  </a:cubicBezTo>
                  <a:cubicBezTo>
                    <a:pt x="476625" y="1576748"/>
                    <a:pt x="477399" y="1576748"/>
                    <a:pt x="478173" y="1576388"/>
                  </a:cubicBezTo>
                  <a:cubicBezTo>
                    <a:pt x="614849" y="1530333"/>
                    <a:pt x="715517" y="1408719"/>
                    <a:pt x="717453" y="1249219"/>
                  </a:cubicBezTo>
                  <a:lnTo>
                    <a:pt x="717453" y="0"/>
                  </a:lnTo>
                  <a:lnTo>
                    <a:pt x="0" y="0"/>
                  </a:lnTo>
                  <a:lnTo>
                    <a:pt x="0" y="1248292"/>
                  </a:lnTo>
                  <a:cubicBezTo>
                    <a:pt x="1936" y="1409438"/>
                    <a:pt x="101055" y="1531053"/>
                    <a:pt x="239280" y="1576029"/>
                  </a:cubicBez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5"/>
            <p:cNvSpPr txBox="1"/>
            <p:nvPr/>
          </p:nvSpPr>
          <p:spPr>
            <a:xfrm>
              <a:off x="0" y="-104775"/>
              <a:ext cx="717600" cy="15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1488A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1" name="Google Shape;251;p16"/>
          <p:cNvCxnSpPr/>
          <p:nvPr/>
        </p:nvCxnSpPr>
        <p:spPr>
          <a:xfrm>
            <a:off x="2733407" y="1746134"/>
            <a:ext cx="3244039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2" name="Google Shape;252;p16"/>
          <p:cNvCxnSpPr/>
          <p:nvPr/>
        </p:nvCxnSpPr>
        <p:spPr>
          <a:xfrm>
            <a:off x="9364469" y="1755659"/>
            <a:ext cx="3244039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3" name="Google Shape;253;p16"/>
          <p:cNvCxnSpPr/>
          <p:nvPr/>
        </p:nvCxnSpPr>
        <p:spPr>
          <a:xfrm>
            <a:off x="14592737" y="1765184"/>
            <a:ext cx="3244039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4" name="Google Shape;254;p16"/>
          <p:cNvGrpSpPr/>
          <p:nvPr/>
        </p:nvGrpSpPr>
        <p:grpSpPr>
          <a:xfrm>
            <a:off x="0" y="1948904"/>
            <a:ext cx="4628810" cy="2539828"/>
            <a:chOff x="0" y="-28575"/>
            <a:chExt cx="1219110" cy="668926"/>
          </a:xfrm>
        </p:grpSpPr>
        <p:sp>
          <p:nvSpPr>
            <p:cNvPr id="255" name="Google Shape;255;p16"/>
            <p:cNvSpPr/>
            <p:nvPr/>
          </p:nvSpPr>
          <p:spPr>
            <a:xfrm>
              <a:off x="0" y="0"/>
              <a:ext cx="1219110" cy="640351"/>
            </a:xfrm>
            <a:custGeom>
              <a:rect b="b" l="l" r="r" t="t"/>
              <a:pathLst>
                <a:path extrusionOk="0" h="640351" w="1219110">
                  <a:moveTo>
                    <a:pt x="0" y="0"/>
                  </a:moveTo>
                  <a:lnTo>
                    <a:pt x="1219110" y="0"/>
                  </a:lnTo>
                  <a:lnTo>
                    <a:pt x="1219110" y="640351"/>
                  </a:lnTo>
                  <a:lnTo>
                    <a:pt x="0" y="640351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256" name="Google Shape;256;p16"/>
            <p:cNvSpPr txBox="1"/>
            <p:nvPr/>
          </p:nvSpPr>
          <p:spPr>
            <a:xfrm>
              <a:off x="0" y="-28575"/>
              <a:ext cx="1219110" cy="6689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7" name="Google Shape;257;p16"/>
          <p:cNvGrpSpPr/>
          <p:nvPr/>
        </p:nvGrpSpPr>
        <p:grpSpPr>
          <a:xfrm>
            <a:off x="4628810" y="1948904"/>
            <a:ext cx="4184193" cy="1651546"/>
            <a:chOff x="0" y="-28575"/>
            <a:chExt cx="1102010" cy="434975"/>
          </a:xfrm>
        </p:grpSpPr>
        <p:sp>
          <p:nvSpPr>
            <p:cNvPr id="258" name="Google Shape;258;p16"/>
            <p:cNvSpPr/>
            <p:nvPr/>
          </p:nvSpPr>
          <p:spPr>
            <a:xfrm>
              <a:off x="0" y="0"/>
              <a:ext cx="1102010" cy="406400"/>
            </a:xfrm>
            <a:custGeom>
              <a:rect b="b" l="l" r="r" t="t"/>
              <a:pathLst>
                <a:path extrusionOk="0" h="406400" w="1102010">
                  <a:moveTo>
                    <a:pt x="0" y="0"/>
                  </a:moveTo>
                  <a:lnTo>
                    <a:pt x="1102010" y="0"/>
                  </a:lnTo>
                  <a:lnTo>
                    <a:pt x="1102010" y="406400"/>
                  </a:lnTo>
                  <a:lnTo>
                    <a:pt x="0" y="406400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259" name="Google Shape;259;p16"/>
            <p:cNvSpPr txBox="1"/>
            <p:nvPr/>
          </p:nvSpPr>
          <p:spPr>
            <a:xfrm>
              <a:off x="0" y="-28575"/>
              <a:ext cx="1102010" cy="434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0" name="Google Shape;260;p16"/>
          <p:cNvGrpSpPr/>
          <p:nvPr/>
        </p:nvGrpSpPr>
        <p:grpSpPr>
          <a:xfrm>
            <a:off x="8813003" y="6100020"/>
            <a:ext cx="5035190" cy="1186016"/>
            <a:chOff x="0" y="-28575"/>
            <a:chExt cx="1326141" cy="312366"/>
          </a:xfrm>
        </p:grpSpPr>
        <p:sp>
          <p:nvSpPr>
            <p:cNvPr id="261" name="Google Shape;261;p16"/>
            <p:cNvSpPr/>
            <p:nvPr/>
          </p:nvSpPr>
          <p:spPr>
            <a:xfrm>
              <a:off x="0" y="0"/>
              <a:ext cx="1326141" cy="283791"/>
            </a:xfrm>
            <a:custGeom>
              <a:rect b="b" l="l" r="r" t="t"/>
              <a:pathLst>
                <a:path extrusionOk="0" h="283791" w="1326141">
                  <a:moveTo>
                    <a:pt x="0" y="0"/>
                  </a:moveTo>
                  <a:lnTo>
                    <a:pt x="1326141" y="0"/>
                  </a:lnTo>
                  <a:lnTo>
                    <a:pt x="1326141" y="283791"/>
                  </a:lnTo>
                  <a:lnTo>
                    <a:pt x="0" y="283791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262" name="Google Shape;262;p16"/>
            <p:cNvSpPr txBox="1"/>
            <p:nvPr/>
          </p:nvSpPr>
          <p:spPr>
            <a:xfrm>
              <a:off x="0" y="-28575"/>
              <a:ext cx="1326141" cy="3123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3" name="Google Shape;263;p16"/>
          <p:cNvGrpSpPr/>
          <p:nvPr/>
        </p:nvGrpSpPr>
        <p:grpSpPr>
          <a:xfrm>
            <a:off x="4634442" y="7579374"/>
            <a:ext cx="1540575" cy="1249183"/>
            <a:chOff x="0" y="-28575"/>
            <a:chExt cx="405748" cy="329003"/>
          </a:xfrm>
        </p:grpSpPr>
        <p:sp>
          <p:nvSpPr>
            <p:cNvPr id="264" name="Google Shape;264;p16"/>
            <p:cNvSpPr/>
            <p:nvPr/>
          </p:nvSpPr>
          <p:spPr>
            <a:xfrm>
              <a:off x="0" y="0"/>
              <a:ext cx="405748" cy="300428"/>
            </a:xfrm>
            <a:custGeom>
              <a:rect b="b" l="l" r="r" t="t"/>
              <a:pathLst>
                <a:path extrusionOk="0" h="300428" w="405748">
                  <a:moveTo>
                    <a:pt x="0" y="0"/>
                  </a:moveTo>
                  <a:lnTo>
                    <a:pt x="405748" y="0"/>
                  </a:lnTo>
                  <a:lnTo>
                    <a:pt x="405748" y="300428"/>
                  </a:lnTo>
                  <a:lnTo>
                    <a:pt x="0" y="300428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265" name="Google Shape;265;p16"/>
            <p:cNvSpPr txBox="1"/>
            <p:nvPr/>
          </p:nvSpPr>
          <p:spPr>
            <a:xfrm>
              <a:off x="0" y="-28575"/>
              <a:ext cx="405748" cy="3290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6" name="Google Shape;266;p16"/>
          <p:cNvGrpSpPr/>
          <p:nvPr/>
        </p:nvGrpSpPr>
        <p:grpSpPr>
          <a:xfrm>
            <a:off x="0" y="7290053"/>
            <a:ext cx="4634442" cy="829715"/>
            <a:chOff x="0" y="-104775"/>
            <a:chExt cx="1220594" cy="218526"/>
          </a:xfrm>
        </p:grpSpPr>
        <p:sp>
          <p:nvSpPr>
            <p:cNvPr id="267" name="Google Shape;267;p16"/>
            <p:cNvSpPr/>
            <p:nvPr/>
          </p:nvSpPr>
          <p:spPr>
            <a:xfrm>
              <a:off x="0" y="0"/>
              <a:ext cx="1220594" cy="113751"/>
            </a:xfrm>
            <a:custGeom>
              <a:rect b="b" l="l" r="r" t="t"/>
              <a:pathLst>
                <a:path extrusionOk="0" h="113751" w="1220594">
                  <a:moveTo>
                    <a:pt x="0" y="0"/>
                  </a:moveTo>
                  <a:lnTo>
                    <a:pt x="1220594" y="0"/>
                  </a:lnTo>
                  <a:lnTo>
                    <a:pt x="1220594" y="113751"/>
                  </a:lnTo>
                  <a:lnTo>
                    <a:pt x="0" y="113751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268" name="Google Shape;268;p16"/>
            <p:cNvSpPr txBox="1"/>
            <p:nvPr/>
          </p:nvSpPr>
          <p:spPr>
            <a:xfrm>
              <a:off x="0" y="-104775"/>
              <a:ext cx="1220594" cy="2185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9" name="Google Shape;269;p16"/>
          <p:cNvGrpSpPr/>
          <p:nvPr/>
        </p:nvGrpSpPr>
        <p:grpSpPr>
          <a:xfrm>
            <a:off x="8803478" y="7586586"/>
            <a:ext cx="5016140" cy="1432471"/>
            <a:chOff x="0" y="-28575"/>
            <a:chExt cx="1321123" cy="377276"/>
          </a:xfrm>
        </p:grpSpPr>
        <p:sp>
          <p:nvSpPr>
            <p:cNvPr id="270" name="Google Shape;270;p16"/>
            <p:cNvSpPr/>
            <p:nvPr/>
          </p:nvSpPr>
          <p:spPr>
            <a:xfrm>
              <a:off x="0" y="0"/>
              <a:ext cx="1321123" cy="348701"/>
            </a:xfrm>
            <a:custGeom>
              <a:rect b="b" l="l" r="r" t="t"/>
              <a:pathLst>
                <a:path extrusionOk="0" h="348701" w="1321123">
                  <a:moveTo>
                    <a:pt x="0" y="0"/>
                  </a:moveTo>
                  <a:lnTo>
                    <a:pt x="1321123" y="0"/>
                  </a:lnTo>
                  <a:lnTo>
                    <a:pt x="1321123" y="348701"/>
                  </a:lnTo>
                  <a:lnTo>
                    <a:pt x="0" y="348701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271" name="Google Shape;271;p16"/>
            <p:cNvSpPr txBox="1"/>
            <p:nvPr/>
          </p:nvSpPr>
          <p:spPr>
            <a:xfrm>
              <a:off x="0" y="-28575"/>
              <a:ext cx="1321123" cy="3772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2" name="Google Shape;272;p16"/>
          <p:cNvGrpSpPr/>
          <p:nvPr/>
        </p:nvGrpSpPr>
        <p:grpSpPr>
          <a:xfrm>
            <a:off x="0" y="7177540"/>
            <a:ext cx="18288000" cy="517542"/>
            <a:chOff x="0" y="-28575"/>
            <a:chExt cx="4816593" cy="136307"/>
          </a:xfrm>
        </p:grpSpPr>
        <p:sp>
          <p:nvSpPr>
            <p:cNvPr id="273" name="Google Shape;273;p16"/>
            <p:cNvSpPr/>
            <p:nvPr/>
          </p:nvSpPr>
          <p:spPr>
            <a:xfrm>
              <a:off x="0" y="0"/>
              <a:ext cx="4816592" cy="107732"/>
            </a:xfrm>
            <a:custGeom>
              <a:rect b="b" l="l" r="r" t="t"/>
              <a:pathLst>
                <a:path extrusionOk="0" h="107732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07732"/>
                  </a:lnTo>
                  <a:lnTo>
                    <a:pt x="0" y="107732"/>
                  </a:ln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</p:sp>
        <p:sp>
          <p:nvSpPr>
            <p:cNvPr id="274" name="Google Shape;274;p16"/>
            <p:cNvSpPr txBox="1"/>
            <p:nvPr/>
          </p:nvSpPr>
          <p:spPr>
            <a:xfrm>
              <a:off x="0" y="-28575"/>
              <a:ext cx="4816593" cy="1363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75" name="Google Shape;275;p16"/>
          <p:cNvCxnSpPr/>
          <p:nvPr/>
        </p:nvCxnSpPr>
        <p:spPr>
          <a:xfrm>
            <a:off x="13848193" y="7286036"/>
            <a:ext cx="0" cy="3000964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6" name="Google Shape;276;p16"/>
          <p:cNvCxnSpPr/>
          <p:nvPr/>
        </p:nvCxnSpPr>
        <p:spPr>
          <a:xfrm>
            <a:off x="8813003" y="7316395"/>
            <a:ext cx="0" cy="3000964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7" name="Google Shape;277;p16"/>
          <p:cNvCxnSpPr/>
          <p:nvPr/>
        </p:nvCxnSpPr>
        <p:spPr>
          <a:xfrm>
            <a:off x="4619285" y="7306870"/>
            <a:ext cx="0" cy="3000964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78" name="Google Shape;278;p16"/>
          <p:cNvGrpSpPr/>
          <p:nvPr/>
        </p:nvGrpSpPr>
        <p:grpSpPr>
          <a:xfrm>
            <a:off x="13829143" y="1948904"/>
            <a:ext cx="4439807" cy="1651546"/>
            <a:chOff x="0" y="-28575"/>
            <a:chExt cx="1169332" cy="434975"/>
          </a:xfrm>
        </p:grpSpPr>
        <p:sp>
          <p:nvSpPr>
            <p:cNvPr id="279" name="Google Shape;279;p16"/>
            <p:cNvSpPr/>
            <p:nvPr/>
          </p:nvSpPr>
          <p:spPr>
            <a:xfrm>
              <a:off x="0" y="0"/>
              <a:ext cx="1169332" cy="406400"/>
            </a:xfrm>
            <a:custGeom>
              <a:rect b="b" l="l" r="r" t="t"/>
              <a:pathLst>
                <a:path extrusionOk="0" h="406400" w="1169332">
                  <a:moveTo>
                    <a:pt x="0" y="0"/>
                  </a:moveTo>
                  <a:lnTo>
                    <a:pt x="1169332" y="0"/>
                  </a:lnTo>
                  <a:lnTo>
                    <a:pt x="1169332" y="406400"/>
                  </a:lnTo>
                  <a:lnTo>
                    <a:pt x="0" y="406400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280" name="Google Shape;280;p16"/>
            <p:cNvSpPr txBox="1"/>
            <p:nvPr/>
          </p:nvSpPr>
          <p:spPr>
            <a:xfrm>
              <a:off x="0" y="-28575"/>
              <a:ext cx="1169332" cy="434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16"/>
          <p:cNvGrpSpPr/>
          <p:nvPr/>
        </p:nvGrpSpPr>
        <p:grpSpPr>
          <a:xfrm>
            <a:off x="4628810" y="3491954"/>
            <a:ext cx="4184193" cy="3794082"/>
            <a:chOff x="0" y="-28575"/>
            <a:chExt cx="1102010" cy="999264"/>
          </a:xfrm>
        </p:grpSpPr>
        <p:sp>
          <p:nvSpPr>
            <p:cNvPr id="282" name="Google Shape;282;p16"/>
            <p:cNvSpPr/>
            <p:nvPr/>
          </p:nvSpPr>
          <p:spPr>
            <a:xfrm>
              <a:off x="0" y="0"/>
              <a:ext cx="1102010" cy="970689"/>
            </a:xfrm>
            <a:custGeom>
              <a:rect b="b" l="l" r="r" t="t"/>
              <a:pathLst>
                <a:path extrusionOk="0" h="970689" w="1102010">
                  <a:moveTo>
                    <a:pt x="0" y="0"/>
                  </a:moveTo>
                  <a:lnTo>
                    <a:pt x="1102010" y="0"/>
                  </a:lnTo>
                  <a:lnTo>
                    <a:pt x="1102010" y="970689"/>
                  </a:lnTo>
                  <a:lnTo>
                    <a:pt x="0" y="970689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283" name="Google Shape;283;p16"/>
            <p:cNvSpPr txBox="1"/>
            <p:nvPr/>
          </p:nvSpPr>
          <p:spPr>
            <a:xfrm>
              <a:off x="0" y="-28575"/>
              <a:ext cx="1102010" cy="999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4" name="Google Shape;284;p16"/>
          <p:cNvGrpSpPr/>
          <p:nvPr/>
        </p:nvGrpSpPr>
        <p:grpSpPr>
          <a:xfrm>
            <a:off x="2314405" y="5334747"/>
            <a:ext cx="2314405" cy="1951289"/>
            <a:chOff x="0" y="-28575"/>
            <a:chExt cx="609555" cy="513920"/>
          </a:xfrm>
        </p:grpSpPr>
        <p:sp>
          <p:nvSpPr>
            <p:cNvPr id="285" name="Google Shape;285;p16"/>
            <p:cNvSpPr/>
            <p:nvPr/>
          </p:nvSpPr>
          <p:spPr>
            <a:xfrm>
              <a:off x="0" y="0"/>
              <a:ext cx="609555" cy="485345"/>
            </a:xfrm>
            <a:custGeom>
              <a:rect b="b" l="l" r="r" t="t"/>
              <a:pathLst>
                <a:path extrusionOk="0" h="485345" w="609555">
                  <a:moveTo>
                    <a:pt x="0" y="0"/>
                  </a:moveTo>
                  <a:lnTo>
                    <a:pt x="609555" y="0"/>
                  </a:lnTo>
                  <a:lnTo>
                    <a:pt x="609555" y="485345"/>
                  </a:lnTo>
                  <a:lnTo>
                    <a:pt x="0" y="485345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286" name="Google Shape;286;p16"/>
            <p:cNvSpPr txBox="1"/>
            <p:nvPr/>
          </p:nvSpPr>
          <p:spPr>
            <a:xfrm>
              <a:off x="0" y="-28575"/>
              <a:ext cx="609555" cy="513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16"/>
          <p:cNvGrpSpPr/>
          <p:nvPr/>
        </p:nvGrpSpPr>
        <p:grpSpPr>
          <a:xfrm>
            <a:off x="0" y="5334747"/>
            <a:ext cx="2314405" cy="1951289"/>
            <a:chOff x="0" y="-28575"/>
            <a:chExt cx="609555" cy="513920"/>
          </a:xfrm>
        </p:grpSpPr>
        <p:sp>
          <p:nvSpPr>
            <p:cNvPr id="288" name="Google Shape;288;p16"/>
            <p:cNvSpPr/>
            <p:nvPr/>
          </p:nvSpPr>
          <p:spPr>
            <a:xfrm>
              <a:off x="0" y="0"/>
              <a:ext cx="609555" cy="485345"/>
            </a:xfrm>
            <a:custGeom>
              <a:rect b="b" l="l" r="r" t="t"/>
              <a:pathLst>
                <a:path extrusionOk="0" h="485345" w="609555">
                  <a:moveTo>
                    <a:pt x="0" y="0"/>
                  </a:moveTo>
                  <a:lnTo>
                    <a:pt x="609555" y="0"/>
                  </a:lnTo>
                  <a:lnTo>
                    <a:pt x="609555" y="485345"/>
                  </a:lnTo>
                  <a:lnTo>
                    <a:pt x="0" y="485345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289" name="Google Shape;289;p16"/>
            <p:cNvSpPr txBox="1"/>
            <p:nvPr/>
          </p:nvSpPr>
          <p:spPr>
            <a:xfrm>
              <a:off x="0" y="-28575"/>
              <a:ext cx="609555" cy="513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0" name="Google Shape;290;p16"/>
          <p:cNvGrpSpPr/>
          <p:nvPr/>
        </p:nvGrpSpPr>
        <p:grpSpPr>
          <a:xfrm>
            <a:off x="-19050" y="4380236"/>
            <a:ext cx="4647860" cy="1063007"/>
            <a:chOff x="0" y="-28575"/>
            <a:chExt cx="1224128" cy="279969"/>
          </a:xfrm>
        </p:grpSpPr>
        <p:sp>
          <p:nvSpPr>
            <p:cNvPr id="291" name="Google Shape;291;p16"/>
            <p:cNvSpPr/>
            <p:nvPr/>
          </p:nvSpPr>
          <p:spPr>
            <a:xfrm>
              <a:off x="0" y="0"/>
              <a:ext cx="1224128" cy="251394"/>
            </a:xfrm>
            <a:custGeom>
              <a:rect b="b" l="l" r="r" t="t"/>
              <a:pathLst>
                <a:path extrusionOk="0" h="251394" w="1224128">
                  <a:moveTo>
                    <a:pt x="0" y="0"/>
                  </a:moveTo>
                  <a:lnTo>
                    <a:pt x="1224128" y="0"/>
                  </a:lnTo>
                  <a:lnTo>
                    <a:pt x="1224128" y="251394"/>
                  </a:lnTo>
                  <a:lnTo>
                    <a:pt x="0" y="251394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292" name="Google Shape;292;p16"/>
            <p:cNvSpPr txBox="1"/>
            <p:nvPr/>
          </p:nvSpPr>
          <p:spPr>
            <a:xfrm>
              <a:off x="0" y="-28575"/>
              <a:ext cx="1224128" cy="2799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p16"/>
          <p:cNvGrpSpPr/>
          <p:nvPr/>
        </p:nvGrpSpPr>
        <p:grpSpPr>
          <a:xfrm>
            <a:off x="8813003" y="5006429"/>
            <a:ext cx="5035190" cy="1241382"/>
            <a:chOff x="0" y="-28575"/>
            <a:chExt cx="1326141" cy="326948"/>
          </a:xfrm>
        </p:grpSpPr>
        <p:sp>
          <p:nvSpPr>
            <p:cNvPr id="294" name="Google Shape;294;p16"/>
            <p:cNvSpPr/>
            <p:nvPr/>
          </p:nvSpPr>
          <p:spPr>
            <a:xfrm>
              <a:off x="0" y="0"/>
              <a:ext cx="1326141" cy="298373"/>
            </a:xfrm>
            <a:custGeom>
              <a:rect b="b" l="l" r="r" t="t"/>
              <a:pathLst>
                <a:path extrusionOk="0" h="298373" w="1326141">
                  <a:moveTo>
                    <a:pt x="0" y="0"/>
                  </a:moveTo>
                  <a:lnTo>
                    <a:pt x="1326141" y="0"/>
                  </a:lnTo>
                  <a:lnTo>
                    <a:pt x="1326141" y="298373"/>
                  </a:lnTo>
                  <a:lnTo>
                    <a:pt x="0" y="298373"/>
                  </a:ln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</p:sp>
        <p:sp>
          <p:nvSpPr>
            <p:cNvPr id="295" name="Google Shape;295;p16"/>
            <p:cNvSpPr txBox="1"/>
            <p:nvPr/>
          </p:nvSpPr>
          <p:spPr>
            <a:xfrm>
              <a:off x="0" y="-28575"/>
              <a:ext cx="1326141" cy="3269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6" name="Google Shape;296;p16"/>
          <p:cNvGrpSpPr/>
          <p:nvPr/>
        </p:nvGrpSpPr>
        <p:grpSpPr>
          <a:xfrm>
            <a:off x="8803478" y="1948904"/>
            <a:ext cx="2508070" cy="2245199"/>
            <a:chOff x="0" y="-28575"/>
            <a:chExt cx="660562" cy="591328"/>
          </a:xfrm>
        </p:grpSpPr>
        <p:sp>
          <p:nvSpPr>
            <p:cNvPr id="297" name="Google Shape;297;p16"/>
            <p:cNvSpPr/>
            <p:nvPr/>
          </p:nvSpPr>
          <p:spPr>
            <a:xfrm>
              <a:off x="0" y="0"/>
              <a:ext cx="660562" cy="562753"/>
            </a:xfrm>
            <a:custGeom>
              <a:rect b="b" l="l" r="r" t="t"/>
              <a:pathLst>
                <a:path extrusionOk="0" h="562753" w="660562">
                  <a:moveTo>
                    <a:pt x="0" y="0"/>
                  </a:moveTo>
                  <a:lnTo>
                    <a:pt x="660562" y="0"/>
                  </a:lnTo>
                  <a:lnTo>
                    <a:pt x="660562" y="562753"/>
                  </a:lnTo>
                  <a:lnTo>
                    <a:pt x="0" y="562753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298" name="Google Shape;298;p16"/>
            <p:cNvSpPr txBox="1"/>
            <p:nvPr/>
          </p:nvSpPr>
          <p:spPr>
            <a:xfrm>
              <a:off x="0" y="-28575"/>
              <a:ext cx="660562" cy="5913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9" name="Google Shape;299;p16"/>
          <p:cNvGrpSpPr/>
          <p:nvPr/>
        </p:nvGrpSpPr>
        <p:grpSpPr>
          <a:xfrm>
            <a:off x="11311548" y="1948904"/>
            <a:ext cx="2508070" cy="2245199"/>
            <a:chOff x="0" y="-28575"/>
            <a:chExt cx="660562" cy="591328"/>
          </a:xfrm>
        </p:grpSpPr>
        <p:sp>
          <p:nvSpPr>
            <p:cNvPr id="300" name="Google Shape;300;p16"/>
            <p:cNvSpPr/>
            <p:nvPr/>
          </p:nvSpPr>
          <p:spPr>
            <a:xfrm>
              <a:off x="0" y="0"/>
              <a:ext cx="660562" cy="562753"/>
            </a:xfrm>
            <a:custGeom>
              <a:rect b="b" l="l" r="r" t="t"/>
              <a:pathLst>
                <a:path extrusionOk="0" h="562753" w="660562">
                  <a:moveTo>
                    <a:pt x="0" y="0"/>
                  </a:moveTo>
                  <a:lnTo>
                    <a:pt x="660562" y="0"/>
                  </a:lnTo>
                  <a:lnTo>
                    <a:pt x="660562" y="562753"/>
                  </a:lnTo>
                  <a:lnTo>
                    <a:pt x="0" y="562753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301" name="Google Shape;301;p16"/>
            <p:cNvSpPr txBox="1"/>
            <p:nvPr/>
          </p:nvSpPr>
          <p:spPr>
            <a:xfrm>
              <a:off x="0" y="-28575"/>
              <a:ext cx="660562" cy="5913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p16"/>
          <p:cNvGrpSpPr/>
          <p:nvPr/>
        </p:nvGrpSpPr>
        <p:grpSpPr>
          <a:xfrm>
            <a:off x="8813003" y="4085607"/>
            <a:ext cx="5016140" cy="1029318"/>
            <a:chOff x="0" y="-28575"/>
            <a:chExt cx="1321123" cy="271096"/>
          </a:xfrm>
        </p:grpSpPr>
        <p:sp>
          <p:nvSpPr>
            <p:cNvPr id="303" name="Google Shape;303;p16"/>
            <p:cNvSpPr/>
            <p:nvPr/>
          </p:nvSpPr>
          <p:spPr>
            <a:xfrm>
              <a:off x="0" y="0"/>
              <a:ext cx="1321123" cy="242521"/>
            </a:xfrm>
            <a:custGeom>
              <a:rect b="b" l="l" r="r" t="t"/>
              <a:pathLst>
                <a:path extrusionOk="0" h="242521" w="1321123">
                  <a:moveTo>
                    <a:pt x="0" y="0"/>
                  </a:moveTo>
                  <a:lnTo>
                    <a:pt x="1321123" y="0"/>
                  </a:lnTo>
                  <a:lnTo>
                    <a:pt x="1321123" y="242521"/>
                  </a:lnTo>
                  <a:lnTo>
                    <a:pt x="0" y="242521"/>
                  </a:lnTo>
                  <a:close/>
                </a:path>
              </a:pathLst>
            </a:custGeom>
            <a:solidFill>
              <a:srgbClr val="21488A"/>
            </a:solidFill>
            <a:ln>
              <a:noFill/>
            </a:ln>
          </p:spPr>
        </p:sp>
        <p:sp>
          <p:nvSpPr>
            <p:cNvPr id="304" name="Google Shape;304;p16"/>
            <p:cNvSpPr txBox="1"/>
            <p:nvPr/>
          </p:nvSpPr>
          <p:spPr>
            <a:xfrm>
              <a:off x="0" y="-28575"/>
              <a:ext cx="1321123" cy="2710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5" name="Google Shape;305;p16"/>
          <p:cNvGrpSpPr/>
          <p:nvPr/>
        </p:nvGrpSpPr>
        <p:grpSpPr>
          <a:xfrm>
            <a:off x="16505668" y="3491954"/>
            <a:ext cx="1763282" cy="3794082"/>
            <a:chOff x="0" y="-28575"/>
            <a:chExt cx="464404" cy="999264"/>
          </a:xfrm>
        </p:grpSpPr>
        <p:sp>
          <p:nvSpPr>
            <p:cNvPr id="306" name="Google Shape;306;p16"/>
            <p:cNvSpPr/>
            <p:nvPr/>
          </p:nvSpPr>
          <p:spPr>
            <a:xfrm>
              <a:off x="0" y="0"/>
              <a:ext cx="464404" cy="970689"/>
            </a:xfrm>
            <a:custGeom>
              <a:rect b="b" l="l" r="r" t="t"/>
              <a:pathLst>
                <a:path extrusionOk="0" h="970689" w="464404">
                  <a:moveTo>
                    <a:pt x="0" y="0"/>
                  </a:moveTo>
                  <a:lnTo>
                    <a:pt x="464404" y="0"/>
                  </a:lnTo>
                  <a:lnTo>
                    <a:pt x="464404" y="970689"/>
                  </a:lnTo>
                  <a:lnTo>
                    <a:pt x="0" y="970689"/>
                  </a:ln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</p:sp>
        <p:sp>
          <p:nvSpPr>
            <p:cNvPr id="307" name="Google Shape;307;p16"/>
            <p:cNvSpPr txBox="1"/>
            <p:nvPr/>
          </p:nvSpPr>
          <p:spPr>
            <a:xfrm>
              <a:off x="0" y="-28575"/>
              <a:ext cx="464404" cy="999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16"/>
          <p:cNvGrpSpPr/>
          <p:nvPr/>
        </p:nvGrpSpPr>
        <p:grpSpPr>
          <a:xfrm>
            <a:off x="13829143" y="3491954"/>
            <a:ext cx="2677052" cy="1932239"/>
            <a:chOff x="0" y="-28575"/>
            <a:chExt cx="705067" cy="508902"/>
          </a:xfrm>
        </p:grpSpPr>
        <p:sp>
          <p:nvSpPr>
            <p:cNvPr id="309" name="Google Shape;309;p16"/>
            <p:cNvSpPr/>
            <p:nvPr/>
          </p:nvSpPr>
          <p:spPr>
            <a:xfrm>
              <a:off x="0" y="0"/>
              <a:ext cx="705067" cy="480327"/>
            </a:xfrm>
            <a:custGeom>
              <a:rect b="b" l="l" r="r" t="t"/>
              <a:pathLst>
                <a:path extrusionOk="0" h="480327" w="705067">
                  <a:moveTo>
                    <a:pt x="0" y="0"/>
                  </a:moveTo>
                  <a:lnTo>
                    <a:pt x="705067" y="0"/>
                  </a:lnTo>
                  <a:lnTo>
                    <a:pt x="705067" y="480327"/>
                  </a:lnTo>
                  <a:lnTo>
                    <a:pt x="0" y="480327"/>
                  </a:ln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</p:sp>
        <p:sp>
          <p:nvSpPr>
            <p:cNvPr id="310" name="Google Shape;310;p16"/>
            <p:cNvSpPr txBox="1"/>
            <p:nvPr/>
          </p:nvSpPr>
          <p:spPr>
            <a:xfrm>
              <a:off x="0" y="-28575"/>
              <a:ext cx="705067" cy="5089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1" name="Google Shape;311;p16"/>
          <p:cNvGrpSpPr/>
          <p:nvPr/>
        </p:nvGrpSpPr>
        <p:grpSpPr>
          <a:xfrm>
            <a:off x="13829143" y="5315697"/>
            <a:ext cx="2677052" cy="1951289"/>
            <a:chOff x="0" y="-28575"/>
            <a:chExt cx="705067" cy="513920"/>
          </a:xfrm>
        </p:grpSpPr>
        <p:sp>
          <p:nvSpPr>
            <p:cNvPr id="312" name="Google Shape;312;p16"/>
            <p:cNvSpPr/>
            <p:nvPr/>
          </p:nvSpPr>
          <p:spPr>
            <a:xfrm>
              <a:off x="0" y="0"/>
              <a:ext cx="705067" cy="485345"/>
            </a:xfrm>
            <a:custGeom>
              <a:rect b="b" l="l" r="r" t="t"/>
              <a:pathLst>
                <a:path extrusionOk="0" h="485345" w="705067">
                  <a:moveTo>
                    <a:pt x="0" y="0"/>
                  </a:moveTo>
                  <a:lnTo>
                    <a:pt x="705067" y="0"/>
                  </a:lnTo>
                  <a:lnTo>
                    <a:pt x="705067" y="485345"/>
                  </a:lnTo>
                  <a:lnTo>
                    <a:pt x="0" y="485345"/>
                  </a:ln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</p:sp>
        <p:sp>
          <p:nvSpPr>
            <p:cNvPr id="313" name="Google Shape;313;p16"/>
            <p:cNvSpPr txBox="1"/>
            <p:nvPr/>
          </p:nvSpPr>
          <p:spPr>
            <a:xfrm>
              <a:off x="0" y="-28575"/>
              <a:ext cx="705067" cy="5139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14" name="Google Shape;314;p16"/>
          <p:cNvCxnSpPr/>
          <p:nvPr/>
        </p:nvCxnSpPr>
        <p:spPr>
          <a:xfrm rot="10800000">
            <a:off x="11263" y="8480895"/>
            <a:ext cx="4617546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5" name="Google Shape;315;p16"/>
          <p:cNvCxnSpPr/>
          <p:nvPr/>
        </p:nvCxnSpPr>
        <p:spPr>
          <a:xfrm rot="10800000">
            <a:off x="0" y="8827298"/>
            <a:ext cx="4617546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6" name="Google Shape;316;p16"/>
          <p:cNvCxnSpPr/>
          <p:nvPr/>
        </p:nvCxnSpPr>
        <p:spPr>
          <a:xfrm rot="10800000">
            <a:off x="11209" y="9077985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7" name="Google Shape;317;p16"/>
          <p:cNvCxnSpPr/>
          <p:nvPr/>
        </p:nvCxnSpPr>
        <p:spPr>
          <a:xfrm rot="10800000">
            <a:off x="0" y="9510712"/>
            <a:ext cx="4617546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8" name="Google Shape;318;p16"/>
          <p:cNvSpPr txBox="1"/>
          <p:nvPr/>
        </p:nvSpPr>
        <p:spPr>
          <a:xfrm>
            <a:off x="28961" y="8149232"/>
            <a:ext cx="22821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Analysis</a:t>
            </a:r>
            <a:endParaRPr/>
          </a:p>
          <a:p>
            <a:pPr indent="0" lvl="0" marL="0" marR="0" rtl="0" algn="l">
              <a:lnSpc>
                <a:spcPct val="2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Design</a:t>
            </a:r>
            <a:endParaRPr/>
          </a:p>
          <a:p>
            <a:pPr indent="0" lvl="0" marL="0" marR="0" rtl="0" algn="l">
              <a:lnSpc>
                <a:spcPct val="2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Build</a:t>
            </a:r>
            <a:endParaRPr/>
          </a:p>
          <a:p>
            <a:pPr indent="0" lvl="0" marL="0" marR="0" rtl="0" algn="l">
              <a:lnSpc>
                <a:spcPct val="2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Test</a:t>
            </a:r>
            <a:endParaRPr>
              <a:solidFill>
                <a:srgbClr val="F7FDF2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l">
              <a:lnSpc>
                <a:spcPct val="2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Deploy</a:t>
            </a:r>
            <a:endParaRPr/>
          </a:p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7FDF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cxnSp>
        <p:nvCxnSpPr>
          <p:cNvPr id="319" name="Google Shape;319;p16"/>
          <p:cNvCxnSpPr/>
          <p:nvPr/>
        </p:nvCxnSpPr>
        <p:spPr>
          <a:xfrm rot="10800000">
            <a:off x="16895" y="9851288"/>
            <a:ext cx="4617546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0" name="Google Shape;320;p16"/>
          <p:cNvCxnSpPr/>
          <p:nvPr/>
        </p:nvCxnSpPr>
        <p:spPr>
          <a:xfrm>
            <a:off x="1157202" y="7695082"/>
            <a:ext cx="0" cy="3000964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1" name="Google Shape;321;p16"/>
          <p:cNvCxnSpPr/>
          <p:nvPr/>
        </p:nvCxnSpPr>
        <p:spPr>
          <a:xfrm rot="10800000">
            <a:off x="-13504" y="8134507"/>
            <a:ext cx="461760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2" name="Google Shape;322;p16"/>
          <p:cNvCxnSpPr/>
          <p:nvPr/>
        </p:nvCxnSpPr>
        <p:spPr>
          <a:xfrm>
            <a:off x="2822005" y="7695082"/>
            <a:ext cx="0" cy="3000964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3" name="Google Shape;323;p16"/>
          <p:cNvCxnSpPr/>
          <p:nvPr/>
        </p:nvCxnSpPr>
        <p:spPr>
          <a:xfrm>
            <a:off x="6175017" y="7695082"/>
            <a:ext cx="0" cy="1133475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4" name="Google Shape;324;p16"/>
          <p:cNvCxnSpPr/>
          <p:nvPr/>
        </p:nvCxnSpPr>
        <p:spPr>
          <a:xfrm rot="10800000">
            <a:off x="4634442" y="8133232"/>
            <a:ext cx="4197611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5" name="Google Shape;325;p16"/>
          <p:cNvCxnSpPr/>
          <p:nvPr/>
        </p:nvCxnSpPr>
        <p:spPr>
          <a:xfrm rot="10800000">
            <a:off x="4634442" y="8480895"/>
            <a:ext cx="4197611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6" name="Google Shape;326;p16"/>
          <p:cNvCxnSpPr/>
          <p:nvPr/>
        </p:nvCxnSpPr>
        <p:spPr>
          <a:xfrm rot="10800000">
            <a:off x="4634442" y="8828557"/>
            <a:ext cx="4197611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7" name="Google Shape;327;p16"/>
          <p:cNvCxnSpPr/>
          <p:nvPr/>
        </p:nvCxnSpPr>
        <p:spPr>
          <a:xfrm rot="10800000">
            <a:off x="-19050" y="7276511"/>
            <a:ext cx="1830705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8" name="Google Shape;328;p16"/>
          <p:cNvCxnSpPr/>
          <p:nvPr/>
        </p:nvCxnSpPr>
        <p:spPr>
          <a:xfrm rot="10800000">
            <a:off x="8832053" y="9019057"/>
            <a:ext cx="5016140" cy="0"/>
          </a:xfrm>
          <a:prstGeom prst="straightConnector1">
            <a:avLst/>
          </a:prstGeom>
          <a:noFill/>
          <a:ln cap="flat" cmpd="sng" w="19050">
            <a:solidFill>
              <a:srgbClr val="F7FDF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29" name="Google Shape;329;p16"/>
          <p:cNvGrpSpPr/>
          <p:nvPr/>
        </p:nvGrpSpPr>
        <p:grpSpPr>
          <a:xfrm>
            <a:off x="11982527" y="345252"/>
            <a:ext cx="561975" cy="581732"/>
            <a:chOff x="0" y="-28575"/>
            <a:chExt cx="812800" cy="841375"/>
          </a:xfrm>
        </p:grpSpPr>
        <p:sp>
          <p:nvSpPr>
            <p:cNvPr id="330" name="Google Shape;330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16"/>
            <p:cNvSpPr txBox="1"/>
            <p:nvPr/>
          </p:nvSpPr>
          <p:spPr>
            <a:xfrm>
              <a:off x="76200" y="-28575"/>
              <a:ext cx="660400" cy="765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2" name="Google Shape;332;p16"/>
          <p:cNvSpPr txBox="1"/>
          <p:nvPr/>
        </p:nvSpPr>
        <p:spPr>
          <a:xfrm>
            <a:off x="451224" y="469784"/>
            <a:ext cx="8561804" cy="447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9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PROJECT STATUS REPORT HEATMAP</a:t>
            </a:r>
            <a:endParaRPr/>
          </a:p>
        </p:txBody>
      </p:sp>
      <p:sp>
        <p:nvSpPr>
          <p:cNvPr id="333" name="Google Shape;333;p16"/>
          <p:cNvSpPr txBox="1"/>
          <p:nvPr/>
        </p:nvSpPr>
        <p:spPr>
          <a:xfrm>
            <a:off x="451224" y="1365134"/>
            <a:ext cx="2282183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Project name</a:t>
            </a:r>
            <a:endParaRPr/>
          </a:p>
        </p:txBody>
      </p:sp>
      <p:sp>
        <p:nvSpPr>
          <p:cNvPr id="334" name="Google Shape;334;p16"/>
          <p:cNvSpPr txBox="1"/>
          <p:nvPr/>
        </p:nvSpPr>
        <p:spPr>
          <a:xfrm>
            <a:off x="6460903" y="1365134"/>
            <a:ext cx="2903566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Project manager</a:t>
            </a:r>
            <a:endParaRPr/>
          </a:p>
        </p:txBody>
      </p:sp>
      <p:sp>
        <p:nvSpPr>
          <p:cNvPr id="335" name="Google Shape;335;p16"/>
          <p:cNvSpPr txBox="1"/>
          <p:nvPr/>
        </p:nvSpPr>
        <p:spPr>
          <a:xfrm>
            <a:off x="13122698" y="1365134"/>
            <a:ext cx="1470039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Date</a:t>
            </a:r>
            <a:endParaRPr/>
          </a:p>
        </p:txBody>
      </p:sp>
      <p:sp>
        <p:nvSpPr>
          <p:cNvPr id="336" name="Google Shape;336;p16"/>
          <p:cNvSpPr txBox="1"/>
          <p:nvPr/>
        </p:nvSpPr>
        <p:spPr>
          <a:xfrm>
            <a:off x="1184577" y="7240195"/>
            <a:ext cx="2282100" cy="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Schedule</a:t>
            </a:r>
            <a:endParaRPr/>
          </a:p>
        </p:txBody>
      </p:sp>
      <p:sp>
        <p:nvSpPr>
          <p:cNvPr id="337" name="Google Shape;337;p16"/>
          <p:cNvSpPr txBox="1"/>
          <p:nvPr/>
        </p:nvSpPr>
        <p:spPr>
          <a:xfrm>
            <a:off x="5555245" y="7240195"/>
            <a:ext cx="2282100" cy="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Budget</a:t>
            </a:r>
            <a:endParaRPr/>
          </a:p>
        </p:txBody>
      </p:sp>
      <p:sp>
        <p:nvSpPr>
          <p:cNvPr id="338" name="Google Shape;338;p16"/>
          <p:cNvSpPr txBox="1"/>
          <p:nvPr/>
        </p:nvSpPr>
        <p:spPr>
          <a:xfrm>
            <a:off x="9939213" y="7240195"/>
            <a:ext cx="2782800" cy="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Risks and Issues</a:t>
            </a:r>
            <a:endParaRPr/>
          </a:p>
        </p:txBody>
      </p:sp>
      <p:sp>
        <p:nvSpPr>
          <p:cNvPr id="339" name="Google Shape;339;p16"/>
          <p:cNvSpPr txBox="1"/>
          <p:nvPr/>
        </p:nvSpPr>
        <p:spPr>
          <a:xfrm>
            <a:off x="14687987" y="7240195"/>
            <a:ext cx="2782800" cy="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6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Other KPI</a:t>
            </a:r>
            <a:endParaRPr/>
          </a:p>
        </p:txBody>
      </p:sp>
      <p:sp>
        <p:nvSpPr>
          <p:cNvPr id="340" name="Google Shape;340;p16"/>
          <p:cNvSpPr txBox="1"/>
          <p:nvPr/>
        </p:nvSpPr>
        <p:spPr>
          <a:xfrm>
            <a:off x="43486" y="7774267"/>
            <a:ext cx="985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Phase</a:t>
            </a:r>
            <a:endParaRPr/>
          </a:p>
        </p:txBody>
      </p:sp>
      <p:sp>
        <p:nvSpPr>
          <p:cNvPr id="341" name="Google Shape;341;p16"/>
          <p:cNvSpPr txBox="1"/>
          <p:nvPr/>
        </p:nvSpPr>
        <p:spPr>
          <a:xfrm>
            <a:off x="1496996" y="7774267"/>
            <a:ext cx="985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Finish</a:t>
            </a:r>
            <a:endParaRPr/>
          </a:p>
        </p:txBody>
      </p:sp>
      <p:sp>
        <p:nvSpPr>
          <p:cNvPr id="342" name="Google Shape;342;p16"/>
          <p:cNvSpPr txBox="1"/>
          <p:nvPr/>
        </p:nvSpPr>
        <p:spPr>
          <a:xfrm>
            <a:off x="3228038" y="7774267"/>
            <a:ext cx="985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Status</a:t>
            </a:r>
            <a:endParaRPr/>
          </a:p>
        </p:txBody>
      </p:sp>
      <p:sp>
        <p:nvSpPr>
          <p:cNvPr id="343" name="Google Shape;343;p16"/>
          <p:cNvSpPr txBox="1"/>
          <p:nvPr/>
        </p:nvSpPr>
        <p:spPr>
          <a:xfrm>
            <a:off x="4743110" y="7698067"/>
            <a:ext cx="98521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Planned</a:t>
            </a:r>
            <a:endParaRPr/>
          </a:p>
        </p:txBody>
      </p:sp>
      <p:sp>
        <p:nvSpPr>
          <p:cNvPr id="344" name="Google Shape;344;p16"/>
          <p:cNvSpPr txBox="1"/>
          <p:nvPr/>
        </p:nvSpPr>
        <p:spPr>
          <a:xfrm>
            <a:off x="4743110" y="8171332"/>
            <a:ext cx="985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Spent</a:t>
            </a:r>
            <a:endParaRPr/>
          </a:p>
        </p:txBody>
      </p:sp>
      <p:sp>
        <p:nvSpPr>
          <p:cNvPr id="345" name="Google Shape;345;p16"/>
          <p:cNvSpPr txBox="1"/>
          <p:nvPr/>
        </p:nvSpPr>
        <p:spPr>
          <a:xfrm>
            <a:off x="4743110" y="8518995"/>
            <a:ext cx="985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Remaining</a:t>
            </a:r>
            <a:endParaRPr/>
          </a:p>
        </p:txBody>
      </p:sp>
      <p:sp>
        <p:nvSpPr>
          <p:cNvPr id="346" name="Google Shape;346;p16"/>
          <p:cNvSpPr txBox="1"/>
          <p:nvPr/>
        </p:nvSpPr>
        <p:spPr>
          <a:xfrm>
            <a:off x="4743110" y="8836304"/>
            <a:ext cx="249002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Add your comments here.</a:t>
            </a:r>
            <a:endParaRPr/>
          </a:p>
        </p:txBody>
      </p:sp>
      <p:sp>
        <p:nvSpPr>
          <p:cNvPr id="347" name="Google Shape;347;p16"/>
          <p:cNvSpPr txBox="1"/>
          <p:nvPr/>
        </p:nvSpPr>
        <p:spPr>
          <a:xfrm>
            <a:off x="6927492" y="7701051"/>
            <a:ext cx="174906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10000000$</a:t>
            </a:r>
            <a:endParaRPr/>
          </a:p>
        </p:txBody>
      </p:sp>
      <p:sp>
        <p:nvSpPr>
          <p:cNvPr id="348" name="Google Shape;348;p16"/>
          <p:cNvSpPr txBox="1"/>
          <p:nvPr/>
        </p:nvSpPr>
        <p:spPr>
          <a:xfrm>
            <a:off x="6927492" y="8095736"/>
            <a:ext cx="174906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50000$</a:t>
            </a:r>
            <a:endParaRPr/>
          </a:p>
        </p:txBody>
      </p:sp>
      <p:sp>
        <p:nvSpPr>
          <p:cNvPr id="349" name="Google Shape;349;p16"/>
          <p:cNvSpPr txBox="1"/>
          <p:nvPr/>
        </p:nvSpPr>
        <p:spPr>
          <a:xfrm>
            <a:off x="6927492" y="8461845"/>
            <a:ext cx="174906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5000$</a:t>
            </a:r>
            <a:endParaRPr/>
          </a:p>
        </p:txBody>
      </p:sp>
      <p:sp>
        <p:nvSpPr>
          <p:cNvPr id="350" name="Google Shape;350;p16"/>
          <p:cNvSpPr txBox="1"/>
          <p:nvPr/>
        </p:nvSpPr>
        <p:spPr>
          <a:xfrm>
            <a:off x="9091348" y="7698067"/>
            <a:ext cx="98521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Risks</a:t>
            </a:r>
            <a:endParaRPr/>
          </a:p>
        </p:txBody>
      </p:sp>
      <p:sp>
        <p:nvSpPr>
          <p:cNvPr id="351" name="Google Shape;351;p16"/>
          <p:cNvSpPr txBox="1"/>
          <p:nvPr/>
        </p:nvSpPr>
        <p:spPr>
          <a:xfrm>
            <a:off x="9091348" y="9058935"/>
            <a:ext cx="98521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Issues</a:t>
            </a:r>
            <a:endParaRPr/>
          </a:p>
        </p:txBody>
      </p:sp>
      <p:sp>
        <p:nvSpPr>
          <p:cNvPr id="352" name="Google Shape;352;p16"/>
          <p:cNvSpPr txBox="1"/>
          <p:nvPr/>
        </p:nvSpPr>
        <p:spPr>
          <a:xfrm>
            <a:off x="14834360" y="7989183"/>
            <a:ext cx="249002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Add your comments here.</a:t>
            </a:r>
            <a:endParaRPr/>
          </a:p>
        </p:txBody>
      </p:sp>
      <p:sp>
        <p:nvSpPr>
          <p:cNvPr id="353" name="Google Shape;353;p16"/>
          <p:cNvSpPr txBox="1"/>
          <p:nvPr/>
        </p:nvSpPr>
        <p:spPr>
          <a:xfrm>
            <a:off x="120412" y="2141625"/>
            <a:ext cx="2787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Project Progress on track</a:t>
            </a:r>
            <a:endParaRPr/>
          </a:p>
        </p:txBody>
      </p:sp>
      <p:sp>
        <p:nvSpPr>
          <p:cNvPr id="354" name="Google Shape;354;p16"/>
          <p:cNvSpPr txBox="1"/>
          <p:nvPr/>
        </p:nvSpPr>
        <p:spPr>
          <a:xfrm>
            <a:off x="120412" y="4580717"/>
            <a:ext cx="2128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Tasks Covered</a:t>
            </a:r>
            <a:endParaRPr/>
          </a:p>
        </p:txBody>
      </p:sp>
      <p:sp>
        <p:nvSpPr>
          <p:cNvPr id="355" name="Google Shape;355;p16"/>
          <p:cNvSpPr txBox="1"/>
          <p:nvPr/>
        </p:nvSpPr>
        <p:spPr>
          <a:xfrm>
            <a:off x="2500480" y="5539405"/>
            <a:ext cx="1584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Key Milestones</a:t>
            </a:r>
            <a:endParaRPr/>
          </a:p>
        </p:txBody>
      </p:sp>
      <p:sp>
        <p:nvSpPr>
          <p:cNvPr id="356" name="Google Shape;356;p16"/>
          <p:cNvSpPr txBox="1"/>
          <p:nvPr/>
        </p:nvSpPr>
        <p:spPr>
          <a:xfrm>
            <a:off x="120412" y="5538493"/>
            <a:ext cx="2175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Estimations are Critical</a:t>
            </a:r>
            <a:endParaRPr/>
          </a:p>
        </p:txBody>
      </p:sp>
      <p:sp>
        <p:nvSpPr>
          <p:cNvPr id="357" name="Google Shape;357;p16"/>
          <p:cNvSpPr txBox="1"/>
          <p:nvPr/>
        </p:nvSpPr>
        <p:spPr>
          <a:xfrm>
            <a:off x="4743110" y="3800475"/>
            <a:ext cx="2787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Budget is a Concern</a:t>
            </a:r>
            <a:endParaRPr/>
          </a:p>
        </p:txBody>
      </p:sp>
      <p:sp>
        <p:nvSpPr>
          <p:cNvPr id="358" name="Google Shape;358;p16"/>
          <p:cNvSpPr txBox="1"/>
          <p:nvPr/>
        </p:nvSpPr>
        <p:spPr>
          <a:xfrm>
            <a:off x="4781324" y="2141625"/>
            <a:ext cx="2787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External Costs are Critical</a:t>
            </a:r>
            <a:endParaRPr/>
          </a:p>
        </p:txBody>
      </p:sp>
      <p:sp>
        <p:nvSpPr>
          <p:cNvPr id="359" name="Google Shape;359;p16"/>
          <p:cNvSpPr txBox="1"/>
          <p:nvPr/>
        </p:nvSpPr>
        <p:spPr>
          <a:xfrm>
            <a:off x="13972018" y="2141625"/>
            <a:ext cx="2787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Resources on track</a:t>
            </a:r>
            <a:endParaRPr/>
          </a:p>
        </p:txBody>
      </p:sp>
      <p:sp>
        <p:nvSpPr>
          <p:cNvPr id="360" name="Google Shape;360;p16"/>
          <p:cNvSpPr txBox="1"/>
          <p:nvPr/>
        </p:nvSpPr>
        <p:spPr>
          <a:xfrm>
            <a:off x="13972018" y="3621278"/>
            <a:ext cx="214545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Project Benefits</a:t>
            </a:r>
            <a:endParaRPr/>
          </a:p>
        </p:txBody>
      </p:sp>
      <p:sp>
        <p:nvSpPr>
          <p:cNvPr id="361" name="Google Shape;361;p16"/>
          <p:cNvSpPr txBox="1"/>
          <p:nvPr/>
        </p:nvSpPr>
        <p:spPr>
          <a:xfrm>
            <a:off x="13972018" y="5470040"/>
            <a:ext cx="2145454" cy="3178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Customer Impacts</a:t>
            </a:r>
            <a:endParaRPr/>
          </a:p>
        </p:txBody>
      </p:sp>
      <p:sp>
        <p:nvSpPr>
          <p:cNvPr id="362" name="Google Shape;362;p16"/>
          <p:cNvSpPr txBox="1"/>
          <p:nvPr/>
        </p:nvSpPr>
        <p:spPr>
          <a:xfrm>
            <a:off x="16620495" y="3726053"/>
            <a:ext cx="1241293" cy="6322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Technical skills are a concern</a:t>
            </a:r>
            <a:endParaRPr/>
          </a:p>
        </p:txBody>
      </p:sp>
      <p:sp>
        <p:nvSpPr>
          <p:cNvPr id="363" name="Google Shape;363;p16"/>
          <p:cNvSpPr txBox="1"/>
          <p:nvPr/>
        </p:nvSpPr>
        <p:spPr>
          <a:xfrm>
            <a:off x="9013028" y="2141625"/>
            <a:ext cx="1971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Risks are green</a:t>
            </a:r>
            <a:endParaRPr/>
          </a:p>
        </p:txBody>
      </p:sp>
      <p:sp>
        <p:nvSpPr>
          <p:cNvPr id="364" name="Google Shape;364;p16"/>
          <p:cNvSpPr txBox="1"/>
          <p:nvPr/>
        </p:nvSpPr>
        <p:spPr>
          <a:xfrm>
            <a:off x="11430610" y="2141625"/>
            <a:ext cx="1971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Issues are red</a:t>
            </a:r>
            <a:endParaRPr/>
          </a:p>
        </p:txBody>
      </p:sp>
      <p:sp>
        <p:nvSpPr>
          <p:cNvPr id="365" name="Google Shape;365;p16"/>
          <p:cNvSpPr txBox="1"/>
          <p:nvPr/>
        </p:nvSpPr>
        <p:spPr>
          <a:xfrm>
            <a:off x="9013028" y="4270641"/>
            <a:ext cx="1971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Key Resource</a:t>
            </a:r>
            <a:endParaRPr/>
          </a:p>
        </p:txBody>
      </p:sp>
      <p:sp>
        <p:nvSpPr>
          <p:cNvPr id="366" name="Google Shape;366;p16"/>
          <p:cNvSpPr txBox="1"/>
          <p:nvPr/>
        </p:nvSpPr>
        <p:spPr>
          <a:xfrm>
            <a:off x="9013028" y="5201562"/>
            <a:ext cx="1971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Defect Count</a:t>
            </a:r>
            <a:endParaRPr/>
          </a:p>
        </p:txBody>
      </p:sp>
      <p:sp>
        <p:nvSpPr>
          <p:cNvPr id="367" name="Google Shape;367;p16"/>
          <p:cNvSpPr txBox="1"/>
          <p:nvPr/>
        </p:nvSpPr>
        <p:spPr>
          <a:xfrm>
            <a:off x="9013028" y="6286662"/>
            <a:ext cx="1971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Stakeholder Support</a:t>
            </a:r>
            <a:endParaRPr/>
          </a:p>
        </p:txBody>
      </p:sp>
      <p:grpSp>
        <p:nvGrpSpPr>
          <p:cNvPr id="368" name="Google Shape;368;p16"/>
          <p:cNvGrpSpPr/>
          <p:nvPr/>
        </p:nvGrpSpPr>
        <p:grpSpPr>
          <a:xfrm>
            <a:off x="14120457" y="345252"/>
            <a:ext cx="561975" cy="581732"/>
            <a:chOff x="0" y="-28575"/>
            <a:chExt cx="812800" cy="841375"/>
          </a:xfrm>
        </p:grpSpPr>
        <p:sp>
          <p:nvSpPr>
            <p:cNvPr id="369" name="Google Shape;369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16"/>
            <p:cNvSpPr txBox="1"/>
            <p:nvPr/>
          </p:nvSpPr>
          <p:spPr>
            <a:xfrm>
              <a:off x="76200" y="-28575"/>
              <a:ext cx="660400" cy="765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1" name="Google Shape;371;p16"/>
          <p:cNvGrpSpPr/>
          <p:nvPr/>
        </p:nvGrpSpPr>
        <p:grpSpPr>
          <a:xfrm>
            <a:off x="16258388" y="345252"/>
            <a:ext cx="561975" cy="581732"/>
            <a:chOff x="0" y="-28575"/>
            <a:chExt cx="812800" cy="841375"/>
          </a:xfrm>
        </p:grpSpPr>
        <p:sp>
          <p:nvSpPr>
            <p:cNvPr id="372" name="Google Shape;372;p1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16"/>
            <p:cNvSpPr txBox="1"/>
            <p:nvPr/>
          </p:nvSpPr>
          <p:spPr>
            <a:xfrm>
              <a:off x="76200" y="-28575"/>
              <a:ext cx="660400" cy="7651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0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4" name="Google Shape;374;p16"/>
          <p:cNvSpPr txBox="1"/>
          <p:nvPr/>
        </p:nvSpPr>
        <p:spPr>
          <a:xfrm>
            <a:off x="12710692" y="510868"/>
            <a:ext cx="879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Critical</a:t>
            </a:r>
            <a:endParaRPr/>
          </a:p>
        </p:txBody>
      </p:sp>
      <p:sp>
        <p:nvSpPr>
          <p:cNvPr id="375" name="Google Shape;375;p16"/>
          <p:cNvSpPr txBox="1"/>
          <p:nvPr/>
        </p:nvSpPr>
        <p:spPr>
          <a:xfrm>
            <a:off x="14826398" y="510868"/>
            <a:ext cx="879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Concern</a:t>
            </a:r>
            <a:endParaRPr/>
          </a:p>
        </p:txBody>
      </p:sp>
      <p:sp>
        <p:nvSpPr>
          <p:cNvPr id="376" name="Google Shape;376;p16"/>
          <p:cNvSpPr txBox="1"/>
          <p:nvPr/>
        </p:nvSpPr>
        <p:spPr>
          <a:xfrm>
            <a:off x="16982288" y="510868"/>
            <a:ext cx="879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On Track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1488A"/>
        </a:solidFill>
      </p:bgPr>
    </p:bg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1" name="Google Shape;381;p17"/>
          <p:cNvGrpSpPr/>
          <p:nvPr/>
        </p:nvGrpSpPr>
        <p:grpSpPr>
          <a:xfrm>
            <a:off x="774218" y="2177400"/>
            <a:ext cx="5097641" cy="7508818"/>
            <a:chOff x="0" y="-28575"/>
            <a:chExt cx="1342589" cy="1977631"/>
          </a:xfrm>
        </p:grpSpPr>
        <p:sp>
          <p:nvSpPr>
            <p:cNvPr id="382" name="Google Shape;382;p17"/>
            <p:cNvSpPr/>
            <p:nvPr/>
          </p:nvSpPr>
          <p:spPr>
            <a:xfrm>
              <a:off x="0" y="0"/>
              <a:ext cx="1342589" cy="1949056"/>
            </a:xfrm>
            <a:custGeom>
              <a:rect b="b" l="l" r="r" t="t"/>
              <a:pathLst>
                <a:path extrusionOk="0" h="1949056" w="1342589">
                  <a:moveTo>
                    <a:pt x="36449" y="0"/>
                  </a:moveTo>
                  <a:lnTo>
                    <a:pt x="1306139" y="0"/>
                  </a:lnTo>
                  <a:cubicBezTo>
                    <a:pt x="1315806" y="0"/>
                    <a:pt x="1325077" y="3840"/>
                    <a:pt x="1331913" y="10676"/>
                  </a:cubicBezTo>
                  <a:cubicBezTo>
                    <a:pt x="1338748" y="17511"/>
                    <a:pt x="1342589" y="26782"/>
                    <a:pt x="1342589" y="36449"/>
                  </a:cubicBezTo>
                  <a:lnTo>
                    <a:pt x="1342589" y="1912607"/>
                  </a:lnTo>
                  <a:cubicBezTo>
                    <a:pt x="1342589" y="1932737"/>
                    <a:pt x="1326270" y="1949056"/>
                    <a:pt x="1306139" y="1949056"/>
                  </a:cubicBezTo>
                  <a:lnTo>
                    <a:pt x="36449" y="1949056"/>
                  </a:lnTo>
                  <a:cubicBezTo>
                    <a:pt x="16319" y="1949056"/>
                    <a:pt x="0" y="1932737"/>
                    <a:pt x="0" y="1912607"/>
                  </a:cubicBezTo>
                  <a:lnTo>
                    <a:pt x="0" y="36449"/>
                  </a:lnTo>
                  <a:cubicBezTo>
                    <a:pt x="0" y="16319"/>
                    <a:pt x="16319" y="0"/>
                    <a:pt x="36449" y="0"/>
                  </a:cubicBez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17"/>
            <p:cNvSpPr txBox="1"/>
            <p:nvPr/>
          </p:nvSpPr>
          <p:spPr>
            <a:xfrm>
              <a:off x="0" y="-28575"/>
              <a:ext cx="1342589" cy="1977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4" name="Google Shape;384;p17"/>
          <p:cNvGrpSpPr/>
          <p:nvPr/>
        </p:nvGrpSpPr>
        <p:grpSpPr>
          <a:xfrm>
            <a:off x="6109984" y="2177400"/>
            <a:ext cx="11512980" cy="7508818"/>
            <a:chOff x="0" y="-28575"/>
            <a:chExt cx="3032225" cy="1977631"/>
          </a:xfrm>
        </p:grpSpPr>
        <p:sp>
          <p:nvSpPr>
            <p:cNvPr id="385" name="Google Shape;385;p17"/>
            <p:cNvSpPr/>
            <p:nvPr/>
          </p:nvSpPr>
          <p:spPr>
            <a:xfrm>
              <a:off x="0" y="0"/>
              <a:ext cx="3032225" cy="1949056"/>
            </a:xfrm>
            <a:custGeom>
              <a:rect b="b" l="l" r="r" t="t"/>
              <a:pathLst>
                <a:path extrusionOk="0" h="1949056" w="3032225">
                  <a:moveTo>
                    <a:pt x="16139" y="0"/>
                  </a:moveTo>
                  <a:lnTo>
                    <a:pt x="3016086" y="0"/>
                  </a:lnTo>
                  <a:cubicBezTo>
                    <a:pt x="3020366" y="0"/>
                    <a:pt x="3024471" y="1700"/>
                    <a:pt x="3027498" y="4727"/>
                  </a:cubicBezTo>
                  <a:cubicBezTo>
                    <a:pt x="3030525" y="7754"/>
                    <a:pt x="3032225" y="11859"/>
                    <a:pt x="3032225" y="16139"/>
                  </a:cubicBezTo>
                  <a:lnTo>
                    <a:pt x="3032225" y="1932917"/>
                  </a:lnTo>
                  <a:cubicBezTo>
                    <a:pt x="3032225" y="1937197"/>
                    <a:pt x="3030525" y="1941302"/>
                    <a:pt x="3027498" y="1944329"/>
                  </a:cubicBezTo>
                  <a:cubicBezTo>
                    <a:pt x="3024471" y="1947356"/>
                    <a:pt x="3020366" y="1949056"/>
                    <a:pt x="3016086" y="1949056"/>
                  </a:cubicBezTo>
                  <a:lnTo>
                    <a:pt x="16139" y="1949056"/>
                  </a:lnTo>
                  <a:cubicBezTo>
                    <a:pt x="11859" y="1949056"/>
                    <a:pt x="7754" y="1947356"/>
                    <a:pt x="4727" y="1944329"/>
                  </a:cubicBezTo>
                  <a:cubicBezTo>
                    <a:pt x="1700" y="1941302"/>
                    <a:pt x="0" y="1937197"/>
                    <a:pt x="0" y="1932917"/>
                  </a:cubicBezTo>
                  <a:lnTo>
                    <a:pt x="0" y="16139"/>
                  </a:lnTo>
                  <a:cubicBezTo>
                    <a:pt x="0" y="11859"/>
                    <a:pt x="1700" y="7754"/>
                    <a:pt x="4727" y="4727"/>
                  </a:cubicBezTo>
                  <a:cubicBezTo>
                    <a:pt x="7754" y="1700"/>
                    <a:pt x="11859" y="0"/>
                    <a:pt x="16139" y="0"/>
                  </a:cubicBezTo>
                  <a:close/>
                </a:path>
              </a:pathLst>
            </a:custGeom>
            <a:solidFill>
              <a:srgbClr val="0C306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17"/>
            <p:cNvSpPr txBox="1"/>
            <p:nvPr/>
          </p:nvSpPr>
          <p:spPr>
            <a:xfrm>
              <a:off x="0" y="-28575"/>
              <a:ext cx="3032225" cy="1977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7" name="Google Shape;387;p17"/>
          <p:cNvGrpSpPr/>
          <p:nvPr/>
        </p:nvGrpSpPr>
        <p:grpSpPr>
          <a:xfrm>
            <a:off x="1139005" y="2458118"/>
            <a:ext cx="4368067" cy="755733"/>
            <a:chOff x="0" y="-28575"/>
            <a:chExt cx="1150437" cy="199041"/>
          </a:xfrm>
        </p:grpSpPr>
        <p:sp>
          <p:nvSpPr>
            <p:cNvPr id="388" name="Google Shape;388;p17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17"/>
            <p:cNvSpPr txBox="1"/>
            <p:nvPr/>
          </p:nvSpPr>
          <p:spPr>
            <a:xfrm>
              <a:off x="0" y="-28575"/>
              <a:ext cx="1150437" cy="1990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0" name="Google Shape;390;p17"/>
          <p:cNvGrpSpPr/>
          <p:nvPr/>
        </p:nvGrpSpPr>
        <p:grpSpPr>
          <a:xfrm>
            <a:off x="9682440" y="2458118"/>
            <a:ext cx="4368067" cy="755733"/>
            <a:chOff x="0" y="-28575"/>
            <a:chExt cx="1150437" cy="199041"/>
          </a:xfrm>
        </p:grpSpPr>
        <p:sp>
          <p:nvSpPr>
            <p:cNvPr id="391" name="Google Shape;391;p17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17"/>
            <p:cNvSpPr txBox="1"/>
            <p:nvPr/>
          </p:nvSpPr>
          <p:spPr>
            <a:xfrm>
              <a:off x="0" y="-28575"/>
              <a:ext cx="1150437" cy="1990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3" name="Google Shape;393;p17"/>
          <p:cNvGrpSpPr/>
          <p:nvPr/>
        </p:nvGrpSpPr>
        <p:grpSpPr>
          <a:xfrm>
            <a:off x="1170023" y="6549953"/>
            <a:ext cx="4368067" cy="755733"/>
            <a:chOff x="0" y="-28575"/>
            <a:chExt cx="1150437" cy="199041"/>
          </a:xfrm>
        </p:grpSpPr>
        <p:sp>
          <p:nvSpPr>
            <p:cNvPr id="394" name="Google Shape;394;p17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17"/>
            <p:cNvSpPr txBox="1"/>
            <p:nvPr/>
          </p:nvSpPr>
          <p:spPr>
            <a:xfrm>
              <a:off x="0" y="-28575"/>
              <a:ext cx="1150437" cy="1990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6" name="Google Shape;396;p17"/>
          <p:cNvGrpSpPr/>
          <p:nvPr/>
        </p:nvGrpSpPr>
        <p:grpSpPr>
          <a:xfrm>
            <a:off x="1109829" y="7412520"/>
            <a:ext cx="754204" cy="780719"/>
            <a:chOff x="0" y="-28575"/>
            <a:chExt cx="812800" cy="841375"/>
          </a:xfrm>
        </p:grpSpPr>
        <p:sp>
          <p:nvSpPr>
            <p:cNvPr id="397" name="Google Shape;397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005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9" name="Google Shape;399;p17"/>
          <p:cNvGrpSpPr/>
          <p:nvPr/>
        </p:nvGrpSpPr>
        <p:grpSpPr>
          <a:xfrm>
            <a:off x="2043392" y="7412520"/>
            <a:ext cx="754204" cy="780719"/>
            <a:chOff x="0" y="-28575"/>
            <a:chExt cx="812800" cy="841375"/>
          </a:xfrm>
        </p:grpSpPr>
        <p:sp>
          <p:nvSpPr>
            <p:cNvPr id="400" name="Google Shape;400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0C306D"/>
            </a:solidFill>
            <a:ln cap="rnd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2" name="Google Shape;402;p17"/>
          <p:cNvGrpSpPr/>
          <p:nvPr/>
        </p:nvGrpSpPr>
        <p:grpSpPr>
          <a:xfrm>
            <a:off x="2976955" y="7412520"/>
            <a:ext cx="754204" cy="780719"/>
            <a:chOff x="0" y="-28575"/>
            <a:chExt cx="812800" cy="841375"/>
          </a:xfrm>
        </p:grpSpPr>
        <p:sp>
          <p:nvSpPr>
            <p:cNvPr id="403" name="Google Shape;403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3F5FA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5" name="Google Shape;405;p17"/>
          <p:cNvGrpSpPr/>
          <p:nvPr/>
        </p:nvGrpSpPr>
        <p:grpSpPr>
          <a:xfrm>
            <a:off x="3910517" y="7412520"/>
            <a:ext cx="754204" cy="780719"/>
            <a:chOff x="0" y="-28575"/>
            <a:chExt cx="812800" cy="841375"/>
          </a:xfrm>
        </p:grpSpPr>
        <p:sp>
          <p:nvSpPr>
            <p:cNvPr id="406" name="Google Shape;406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21488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8" name="Google Shape;408;p17"/>
          <p:cNvGrpSpPr/>
          <p:nvPr/>
        </p:nvGrpSpPr>
        <p:grpSpPr>
          <a:xfrm>
            <a:off x="4844080" y="7412520"/>
            <a:ext cx="754204" cy="780719"/>
            <a:chOff x="0" y="-28575"/>
            <a:chExt cx="812800" cy="841375"/>
          </a:xfrm>
        </p:grpSpPr>
        <p:sp>
          <p:nvSpPr>
            <p:cNvPr id="409" name="Google Shape;409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69A1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1" name="Google Shape;411;p17"/>
          <p:cNvSpPr txBox="1"/>
          <p:nvPr/>
        </p:nvSpPr>
        <p:spPr>
          <a:xfrm>
            <a:off x="1232396" y="3455296"/>
            <a:ext cx="4181285" cy="5100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uses the following free fonts:</a:t>
            </a:r>
            <a:endParaRPr/>
          </a:p>
        </p:txBody>
      </p:sp>
      <p:sp>
        <p:nvSpPr>
          <p:cNvPr id="412" name="Google Shape;412;p17"/>
          <p:cNvSpPr txBox="1"/>
          <p:nvPr/>
        </p:nvSpPr>
        <p:spPr>
          <a:xfrm>
            <a:off x="1170023" y="6272242"/>
            <a:ext cx="4368067" cy="2528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You can find these fonts online too.</a:t>
            </a:r>
            <a:endParaRPr/>
          </a:p>
        </p:txBody>
      </p:sp>
      <p:sp>
        <p:nvSpPr>
          <p:cNvPr id="413" name="Google Shape;413;p17"/>
          <p:cNvSpPr txBox="1"/>
          <p:nvPr/>
        </p:nvSpPr>
        <p:spPr>
          <a:xfrm>
            <a:off x="1778789" y="4212879"/>
            <a:ext cx="3150600" cy="18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TITLES: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1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DM SANS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110" u="none" cap="none" strike="noStrike">
              <a:solidFill>
                <a:srgbClr val="F7FDF2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HEADERS: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1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DM SANS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110" u="none" cap="none" strike="noStrike">
              <a:solidFill>
                <a:srgbClr val="F7FDF2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BODY COPY: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1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DM SANS</a:t>
            </a:r>
            <a:endParaRPr/>
          </a:p>
        </p:txBody>
      </p:sp>
      <p:sp>
        <p:nvSpPr>
          <p:cNvPr id="414" name="Google Shape;414;p17"/>
          <p:cNvSpPr txBox="1"/>
          <p:nvPr/>
        </p:nvSpPr>
        <p:spPr>
          <a:xfrm>
            <a:off x="876244" y="8326212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#005FFF</a:t>
            </a:r>
            <a:endParaRPr/>
          </a:p>
        </p:txBody>
      </p:sp>
      <p:sp>
        <p:nvSpPr>
          <p:cNvPr id="415" name="Google Shape;415;p17"/>
          <p:cNvSpPr txBox="1"/>
          <p:nvPr/>
        </p:nvSpPr>
        <p:spPr>
          <a:xfrm>
            <a:off x="1809807" y="8326212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#0C306D</a:t>
            </a:r>
            <a:endParaRPr/>
          </a:p>
        </p:txBody>
      </p:sp>
      <p:sp>
        <p:nvSpPr>
          <p:cNvPr id="416" name="Google Shape;416;p17"/>
          <p:cNvSpPr txBox="1"/>
          <p:nvPr/>
        </p:nvSpPr>
        <p:spPr>
          <a:xfrm>
            <a:off x="2743370" y="8326212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#3F5FA5</a:t>
            </a:r>
            <a:endParaRPr/>
          </a:p>
        </p:txBody>
      </p:sp>
      <p:sp>
        <p:nvSpPr>
          <p:cNvPr id="417" name="Google Shape;417;p17"/>
          <p:cNvSpPr txBox="1"/>
          <p:nvPr/>
        </p:nvSpPr>
        <p:spPr>
          <a:xfrm>
            <a:off x="3676933" y="8326212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#21488A</a:t>
            </a:r>
            <a:endParaRPr/>
          </a:p>
        </p:txBody>
      </p:sp>
      <p:sp>
        <p:nvSpPr>
          <p:cNvPr id="418" name="Google Shape;418;p17"/>
          <p:cNvSpPr txBox="1"/>
          <p:nvPr/>
        </p:nvSpPr>
        <p:spPr>
          <a:xfrm>
            <a:off x="4610495" y="8326212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#691FF</a:t>
            </a:r>
            <a:endParaRPr/>
          </a:p>
        </p:txBody>
      </p:sp>
      <p:sp>
        <p:nvSpPr>
          <p:cNvPr id="419" name="Google Shape;419;p17"/>
          <p:cNvSpPr txBox="1"/>
          <p:nvPr/>
        </p:nvSpPr>
        <p:spPr>
          <a:xfrm>
            <a:off x="4210005" y="1436516"/>
            <a:ext cx="9867990" cy="3373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Use these design resources in your Canva Presentation.</a:t>
            </a:r>
            <a:endParaRPr/>
          </a:p>
        </p:txBody>
      </p:sp>
      <p:sp>
        <p:nvSpPr>
          <p:cNvPr id="420" name="Google Shape;420;p17"/>
          <p:cNvSpPr txBox="1"/>
          <p:nvPr/>
        </p:nvSpPr>
        <p:spPr>
          <a:xfrm>
            <a:off x="11706206" y="9906311"/>
            <a:ext cx="5916757" cy="1850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22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9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DON'T FORGET TO DELETE THIS PAGE BEFORE PRESENTING. </a:t>
            </a:r>
            <a:endParaRPr/>
          </a:p>
        </p:txBody>
      </p:sp>
      <p:sp>
        <p:nvSpPr>
          <p:cNvPr id="421" name="Google Shape;421;p17"/>
          <p:cNvSpPr txBox="1"/>
          <p:nvPr/>
        </p:nvSpPr>
        <p:spPr>
          <a:xfrm>
            <a:off x="5469973" y="343874"/>
            <a:ext cx="7348055" cy="8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0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RESOURCE PAGE</a:t>
            </a:r>
            <a:endParaRPr/>
          </a:p>
        </p:txBody>
      </p:sp>
      <p:sp>
        <p:nvSpPr>
          <p:cNvPr id="422" name="Google Shape;422;p17"/>
          <p:cNvSpPr txBox="1"/>
          <p:nvPr/>
        </p:nvSpPr>
        <p:spPr>
          <a:xfrm>
            <a:off x="1747770" y="2693383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Fonts</a:t>
            </a:r>
            <a:endParaRPr/>
          </a:p>
        </p:txBody>
      </p:sp>
      <p:sp>
        <p:nvSpPr>
          <p:cNvPr id="423" name="Google Shape;423;p17"/>
          <p:cNvSpPr txBox="1"/>
          <p:nvPr/>
        </p:nvSpPr>
        <p:spPr>
          <a:xfrm>
            <a:off x="10291206" y="2693383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Design Elements</a:t>
            </a:r>
            <a:endParaRPr/>
          </a:p>
        </p:txBody>
      </p:sp>
      <p:sp>
        <p:nvSpPr>
          <p:cNvPr id="424" name="Google Shape;424;p17"/>
          <p:cNvSpPr txBox="1"/>
          <p:nvPr/>
        </p:nvSpPr>
        <p:spPr>
          <a:xfrm>
            <a:off x="1778789" y="6753958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Colors</a:t>
            </a:r>
            <a:endParaRPr/>
          </a:p>
        </p:txBody>
      </p:sp>
      <p:grpSp>
        <p:nvGrpSpPr>
          <p:cNvPr id="425" name="Google Shape;425;p17"/>
          <p:cNvGrpSpPr/>
          <p:nvPr/>
        </p:nvGrpSpPr>
        <p:grpSpPr>
          <a:xfrm>
            <a:off x="6570637" y="3965328"/>
            <a:ext cx="10707796" cy="4903827"/>
            <a:chOff x="0" y="0"/>
            <a:chExt cx="14277061" cy="6538436"/>
          </a:xfrm>
        </p:grpSpPr>
        <p:sp>
          <p:nvSpPr>
            <p:cNvPr id="426" name="Google Shape;426;p17"/>
            <p:cNvSpPr/>
            <p:nvPr/>
          </p:nvSpPr>
          <p:spPr>
            <a:xfrm>
              <a:off x="11649430" y="1901459"/>
              <a:ext cx="1003863" cy="863322"/>
            </a:xfrm>
            <a:custGeom>
              <a:rect b="b" l="l" r="r" t="t"/>
              <a:pathLst>
                <a:path extrusionOk="0" h="863322" w="1003863">
                  <a:moveTo>
                    <a:pt x="0" y="0"/>
                  </a:moveTo>
                  <a:lnTo>
                    <a:pt x="1003863" y="0"/>
                  </a:lnTo>
                  <a:lnTo>
                    <a:pt x="1003863" y="863322"/>
                  </a:lnTo>
                  <a:lnTo>
                    <a:pt x="0" y="86332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27" name="Google Shape;427;p17"/>
            <p:cNvSpPr/>
            <p:nvPr/>
          </p:nvSpPr>
          <p:spPr>
            <a:xfrm>
              <a:off x="13484956" y="3569763"/>
              <a:ext cx="713486" cy="985973"/>
            </a:xfrm>
            <a:custGeom>
              <a:rect b="b" l="l" r="r" t="t"/>
              <a:pathLst>
                <a:path extrusionOk="0" h="985973" w="713486">
                  <a:moveTo>
                    <a:pt x="0" y="0"/>
                  </a:moveTo>
                  <a:lnTo>
                    <a:pt x="713487" y="0"/>
                  </a:lnTo>
                  <a:lnTo>
                    <a:pt x="713487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28" name="Google Shape;428;p17"/>
            <p:cNvSpPr/>
            <p:nvPr/>
          </p:nvSpPr>
          <p:spPr>
            <a:xfrm>
              <a:off x="11857913" y="3674809"/>
              <a:ext cx="587819" cy="880928"/>
            </a:xfrm>
            <a:custGeom>
              <a:rect b="b" l="l" r="r" t="t"/>
              <a:pathLst>
                <a:path extrusionOk="0" h="880928" w="587819">
                  <a:moveTo>
                    <a:pt x="0" y="0"/>
                  </a:moveTo>
                  <a:lnTo>
                    <a:pt x="587819" y="0"/>
                  </a:lnTo>
                  <a:lnTo>
                    <a:pt x="587819" y="880928"/>
                  </a:lnTo>
                  <a:lnTo>
                    <a:pt x="0" y="8809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29" name="Google Shape;429;p17"/>
            <p:cNvSpPr/>
            <p:nvPr/>
          </p:nvSpPr>
          <p:spPr>
            <a:xfrm>
              <a:off x="13302191" y="5443896"/>
              <a:ext cx="974870" cy="880928"/>
            </a:xfrm>
            <a:custGeom>
              <a:rect b="b" l="l" r="r" t="t"/>
              <a:pathLst>
                <a:path extrusionOk="0" h="880928" w="974870">
                  <a:moveTo>
                    <a:pt x="0" y="0"/>
                  </a:moveTo>
                  <a:lnTo>
                    <a:pt x="974870" y="0"/>
                  </a:lnTo>
                  <a:lnTo>
                    <a:pt x="974870" y="880928"/>
                  </a:lnTo>
                  <a:lnTo>
                    <a:pt x="0" y="8809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0" name="Google Shape;430;p17"/>
            <p:cNvSpPr/>
            <p:nvPr/>
          </p:nvSpPr>
          <p:spPr>
            <a:xfrm>
              <a:off x="13302191" y="52523"/>
              <a:ext cx="880928" cy="880928"/>
            </a:xfrm>
            <a:custGeom>
              <a:rect b="b" l="l" r="r" t="t"/>
              <a:pathLst>
                <a:path extrusionOk="0" h="880928" w="880928">
                  <a:moveTo>
                    <a:pt x="0" y="0"/>
                  </a:moveTo>
                  <a:lnTo>
                    <a:pt x="880928" y="0"/>
                  </a:lnTo>
                  <a:lnTo>
                    <a:pt x="880928" y="880928"/>
                  </a:lnTo>
                  <a:lnTo>
                    <a:pt x="0" y="8809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1" name="Google Shape;431;p17"/>
            <p:cNvSpPr/>
            <p:nvPr/>
          </p:nvSpPr>
          <p:spPr>
            <a:xfrm>
              <a:off x="11537782" y="61326"/>
              <a:ext cx="1205233" cy="740670"/>
            </a:xfrm>
            <a:custGeom>
              <a:rect b="b" l="l" r="r" t="t"/>
              <a:pathLst>
                <a:path extrusionOk="0" h="740670" w="1205233">
                  <a:moveTo>
                    <a:pt x="0" y="0"/>
                  </a:moveTo>
                  <a:lnTo>
                    <a:pt x="1205232" y="0"/>
                  </a:lnTo>
                  <a:lnTo>
                    <a:pt x="1205232" y="740670"/>
                  </a:lnTo>
                  <a:lnTo>
                    <a:pt x="0" y="74067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2" name="Google Shape;432;p17"/>
            <p:cNvSpPr/>
            <p:nvPr/>
          </p:nvSpPr>
          <p:spPr>
            <a:xfrm>
              <a:off x="13212469" y="1901459"/>
              <a:ext cx="985973" cy="985973"/>
            </a:xfrm>
            <a:custGeom>
              <a:rect b="b" l="l" r="r" t="t"/>
              <a:pathLst>
                <a:path extrusionOk="0" h="985973" w="985973">
                  <a:moveTo>
                    <a:pt x="0" y="0"/>
                  </a:moveTo>
                  <a:lnTo>
                    <a:pt x="985974" y="0"/>
                  </a:lnTo>
                  <a:lnTo>
                    <a:pt x="985974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3" name="Google Shape;433;p17"/>
            <p:cNvSpPr/>
            <p:nvPr/>
          </p:nvSpPr>
          <p:spPr>
            <a:xfrm>
              <a:off x="11759136" y="5465764"/>
              <a:ext cx="686596" cy="985973"/>
            </a:xfrm>
            <a:custGeom>
              <a:rect b="b" l="l" r="r" t="t"/>
              <a:pathLst>
                <a:path extrusionOk="0" h="985973" w="686596">
                  <a:moveTo>
                    <a:pt x="0" y="0"/>
                  </a:moveTo>
                  <a:lnTo>
                    <a:pt x="686596" y="0"/>
                  </a:lnTo>
                  <a:lnTo>
                    <a:pt x="686596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4" name="Google Shape;434;p17"/>
            <p:cNvSpPr/>
            <p:nvPr/>
          </p:nvSpPr>
          <p:spPr>
            <a:xfrm>
              <a:off x="7055814" y="9687"/>
              <a:ext cx="865864" cy="985973"/>
            </a:xfrm>
            <a:custGeom>
              <a:rect b="b" l="l" r="r" t="t"/>
              <a:pathLst>
                <a:path extrusionOk="0" h="985973" w="865864">
                  <a:moveTo>
                    <a:pt x="0" y="0"/>
                  </a:moveTo>
                  <a:lnTo>
                    <a:pt x="865864" y="0"/>
                  </a:lnTo>
                  <a:lnTo>
                    <a:pt x="865864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5" name="Google Shape;435;p17"/>
            <p:cNvSpPr/>
            <p:nvPr/>
          </p:nvSpPr>
          <p:spPr>
            <a:xfrm>
              <a:off x="9916174" y="188575"/>
              <a:ext cx="1143169" cy="679666"/>
            </a:xfrm>
            <a:custGeom>
              <a:rect b="b" l="l" r="r" t="t"/>
              <a:pathLst>
                <a:path extrusionOk="0" h="679666" w="1143169">
                  <a:moveTo>
                    <a:pt x="0" y="0"/>
                  </a:moveTo>
                  <a:lnTo>
                    <a:pt x="1143169" y="0"/>
                  </a:lnTo>
                  <a:lnTo>
                    <a:pt x="1143169" y="679666"/>
                  </a:lnTo>
                  <a:lnTo>
                    <a:pt x="0" y="67966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6" name="Google Shape;436;p17"/>
            <p:cNvSpPr/>
            <p:nvPr/>
          </p:nvSpPr>
          <p:spPr>
            <a:xfrm>
              <a:off x="1371438" y="62210"/>
              <a:ext cx="880928" cy="880928"/>
            </a:xfrm>
            <a:custGeom>
              <a:rect b="b" l="l" r="r" t="t"/>
              <a:pathLst>
                <a:path extrusionOk="0" h="880928" w="880928">
                  <a:moveTo>
                    <a:pt x="0" y="0"/>
                  </a:moveTo>
                  <a:lnTo>
                    <a:pt x="880928" y="0"/>
                  </a:lnTo>
                  <a:lnTo>
                    <a:pt x="880928" y="880928"/>
                  </a:lnTo>
                  <a:lnTo>
                    <a:pt x="0" y="8809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7" name="Google Shape;437;p17"/>
            <p:cNvSpPr/>
            <p:nvPr/>
          </p:nvSpPr>
          <p:spPr>
            <a:xfrm>
              <a:off x="7156" y="62210"/>
              <a:ext cx="880928" cy="880928"/>
            </a:xfrm>
            <a:custGeom>
              <a:rect b="b" l="l" r="r" t="t"/>
              <a:pathLst>
                <a:path extrusionOk="0" h="880928" w="880928">
                  <a:moveTo>
                    <a:pt x="0" y="0"/>
                  </a:moveTo>
                  <a:lnTo>
                    <a:pt x="880928" y="0"/>
                  </a:lnTo>
                  <a:lnTo>
                    <a:pt x="880928" y="880928"/>
                  </a:lnTo>
                  <a:lnTo>
                    <a:pt x="0" y="8809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8" name="Google Shape;438;p17"/>
            <p:cNvSpPr/>
            <p:nvPr/>
          </p:nvSpPr>
          <p:spPr>
            <a:xfrm>
              <a:off x="5552150" y="36086"/>
              <a:ext cx="977613" cy="933176"/>
            </a:xfrm>
            <a:custGeom>
              <a:rect b="b" l="l" r="r" t="t"/>
              <a:pathLst>
                <a:path extrusionOk="0" h="933176" w="977613">
                  <a:moveTo>
                    <a:pt x="0" y="0"/>
                  </a:moveTo>
                  <a:lnTo>
                    <a:pt x="977613" y="0"/>
                  </a:lnTo>
                  <a:lnTo>
                    <a:pt x="977613" y="933176"/>
                  </a:lnTo>
                  <a:lnTo>
                    <a:pt x="0" y="93317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39" name="Google Shape;439;p17"/>
            <p:cNvSpPr/>
            <p:nvPr/>
          </p:nvSpPr>
          <p:spPr>
            <a:xfrm>
              <a:off x="2755643" y="9687"/>
              <a:ext cx="978803" cy="985973"/>
            </a:xfrm>
            <a:custGeom>
              <a:rect b="b" l="l" r="r" t="t"/>
              <a:pathLst>
                <a:path extrusionOk="0" h="985973" w="978803">
                  <a:moveTo>
                    <a:pt x="0" y="0"/>
                  </a:moveTo>
                  <a:lnTo>
                    <a:pt x="978803" y="0"/>
                  </a:lnTo>
                  <a:lnTo>
                    <a:pt x="978803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0" name="Google Shape;440;p17"/>
            <p:cNvSpPr/>
            <p:nvPr/>
          </p:nvSpPr>
          <p:spPr>
            <a:xfrm>
              <a:off x="4227761" y="0"/>
              <a:ext cx="816442" cy="995661"/>
            </a:xfrm>
            <a:custGeom>
              <a:rect b="b" l="l" r="r" t="t"/>
              <a:pathLst>
                <a:path extrusionOk="0" h="995661" w="816442">
                  <a:moveTo>
                    <a:pt x="0" y="0"/>
                  </a:moveTo>
                  <a:lnTo>
                    <a:pt x="816442" y="0"/>
                  </a:lnTo>
                  <a:lnTo>
                    <a:pt x="816442" y="995661"/>
                  </a:lnTo>
                  <a:lnTo>
                    <a:pt x="0" y="99566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1" name="Google Shape;441;p17"/>
            <p:cNvSpPr/>
            <p:nvPr/>
          </p:nvSpPr>
          <p:spPr>
            <a:xfrm>
              <a:off x="8470917" y="62210"/>
              <a:ext cx="927311" cy="932396"/>
            </a:xfrm>
            <a:custGeom>
              <a:rect b="b" l="l" r="r" t="t"/>
              <a:pathLst>
                <a:path extrusionOk="0" h="932396" w="927311">
                  <a:moveTo>
                    <a:pt x="0" y="0"/>
                  </a:moveTo>
                  <a:lnTo>
                    <a:pt x="927311" y="0"/>
                  </a:lnTo>
                  <a:lnTo>
                    <a:pt x="927311" y="932396"/>
                  </a:lnTo>
                  <a:lnTo>
                    <a:pt x="0" y="93239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2" name="Google Shape;442;p17"/>
            <p:cNvSpPr/>
            <p:nvPr/>
          </p:nvSpPr>
          <p:spPr>
            <a:xfrm>
              <a:off x="8371799" y="1821687"/>
              <a:ext cx="795950" cy="985973"/>
            </a:xfrm>
            <a:custGeom>
              <a:rect b="b" l="l" r="r" t="t"/>
              <a:pathLst>
                <a:path extrusionOk="0" h="985973" w="795950">
                  <a:moveTo>
                    <a:pt x="0" y="0"/>
                  </a:moveTo>
                  <a:lnTo>
                    <a:pt x="795950" y="0"/>
                  </a:lnTo>
                  <a:lnTo>
                    <a:pt x="795950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3" name="Google Shape;443;p17"/>
            <p:cNvSpPr/>
            <p:nvPr/>
          </p:nvSpPr>
          <p:spPr>
            <a:xfrm>
              <a:off x="6656689" y="1821687"/>
              <a:ext cx="1071710" cy="985973"/>
            </a:xfrm>
            <a:custGeom>
              <a:rect b="b" l="l" r="r" t="t"/>
              <a:pathLst>
                <a:path extrusionOk="0" h="985973" w="1071710">
                  <a:moveTo>
                    <a:pt x="0" y="0"/>
                  </a:moveTo>
                  <a:lnTo>
                    <a:pt x="1071710" y="0"/>
                  </a:lnTo>
                  <a:lnTo>
                    <a:pt x="1071710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4" name="Google Shape;444;p17"/>
            <p:cNvSpPr/>
            <p:nvPr/>
          </p:nvSpPr>
          <p:spPr>
            <a:xfrm>
              <a:off x="9877341" y="2045283"/>
              <a:ext cx="1126753" cy="647371"/>
            </a:xfrm>
            <a:custGeom>
              <a:rect b="b" l="l" r="r" t="t"/>
              <a:pathLst>
                <a:path extrusionOk="0" h="647371" w="1126753">
                  <a:moveTo>
                    <a:pt x="0" y="0"/>
                  </a:moveTo>
                  <a:lnTo>
                    <a:pt x="1126753" y="0"/>
                  </a:lnTo>
                  <a:lnTo>
                    <a:pt x="1126753" y="647371"/>
                  </a:lnTo>
                  <a:lnTo>
                    <a:pt x="0" y="64737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5" name="Google Shape;445;p17"/>
            <p:cNvSpPr/>
            <p:nvPr/>
          </p:nvSpPr>
          <p:spPr>
            <a:xfrm>
              <a:off x="3419606" y="1821687"/>
              <a:ext cx="985973" cy="985973"/>
            </a:xfrm>
            <a:custGeom>
              <a:rect b="b" l="l" r="r" t="t"/>
              <a:pathLst>
                <a:path extrusionOk="0" h="985973" w="985973">
                  <a:moveTo>
                    <a:pt x="0" y="0"/>
                  </a:moveTo>
                  <a:lnTo>
                    <a:pt x="985974" y="0"/>
                  </a:lnTo>
                  <a:lnTo>
                    <a:pt x="985974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6" name="Google Shape;446;p17"/>
            <p:cNvSpPr/>
            <p:nvPr/>
          </p:nvSpPr>
          <p:spPr>
            <a:xfrm>
              <a:off x="7156" y="1821687"/>
              <a:ext cx="1146481" cy="985973"/>
            </a:xfrm>
            <a:custGeom>
              <a:rect b="b" l="l" r="r" t="t"/>
              <a:pathLst>
                <a:path extrusionOk="0" h="985973" w="1146481">
                  <a:moveTo>
                    <a:pt x="0" y="0"/>
                  </a:moveTo>
                  <a:lnTo>
                    <a:pt x="1146481" y="0"/>
                  </a:lnTo>
                  <a:lnTo>
                    <a:pt x="1146481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7" name="Google Shape;447;p17"/>
            <p:cNvSpPr/>
            <p:nvPr/>
          </p:nvSpPr>
          <p:spPr>
            <a:xfrm>
              <a:off x="4932422" y="1821687"/>
              <a:ext cx="984181" cy="985973"/>
            </a:xfrm>
            <a:custGeom>
              <a:rect b="b" l="l" r="r" t="t"/>
              <a:pathLst>
                <a:path extrusionOk="0" h="985973" w="984181">
                  <a:moveTo>
                    <a:pt x="0" y="0"/>
                  </a:moveTo>
                  <a:lnTo>
                    <a:pt x="984181" y="0"/>
                  </a:lnTo>
                  <a:lnTo>
                    <a:pt x="984181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8" name="Google Shape;448;p17"/>
            <p:cNvSpPr/>
            <p:nvPr/>
          </p:nvSpPr>
          <p:spPr>
            <a:xfrm>
              <a:off x="1793635" y="1821687"/>
              <a:ext cx="985973" cy="985973"/>
            </a:xfrm>
            <a:custGeom>
              <a:rect b="b" l="l" r="r" t="t"/>
              <a:pathLst>
                <a:path extrusionOk="0" h="985973" w="985973">
                  <a:moveTo>
                    <a:pt x="0" y="0"/>
                  </a:moveTo>
                  <a:lnTo>
                    <a:pt x="985973" y="0"/>
                  </a:lnTo>
                  <a:lnTo>
                    <a:pt x="985973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49" name="Google Shape;449;p17"/>
            <p:cNvSpPr/>
            <p:nvPr/>
          </p:nvSpPr>
          <p:spPr>
            <a:xfrm>
              <a:off x="7192124" y="3660792"/>
              <a:ext cx="1080576" cy="852673"/>
            </a:xfrm>
            <a:custGeom>
              <a:rect b="b" l="l" r="r" t="t"/>
              <a:pathLst>
                <a:path extrusionOk="0" h="852673" w="1080576">
                  <a:moveTo>
                    <a:pt x="0" y="0"/>
                  </a:moveTo>
                  <a:lnTo>
                    <a:pt x="1080576" y="0"/>
                  </a:lnTo>
                  <a:lnTo>
                    <a:pt x="1080576" y="852673"/>
                  </a:lnTo>
                  <a:lnTo>
                    <a:pt x="0" y="85267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0" name="Google Shape;450;p17"/>
            <p:cNvSpPr/>
            <p:nvPr/>
          </p:nvSpPr>
          <p:spPr>
            <a:xfrm>
              <a:off x="5535899" y="3700864"/>
              <a:ext cx="1114415" cy="670675"/>
            </a:xfrm>
            <a:custGeom>
              <a:rect b="b" l="l" r="r" t="t"/>
              <a:pathLst>
                <a:path extrusionOk="0" h="670675" w="1114415">
                  <a:moveTo>
                    <a:pt x="0" y="0"/>
                  </a:moveTo>
                  <a:lnTo>
                    <a:pt x="1114415" y="0"/>
                  </a:lnTo>
                  <a:lnTo>
                    <a:pt x="1114415" y="670675"/>
                  </a:lnTo>
                  <a:lnTo>
                    <a:pt x="0" y="67067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1" name="Google Shape;451;p17"/>
            <p:cNvSpPr/>
            <p:nvPr/>
          </p:nvSpPr>
          <p:spPr>
            <a:xfrm>
              <a:off x="2912048" y="3598415"/>
              <a:ext cx="917004" cy="977426"/>
            </a:xfrm>
            <a:custGeom>
              <a:rect b="b" l="l" r="r" t="t"/>
              <a:pathLst>
                <a:path extrusionOk="0" h="977426" w="917004">
                  <a:moveTo>
                    <a:pt x="0" y="0"/>
                  </a:moveTo>
                  <a:lnTo>
                    <a:pt x="917004" y="0"/>
                  </a:lnTo>
                  <a:lnTo>
                    <a:pt x="917004" y="977427"/>
                  </a:lnTo>
                  <a:lnTo>
                    <a:pt x="0" y="97742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2" name="Google Shape;452;p17"/>
            <p:cNvSpPr/>
            <p:nvPr/>
          </p:nvSpPr>
          <p:spPr>
            <a:xfrm>
              <a:off x="4370862" y="3609865"/>
              <a:ext cx="623226" cy="852673"/>
            </a:xfrm>
            <a:custGeom>
              <a:rect b="b" l="l" r="r" t="t"/>
              <a:pathLst>
                <a:path extrusionOk="0" h="852673" w="623226">
                  <a:moveTo>
                    <a:pt x="0" y="0"/>
                  </a:moveTo>
                  <a:lnTo>
                    <a:pt x="623226" y="0"/>
                  </a:lnTo>
                  <a:lnTo>
                    <a:pt x="623226" y="852673"/>
                  </a:lnTo>
                  <a:lnTo>
                    <a:pt x="0" y="85267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3" name="Google Shape;453;p17"/>
            <p:cNvSpPr/>
            <p:nvPr/>
          </p:nvSpPr>
          <p:spPr>
            <a:xfrm>
              <a:off x="1654813" y="3598415"/>
              <a:ext cx="712633" cy="977426"/>
            </a:xfrm>
            <a:custGeom>
              <a:rect b="b" l="l" r="r" t="t"/>
              <a:pathLst>
                <a:path extrusionOk="0" h="977426" w="712633">
                  <a:moveTo>
                    <a:pt x="0" y="0"/>
                  </a:moveTo>
                  <a:lnTo>
                    <a:pt x="712633" y="0"/>
                  </a:lnTo>
                  <a:lnTo>
                    <a:pt x="712633" y="977427"/>
                  </a:lnTo>
                  <a:lnTo>
                    <a:pt x="0" y="97742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4" name="Google Shape;454;p17"/>
            <p:cNvSpPr/>
            <p:nvPr/>
          </p:nvSpPr>
          <p:spPr>
            <a:xfrm>
              <a:off x="10214577" y="3660792"/>
              <a:ext cx="852673" cy="852673"/>
            </a:xfrm>
            <a:custGeom>
              <a:rect b="b" l="l" r="r" t="t"/>
              <a:pathLst>
                <a:path extrusionOk="0" h="852673" w="852673">
                  <a:moveTo>
                    <a:pt x="0" y="0"/>
                  </a:moveTo>
                  <a:lnTo>
                    <a:pt x="852673" y="0"/>
                  </a:lnTo>
                  <a:lnTo>
                    <a:pt x="852673" y="852673"/>
                  </a:lnTo>
                  <a:lnTo>
                    <a:pt x="0" y="85267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5" name="Google Shape;455;p17"/>
            <p:cNvSpPr/>
            <p:nvPr/>
          </p:nvSpPr>
          <p:spPr>
            <a:xfrm>
              <a:off x="8818698" y="3660792"/>
              <a:ext cx="852673" cy="852673"/>
            </a:xfrm>
            <a:custGeom>
              <a:rect b="b" l="l" r="r" t="t"/>
              <a:pathLst>
                <a:path extrusionOk="0" h="852673" w="852673">
                  <a:moveTo>
                    <a:pt x="0" y="0"/>
                  </a:moveTo>
                  <a:lnTo>
                    <a:pt x="852673" y="0"/>
                  </a:lnTo>
                  <a:lnTo>
                    <a:pt x="852673" y="852673"/>
                  </a:lnTo>
                  <a:lnTo>
                    <a:pt x="0" y="85267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6" name="Google Shape;456;p17"/>
            <p:cNvSpPr/>
            <p:nvPr/>
          </p:nvSpPr>
          <p:spPr>
            <a:xfrm>
              <a:off x="7156" y="3543215"/>
              <a:ext cx="1104451" cy="985973"/>
            </a:xfrm>
            <a:custGeom>
              <a:rect b="b" l="l" r="r" t="t"/>
              <a:pathLst>
                <a:path extrusionOk="0" h="985973" w="1104451">
                  <a:moveTo>
                    <a:pt x="0" y="0"/>
                  </a:moveTo>
                  <a:lnTo>
                    <a:pt x="1104451" y="0"/>
                  </a:lnTo>
                  <a:lnTo>
                    <a:pt x="1104451" y="985974"/>
                  </a:lnTo>
                  <a:lnTo>
                    <a:pt x="0" y="98597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7" name="Google Shape;457;p17"/>
            <p:cNvSpPr/>
            <p:nvPr/>
          </p:nvSpPr>
          <p:spPr>
            <a:xfrm>
              <a:off x="10004919" y="5486543"/>
              <a:ext cx="844106" cy="965194"/>
            </a:xfrm>
            <a:custGeom>
              <a:rect b="b" l="l" r="r" t="t"/>
              <a:pathLst>
                <a:path extrusionOk="0" h="965194" w="844106">
                  <a:moveTo>
                    <a:pt x="0" y="0"/>
                  </a:moveTo>
                  <a:lnTo>
                    <a:pt x="844107" y="0"/>
                  </a:lnTo>
                  <a:lnTo>
                    <a:pt x="844107" y="965195"/>
                  </a:lnTo>
                  <a:lnTo>
                    <a:pt x="0" y="96519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8" name="Google Shape;458;p17"/>
            <p:cNvSpPr/>
            <p:nvPr/>
          </p:nvSpPr>
          <p:spPr>
            <a:xfrm>
              <a:off x="8333992" y="5613457"/>
              <a:ext cx="1016239" cy="711368"/>
            </a:xfrm>
            <a:custGeom>
              <a:rect b="b" l="l" r="r" t="t"/>
              <a:pathLst>
                <a:path extrusionOk="0" h="711368" w="1016239">
                  <a:moveTo>
                    <a:pt x="0" y="0"/>
                  </a:moveTo>
                  <a:lnTo>
                    <a:pt x="1016240" y="0"/>
                  </a:lnTo>
                  <a:lnTo>
                    <a:pt x="1016240" y="711367"/>
                  </a:lnTo>
                  <a:lnTo>
                    <a:pt x="0" y="7113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59" name="Google Shape;459;p17"/>
            <p:cNvSpPr/>
            <p:nvPr/>
          </p:nvSpPr>
          <p:spPr>
            <a:xfrm>
              <a:off x="6800933" y="5613457"/>
              <a:ext cx="869449" cy="711368"/>
            </a:xfrm>
            <a:custGeom>
              <a:rect b="b" l="l" r="r" t="t"/>
              <a:pathLst>
                <a:path extrusionOk="0" h="711368" w="869449">
                  <a:moveTo>
                    <a:pt x="0" y="0"/>
                  </a:moveTo>
                  <a:lnTo>
                    <a:pt x="869449" y="0"/>
                  </a:lnTo>
                  <a:lnTo>
                    <a:pt x="869449" y="711367"/>
                  </a:lnTo>
                  <a:lnTo>
                    <a:pt x="0" y="7113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60" name="Google Shape;460;p17"/>
            <p:cNvSpPr/>
            <p:nvPr/>
          </p:nvSpPr>
          <p:spPr>
            <a:xfrm>
              <a:off x="4294083" y="5486543"/>
              <a:ext cx="486107" cy="965194"/>
            </a:xfrm>
            <a:custGeom>
              <a:rect b="b" l="l" r="r" t="t"/>
              <a:pathLst>
                <a:path extrusionOk="0" h="965194" w="486107">
                  <a:moveTo>
                    <a:pt x="0" y="0"/>
                  </a:moveTo>
                  <a:lnTo>
                    <a:pt x="486107" y="0"/>
                  </a:lnTo>
                  <a:lnTo>
                    <a:pt x="486107" y="965195"/>
                  </a:lnTo>
                  <a:lnTo>
                    <a:pt x="0" y="96519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61" name="Google Shape;461;p17"/>
            <p:cNvSpPr/>
            <p:nvPr/>
          </p:nvSpPr>
          <p:spPr>
            <a:xfrm>
              <a:off x="5434878" y="5613457"/>
              <a:ext cx="711368" cy="711368"/>
            </a:xfrm>
            <a:custGeom>
              <a:rect b="b" l="l" r="r" t="t"/>
              <a:pathLst>
                <a:path extrusionOk="0" h="711368" w="711368">
                  <a:moveTo>
                    <a:pt x="0" y="0"/>
                  </a:moveTo>
                  <a:lnTo>
                    <a:pt x="711368" y="0"/>
                  </a:lnTo>
                  <a:lnTo>
                    <a:pt x="711368" y="711367"/>
                  </a:lnTo>
                  <a:lnTo>
                    <a:pt x="0" y="7113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62" name="Google Shape;462;p17"/>
            <p:cNvSpPr/>
            <p:nvPr/>
          </p:nvSpPr>
          <p:spPr>
            <a:xfrm>
              <a:off x="0" y="5399845"/>
              <a:ext cx="612769" cy="1138591"/>
            </a:xfrm>
            <a:custGeom>
              <a:rect b="b" l="l" r="r" t="t"/>
              <a:pathLst>
                <a:path extrusionOk="0" h="1138591" w="612769">
                  <a:moveTo>
                    <a:pt x="0" y="0"/>
                  </a:moveTo>
                  <a:lnTo>
                    <a:pt x="612769" y="0"/>
                  </a:lnTo>
                  <a:lnTo>
                    <a:pt x="612769" y="1138591"/>
                  </a:lnTo>
                  <a:lnTo>
                    <a:pt x="0" y="113859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63" name="Google Shape;463;p17"/>
            <p:cNvSpPr/>
            <p:nvPr/>
          </p:nvSpPr>
          <p:spPr>
            <a:xfrm>
              <a:off x="1269241" y="5399845"/>
              <a:ext cx="881890" cy="1138591"/>
            </a:xfrm>
            <a:custGeom>
              <a:rect b="b" l="l" r="r" t="t"/>
              <a:pathLst>
                <a:path extrusionOk="0" h="1138591" w="881890">
                  <a:moveTo>
                    <a:pt x="0" y="0"/>
                  </a:moveTo>
                  <a:lnTo>
                    <a:pt x="881890" y="0"/>
                  </a:lnTo>
                  <a:lnTo>
                    <a:pt x="881890" y="1138591"/>
                  </a:lnTo>
                  <a:lnTo>
                    <a:pt x="0" y="113859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464" name="Google Shape;464;p17"/>
            <p:cNvSpPr/>
            <p:nvPr/>
          </p:nvSpPr>
          <p:spPr>
            <a:xfrm>
              <a:off x="2805819" y="5486543"/>
              <a:ext cx="833577" cy="965194"/>
            </a:xfrm>
            <a:custGeom>
              <a:rect b="b" l="l" r="r" t="t"/>
              <a:pathLst>
                <a:path extrusionOk="0" h="965194" w="833577">
                  <a:moveTo>
                    <a:pt x="0" y="0"/>
                  </a:moveTo>
                  <a:lnTo>
                    <a:pt x="833577" y="0"/>
                  </a:lnTo>
                  <a:lnTo>
                    <a:pt x="833577" y="965195"/>
                  </a:lnTo>
                  <a:lnTo>
                    <a:pt x="0" y="96519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grpSp>
        <p:nvGrpSpPr>
          <p:cNvPr id="465" name="Google Shape;465;p17"/>
          <p:cNvGrpSpPr/>
          <p:nvPr/>
        </p:nvGrpSpPr>
        <p:grpSpPr>
          <a:xfrm>
            <a:off x="2479155" y="8518264"/>
            <a:ext cx="754204" cy="780719"/>
            <a:chOff x="0" y="-28575"/>
            <a:chExt cx="812800" cy="841375"/>
          </a:xfrm>
        </p:grpSpPr>
        <p:sp>
          <p:nvSpPr>
            <p:cNvPr id="466" name="Google Shape;466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56C87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7" name="Google Shape;467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8" name="Google Shape;468;p17"/>
          <p:cNvGrpSpPr/>
          <p:nvPr/>
        </p:nvGrpSpPr>
        <p:grpSpPr>
          <a:xfrm>
            <a:off x="3412717" y="8518264"/>
            <a:ext cx="754204" cy="780719"/>
            <a:chOff x="0" y="-28575"/>
            <a:chExt cx="812800" cy="841375"/>
          </a:xfrm>
        </p:grpSpPr>
        <p:sp>
          <p:nvSpPr>
            <p:cNvPr id="469" name="Google Shape;469;p1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1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1" name="Google Shape;471;p17"/>
          <p:cNvSpPr txBox="1"/>
          <p:nvPr/>
        </p:nvSpPr>
        <p:spPr>
          <a:xfrm>
            <a:off x="2245570" y="9431956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#56C877</a:t>
            </a:r>
            <a:endParaRPr/>
          </a:p>
        </p:txBody>
      </p:sp>
      <p:sp>
        <p:nvSpPr>
          <p:cNvPr id="472" name="Google Shape;472;p17"/>
          <p:cNvSpPr txBox="1"/>
          <p:nvPr/>
        </p:nvSpPr>
        <p:spPr>
          <a:xfrm>
            <a:off x="3179133" y="9431956"/>
            <a:ext cx="1221374" cy="1709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F7FDF2"/>
                </a:solidFill>
                <a:latin typeface="DM Sans"/>
                <a:ea typeface="DM Sans"/>
                <a:cs typeface="DM Sans"/>
                <a:sym typeface="DM Sans"/>
              </a:rPr>
              <a:t>#FFFFFF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1488A"/>
        </a:solidFill>
      </p:bgPr>
    </p:bg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18"/>
          <p:cNvGrpSpPr/>
          <p:nvPr/>
        </p:nvGrpSpPr>
        <p:grpSpPr>
          <a:xfrm>
            <a:off x="3387510" y="1270293"/>
            <a:ext cx="11512980" cy="7508818"/>
            <a:chOff x="0" y="-28575"/>
            <a:chExt cx="3032225" cy="1977631"/>
          </a:xfrm>
        </p:grpSpPr>
        <p:sp>
          <p:nvSpPr>
            <p:cNvPr id="478" name="Google Shape;478;p18"/>
            <p:cNvSpPr/>
            <p:nvPr/>
          </p:nvSpPr>
          <p:spPr>
            <a:xfrm>
              <a:off x="0" y="0"/>
              <a:ext cx="3032225" cy="1949056"/>
            </a:xfrm>
            <a:custGeom>
              <a:rect b="b" l="l" r="r" t="t"/>
              <a:pathLst>
                <a:path extrusionOk="0" h="1949056" w="3032225">
                  <a:moveTo>
                    <a:pt x="16139" y="0"/>
                  </a:moveTo>
                  <a:lnTo>
                    <a:pt x="3016086" y="0"/>
                  </a:lnTo>
                  <a:cubicBezTo>
                    <a:pt x="3020366" y="0"/>
                    <a:pt x="3024471" y="1700"/>
                    <a:pt x="3027498" y="4727"/>
                  </a:cubicBezTo>
                  <a:cubicBezTo>
                    <a:pt x="3030525" y="7754"/>
                    <a:pt x="3032225" y="11859"/>
                    <a:pt x="3032225" y="16139"/>
                  </a:cubicBezTo>
                  <a:lnTo>
                    <a:pt x="3032225" y="1932917"/>
                  </a:lnTo>
                  <a:cubicBezTo>
                    <a:pt x="3032225" y="1937197"/>
                    <a:pt x="3030525" y="1941302"/>
                    <a:pt x="3027498" y="1944329"/>
                  </a:cubicBezTo>
                  <a:cubicBezTo>
                    <a:pt x="3024471" y="1947356"/>
                    <a:pt x="3020366" y="1949056"/>
                    <a:pt x="3016086" y="1949056"/>
                  </a:cubicBezTo>
                  <a:lnTo>
                    <a:pt x="16139" y="1949056"/>
                  </a:lnTo>
                  <a:cubicBezTo>
                    <a:pt x="11859" y="1949056"/>
                    <a:pt x="7754" y="1947356"/>
                    <a:pt x="4727" y="1944329"/>
                  </a:cubicBezTo>
                  <a:cubicBezTo>
                    <a:pt x="1700" y="1941302"/>
                    <a:pt x="0" y="1937197"/>
                    <a:pt x="0" y="1932917"/>
                  </a:cubicBezTo>
                  <a:lnTo>
                    <a:pt x="0" y="16139"/>
                  </a:lnTo>
                  <a:cubicBezTo>
                    <a:pt x="0" y="11859"/>
                    <a:pt x="1700" y="7754"/>
                    <a:pt x="4727" y="4727"/>
                  </a:cubicBezTo>
                  <a:cubicBezTo>
                    <a:pt x="7754" y="1700"/>
                    <a:pt x="11859" y="0"/>
                    <a:pt x="16139" y="0"/>
                  </a:cubicBezTo>
                  <a:close/>
                </a:path>
              </a:pathLst>
            </a:custGeom>
            <a:solidFill>
              <a:srgbClr val="F7FD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18"/>
            <p:cNvSpPr txBox="1"/>
            <p:nvPr/>
          </p:nvSpPr>
          <p:spPr>
            <a:xfrm>
              <a:off x="0" y="-28575"/>
              <a:ext cx="3032225" cy="1977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0" name="Google Shape;480;p18"/>
          <p:cNvSpPr txBox="1"/>
          <p:nvPr/>
        </p:nvSpPr>
        <p:spPr>
          <a:xfrm>
            <a:off x="5469973" y="2886180"/>
            <a:ext cx="6820884" cy="6706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0C306D"/>
                </a:solidFill>
                <a:latin typeface="DM Sans"/>
                <a:ea typeface="DM Sans"/>
                <a:cs typeface="DM Sans"/>
                <a:sym typeface="DM Sans"/>
              </a:rPr>
              <a:t>This presentation template is free for everyone to use thanks to the following:</a:t>
            </a:r>
            <a:endParaRPr/>
          </a:p>
        </p:txBody>
      </p:sp>
      <p:sp>
        <p:nvSpPr>
          <p:cNvPr id="481" name="Google Shape;481;p18"/>
          <p:cNvSpPr txBox="1"/>
          <p:nvPr/>
        </p:nvSpPr>
        <p:spPr>
          <a:xfrm>
            <a:off x="7108732" y="7924048"/>
            <a:ext cx="4070535" cy="4310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ED7843"/>
                </a:solidFill>
                <a:latin typeface="DM Sans"/>
                <a:ea typeface="DM Sans"/>
                <a:cs typeface="DM Sans"/>
                <a:sym typeface="DM Sans"/>
              </a:rPr>
              <a:t>Happy designing!</a:t>
            </a:r>
            <a:endParaRPr/>
          </a:p>
        </p:txBody>
      </p:sp>
      <p:sp>
        <p:nvSpPr>
          <p:cNvPr id="482" name="Google Shape;482;p18"/>
          <p:cNvSpPr txBox="1"/>
          <p:nvPr/>
        </p:nvSpPr>
        <p:spPr>
          <a:xfrm>
            <a:off x="4210005" y="5443762"/>
            <a:ext cx="9867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C306D"/>
                </a:solidFill>
                <a:latin typeface="DM Sans"/>
                <a:ea typeface="DM Sans"/>
                <a:cs typeface="DM Sans"/>
                <a:sym typeface="DM Sans"/>
              </a:rPr>
              <a:t>for the presentation template</a:t>
            </a:r>
            <a:endParaRPr/>
          </a:p>
        </p:txBody>
      </p:sp>
      <p:sp>
        <p:nvSpPr>
          <p:cNvPr id="483" name="Google Shape;483;p18"/>
          <p:cNvSpPr txBox="1"/>
          <p:nvPr/>
        </p:nvSpPr>
        <p:spPr>
          <a:xfrm>
            <a:off x="4210005" y="7014728"/>
            <a:ext cx="9867990" cy="3092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C306D"/>
                </a:solidFill>
                <a:latin typeface="DM Sans"/>
                <a:ea typeface="DM Sans"/>
                <a:cs typeface="DM Sans"/>
                <a:sym typeface="DM Sans"/>
              </a:rPr>
              <a:t>for the photos</a:t>
            </a:r>
            <a:endParaRPr/>
          </a:p>
        </p:txBody>
      </p:sp>
      <p:sp>
        <p:nvSpPr>
          <p:cNvPr id="484" name="Google Shape;484;p18"/>
          <p:cNvSpPr txBox="1"/>
          <p:nvPr/>
        </p:nvSpPr>
        <p:spPr>
          <a:xfrm>
            <a:off x="5469973" y="1716133"/>
            <a:ext cx="7348055" cy="8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000" u="none" cap="none" strike="noStrike">
                <a:solidFill>
                  <a:srgbClr val="0C306D"/>
                </a:solidFill>
                <a:latin typeface="DM Sans"/>
                <a:ea typeface="DM Sans"/>
                <a:cs typeface="DM Sans"/>
                <a:sym typeface="DM Sans"/>
              </a:rPr>
              <a:t>CREDITS</a:t>
            </a:r>
            <a:endParaRPr/>
          </a:p>
        </p:txBody>
      </p:sp>
      <p:sp>
        <p:nvSpPr>
          <p:cNvPr id="485" name="Google Shape;485;p18"/>
          <p:cNvSpPr txBox="1"/>
          <p:nvPr/>
        </p:nvSpPr>
        <p:spPr>
          <a:xfrm>
            <a:off x="6110027" y="6282261"/>
            <a:ext cx="6067945" cy="6245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712" u="none" cap="none" strike="noStrike">
                <a:solidFill>
                  <a:srgbClr val="0C306D"/>
                </a:solidFill>
                <a:latin typeface="DM Sans"/>
                <a:ea typeface="DM Sans"/>
                <a:cs typeface="DM Sans"/>
                <a:sym typeface="DM Sans"/>
              </a:rPr>
              <a:t>Pexels, Pixabay</a:t>
            </a:r>
            <a:endParaRPr/>
          </a:p>
        </p:txBody>
      </p:sp>
      <p:pic>
        <p:nvPicPr>
          <p:cNvPr id="486" name="Google Shape;4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67356" y="3983699"/>
            <a:ext cx="4753356" cy="118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oject Status Report Heat Map Infographic">
  <a:themeElements>
    <a:clrScheme name="Office">
      <a:dk1>
        <a:srgbClr val="0C306D"/>
      </a:dk1>
      <a:lt1>
        <a:srgbClr val="FFFFFF"/>
      </a:lt1>
      <a:dk2>
        <a:srgbClr val="023979"/>
      </a:dk2>
      <a:lt2>
        <a:srgbClr val="56C877"/>
      </a:lt2>
      <a:accent1>
        <a:srgbClr val="0C306D"/>
      </a:accent1>
      <a:accent2>
        <a:srgbClr val="3F5FA5"/>
      </a:accent2>
      <a:accent3>
        <a:srgbClr val="21488A"/>
      </a:accent3>
      <a:accent4>
        <a:srgbClr val="FFFDFC"/>
      </a:accent4>
      <a:accent5>
        <a:srgbClr val="4BACC6"/>
      </a:accent5>
      <a:accent6>
        <a:srgbClr val="56C877"/>
      </a:accent6>
      <a:hlink>
        <a:srgbClr val="005F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