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DM Sans"/>
      <p:regular r:id="rId26"/>
      <p:bold r:id="rId27"/>
      <p:italic r:id="rId28"/>
      <p:boldItalic r:id="rId29"/>
    </p:embeddedFont>
    <p:embeddedFont>
      <p:font typeface="DM Serif Display"/>
      <p:regular r:id="rId30"/>
      <p: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regular.fntdata"/><Relationship Id="rId25" Type="http://schemas.openxmlformats.org/officeDocument/2006/relationships/slide" Target="slides/slide20.xml"/><Relationship Id="rId28" Type="http://schemas.openxmlformats.org/officeDocument/2006/relationships/font" Target="fonts/DMSans-italic.fntdata"/><Relationship Id="rId27" Type="http://schemas.openxmlformats.org/officeDocument/2006/relationships/font" Target="fonts/DM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erifDisplay-italic.fntdata"/><Relationship Id="rId30" Type="http://schemas.openxmlformats.org/officeDocument/2006/relationships/font" Target="fonts/DMSerifDisplay-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title"/>
          </p:nvPr>
        </p:nvSpPr>
        <p:spPr>
          <a:xfrm>
            <a:off x="3429000" y="4598900"/>
            <a:ext cx="11457000" cy="1633800"/>
          </a:xfrm>
          <a:prstGeom prst="rect">
            <a:avLst/>
          </a:prstGeom>
        </p:spPr>
        <p:txBody>
          <a:bodyPr anchorCtr="0" anchor="ctr" bIns="0" lIns="0" spcFirstLastPara="1" rIns="0" wrap="square" tIns="0">
            <a:noAutofit/>
          </a:bodyPr>
          <a:lstStyle>
            <a:lvl1pPr lvl="0">
              <a:lnSpc>
                <a:spcPct val="70000"/>
              </a:lnSpc>
              <a:spcBef>
                <a:spcPts val="0"/>
              </a:spcBef>
              <a:spcAft>
                <a:spcPts val="0"/>
              </a:spcAft>
              <a:buSzPts val="14400"/>
              <a:buNone/>
              <a:defRPr sz="1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17" name="Shape 17"/>
        <p:cNvGrpSpPr/>
        <p:nvPr/>
      </p:nvGrpSpPr>
      <p:grpSpPr>
        <a:xfrm>
          <a:off x="0" y="0"/>
          <a:ext cx="0" cy="0"/>
          <a:chOff x="0" y="0"/>
          <a:chExt cx="0" cy="0"/>
        </a:xfrm>
      </p:grpSpPr>
      <p:sp>
        <p:nvSpPr>
          <p:cNvPr id="18" name="Google Shape;18;p4"/>
          <p:cNvSpPr txBox="1"/>
          <p:nvPr>
            <p:ph idx="1" type="body"/>
          </p:nvPr>
        </p:nvSpPr>
        <p:spPr>
          <a:xfrm>
            <a:off x="282400" y="2238925"/>
            <a:ext cx="16418700" cy="7140300"/>
          </a:xfrm>
          <a:prstGeom prst="rect">
            <a:avLst/>
          </a:prstGeom>
        </p:spPr>
        <p:txBody>
          <a:bodyPr anchorCtr="0" anchor="t" bIns="0" lIns="0" spcFirstLastPara="1" rIns="0" wrap="square" tIns="0">
            <a:noAutofit/>
          </a:bodyPr>
          <a:lstStyle>
            <a:lvl1pPr indent="-889000" lvl="0" marL="457200">
              <a:lnSpc>
                <a:spcPct val="90000"/>
              </a:lnSpc>
              <a:spcBef>
                <a:spcPts val="640"/>
              </a:spcBef>
              <a:spcAft>
                <a:spcPts val="0"/>
              </a:spcAft>
              <a:buSzPts val="10400"/>
              <a:buChar char="•"/>
              <a:defRPr sz="10400"/>
            </a:lvl1pPr>
            <a:lvl2pPr indent="-889000" lvl="1" marL="9144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2pPr>
            <a:lvl3pPr indent="-889000" lvl="2" marL="13716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3pPr>
            <a:lvl4pPr indent="-889000" lvl="3" marL="18288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4pPr>
            <a:lvl5pPr indent="-889000" lvl="4" marL="22860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5pPr>
            <a:lvl6pPr indent="-889000" lvl="5" marL="27432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6pPr>
            <a:lvl7pPr indent="-889000" lvl="6" marL="32004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7pPr>
            <a:lvl8pPr indent="-889000" lvl="7" marL="36576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8pPr>
            <a:lvl9pPr indent="-889000" lvl="8" marL="4114800">
              <a:lnSpc>
                <a:spcPct val="90000"/>
              </a:lnSpc>
              <a:spcBef>
                <a:spcPts val="640"/>
              </a:spcBef>
              <a:spcAft>
                <a:spcPts val="0"/>
              </a:spcAft>
              <a:buSzPts val="10400"/>
              <a:buFont typeface="DM Serif Display"/>
              <a:buChar char="•"/>
              <a:defRPr sz="10400">
                <a:latin typeface="DM Serif Display"/>
                <a:ea typeface="DM Serif Display"/>
                <a:cs typeface="DM Serif Display"/>
                <a:sym typeface="DM Serif Display"/>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19" name="Shape 19"/>
        <p:cNvGrpSpPr/>
        <p:nvPr/>
      </p:nvGrpSpPr>
      <p:grpSpPr>
        <a:xfrm>
          <a:off x="0" y="0"/>
          <a:ext cx="0" cy="0"/>
          <a:chOff x="0" y="0"/>
          <a:chExt cx="0" cy="0"/>
        </a:xfrm>
      </p:grpSpPr>
      <p:sp>
        <p:nvSpPr>
          <p:cNvPr id="20" name="Google Shape;20;p5"/>
          <p:cNvSpPr/>
          <p:nvPr>
            <p:ph idx="2" type="pic"/>
          </p:nvPr>
        </p:nvSpPr>
        <p:spPr>
          <a:xfrm>
            <a:off x="-175" y="0"/>
            <a:ext cx="6757200" cy="1028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21" name="Shape 21"/>
        <p:cNvGrpSpPr/>
        <p:nvPr/>
      </p:nvGrpSpPr>
      <p:grpSpPr>
        <a:xfrm>
          <a:off x="0" y="0"/>
          <a:ext cx="0" cy="0"/>
          <a:chOff x="0" y="0"/>
          <a:chExt cx="0" cy="0"/>
        </a:xfrm>
      </p:grpSpPr>
      <p:sp>
        <p:nvSpPr>
          <p:cNvPr id="22" name="Google Shape;22;p6"/>
          <p:cNvSpPr/>
          <p:nvPr>
            <p:ph idx="2" type="pic"/>
          </p:nvPr>
        </p:nvSpPr>
        <p:spPr>
          <a:xfrm>
            <a:off x="5906725" y="1032300"/>
            <a:ext cx="5560800" cy="3161400"/>
          </a:xfrm>
          <a:prstGeom prst="rect">
            <a:avLst/>
          </a:prstGeom>
          <a:noFill/>
          <a:ln>
            <a:noFill/>
          </a:ln>
        </p:spPr>
      </p:sp>
      <p:sp>
        <p:nvSpPr>
          <p:cNvPr id="23" name="Google Shape;23;p6"/>
          <p:cNvSpPr/>
          <p:nvPr>
            <p:ph idx="3" type="pic"/>
          </p:nvPr>
        </p:nvSpPr>
        <p:spPr>
          <a:xfrm>
            <a:off x="12365925" y="1032300"/>
            <a:ext cx="5560800" cy="3161400"/>
          </a:xfrm>
          <a:prstGeom prst="rect">
            <a:avLst/>
          </a:prstGeom>
          <a:noFill/>
          <a:ln>
            <a:noFill/>
          </a:ln>
        </p:spPr>
      </p:sp>
      <p:sp>
        <p:nvSpPr>
          <p:cNvPr id="24" name="Google Shape;24;p6"/>
          <p:cNvSpPr/>
          <p:nvPr>
            <p:ph idx="4" type="pic"/>
          </p:nvPr>
        </p:nvSpPr>
        <p:spPr>
          <a:xfrm>
            <a:off x="-2889600" y="4570175"/>
            <a:ext cx="5560800" cy="3161400"/>
          </a:xfrm>
          <a:prstGeom prst="rect">
            <a:avLst/>
          </a:prstGeom>
          <a:noFill/>
          <a:ln>
            <a:noFill/>
          </a:ln>
        </p:spPr>
      </p:sp>
      <p:sp>
        <p:nvSpPr>
          <p:cNvPr id="25" name="Google Shape;25;p6"/>
          <p:cNvSpPr/>
          <p:nvPr>
            <p:ph idx="5" type="pic"/>
          </p:nvPr>
        </p:nvSpPr>
        <p:spPr>
          <a:xfrm>
            <a:off x="3569600" y="4570175"/>
            <a:ext cx="5560800" cy="3161400"/>
          </a:xfrm>
          <a:prstGeom prst="rect">
            <a:avLst/>
          </a:prstGeom>
          <a:noFill/>
          <a:ln>
            <a:noFill/>
          </a:ln>
        </p:spPr>
      </p:sp>
      <p:sp>
        <p:nvSpPr>
          <p:cNvPr id="26" name="Google Shape;26;p6"/>
          <p:cNvSpPr/>
          <p:nvPr>
            <p:ph idx="6" type="pic"/>
          </p:nvPr>
        </p:nvSpPr>
        <p:spPr>
          <a:xfrm>
            <a:off x="10028800" y="4570175"/>
            <a:ext cx="5560800" cy="3161400"/>
          </a:xfrm>
          <a:prstGeom prst="rect">
            <a:avLst/>
          </a:prstGeom>
          <a:noFill/>
          <a:ln>
            <a:noFill/>
          </a:ln>
        </p:spPr>
      </p:sp>
      <p:sp>
        <p:nvSpPr>
          <p:cNvPr id="27" name="Google Shape;27;p6"/>
          <p:cNvSpPr/>
          <p:nvPr>
            <p:ph idx="7" type="pic"/>
          </p:nvPr>
        </p:nvSpPr>
        <p:spPr>
          <a:xfrm>
            <a:off x="16431325" y="4595100"/>
            <a:ext cx="5560800" cy="3161400"/>
          </a:xfrm>
          <a:prstGeom prst="rect">
            <a:avLst/>
          </a:prstGeom>
          <a:noFill/>
          <a:ln>
            <a:noFill/>
          </a:ln>
        </p:spPr>
      </p:sp>
      <p:sp>
        <p:nvSpPr>
          <p:cNvPr id="28" name="Google Shape;28;p6"/>
          <p:cNvSpPr/>
          <p:nvPr>
            <p:ph idx="8" type="pic"/>
          </p:nvPr>
        </p:nvSpPr>
        <p:spPr>
          <a:xfrm>
            <a:off x="-552475" y="1032300"/>
            <a:ext cx="5560800" cy="3161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chemeClr val="lt1"/>
              </a:buClr>
              <a:buSzPts val="4400"/>
              <a:buFont typeface="DM Serif Display"/>
              <a:buNone/>
              <a:defRPr i="0" sz="4400" u="none" cap="none" strike="noStrike">
                <a:solidFill>
                  <a:schemeClr val="lt1"/>
                </a:solidFill>
                <a:latin typeface="DM Serif Display"/>
                <a:ea typeface="DM Serif Display"/>
                <a:cs typeface="DM Serif Display"/>
                <a:sym typeface="DM Serif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lt1"/>
              </a:buClr>
              <a:buSzPts val="3200"/>
              <a:buFont typeface="DM Serif Display"/>
              <a:buChar char="•"/>
              <a:defRPr i="0" sz="3200" u="none" cap="none" strike="noStrike">
                <a:solidFill>
                  <a:schemeClr val="lt1"/>
                </a:solidFill>
                <a:latin typeface="DM Serif Display"/>
                <a:ea typeface="DM Serif Display"/>
                <a:cs typeface="DM Serif Display"/>
                <a:sym typeface="DM Serif Display"/>
              </a:defRPr>
            </a:lvl1pPr>
            <a:lvl2pPr indent="-406400" lvl="1" marL="914400" marR="0" rtl="0" algn="l">
              <a:spcBef>
                <a:spcPts val="560"/>
              </a:spcBef>
              <a:spcAft>
                <a:spcPts val="0"/>
              </a:spcAft>
              <a:buClr>
                <a:schemeClr val="lt1"/>
              </a:buClr>
              <a:buSzPts val="2800"/>
              <a:buFont typeface="DM Sans"/>
              <a:buChar char="–"/>
              <a:defRPr i="0" sz="2800" u="none" cap="none" strike="noStrike">
                <a:solidFill>
                  <a:schemeClr val="lt1"/>
                </a:solidFill>
                <a:latin typeface="DM Sans"/>
                <a:ea typeface="DM Sans"/>
                <a:cs typeface="DM Sans"/>
                <a:sym typeface="DM Sans"/>
              </a:defRPr>
            </a:lvl2pPr>
            <a:lvl3pPr indent="-381000" lvl="2" marL="1371600" marR="0" rtl="0" algn="l">
              <a:spcBef>
                <a:spcPts val="480"/>
              </a:spcBef>
              <a:spcAft>
                <a:spcPts val="0"/>
              </a:spcAft>
              <a:buClr>
                <a:schemeClr val="lt1"/>
              </a:buClr>
              <a:buSzPts val="2400"/>
              <a:buFont typeface="DM Sans"/>
              <a:buChar char="•"/>
              <a:defRPr i="0" sz="2400" u="none" cap="none" strike="noStrike">
                <a:solidFill>
                  <a:schemeClr val="lt1"/>
                </a:solidFill>
                <a:latin typeface="DM Sans"/>
                <a:ea typeface="DM Sans"/>
                <a:cs typeface="DM Sans"/>
                <a:sym typeface="DM Sans"/>
              </a:defRPr>
            </a:lvl3pPr>
            <a:lvl4pPr indent="-355600" lvl="3" marL="18288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4pPr>
            <a:lvl5pPr indent="-355600" lvl="4" marL="22860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5pPr>
            <a:lvl6pPr indent="-355600" lvl="5" marL="27432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6pPr>
            <a:lvl7pPr indent="-355600" lvl="6" marL="32004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7pPr>
            <a:lvl8pPr indent="-355600" lvl="7" marL="36576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8pPr>
            <a:lvl9pPr indent="-355600" lvl="8" marL="4114800" marR="0" rtl="0" algn="l">
              <a:spcBef>
                <a:spcPts val="400"/>
              </a:spcBef>
              <a:spcAft>
                <a:spcPts val="0"/>
              </a:spcAft>
              <a:buClr>
                <a:schemeClr val="lt1"/>
              </a:buClr>
              <a:buSzPts val="2000"/>
              <a:buFont typeface="DM Sans"/>
              <a:buChar char="•"/>
              <a:defRPr i="0" sz="2000" u="none" cap="none" strike="noStrike">
                <a:solidFill>
                  <a:schemeClr val="lt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7.png"/><Relationship Id="rId9"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2.png"/><Relationship Id="rId7" Type="http://schemas.openxmlformats.org/officeDocument/2006/relationships/image" Target="../media/image46.png"/><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40" Type="http://schemas.openxmlformats.org/officeDocument/2006/relationships/image" Target="../media/image56.png"/><Relationship Id="rId20" Type="http://schemas.openxmlformats.org/officeDocument/2006/relationships/image" Target="../media/image49.png"/><Relationship Id="rId41" Type="http://schemas.openxmlformats.org/officeDocument/2006/relationships/image" Target="../media/image48.png"/><Relationship Id="rId22" Type="http://schemas.openxmlformats.org/officeDocument/2006/relationships/image" Target="../media/image36.png"/><Relationship Id="rId21" Type="http://schemas.openxmlformats.org/officeDocument/2006/relationships/image" Target="../media/image29.png"/><Relationship Id="rId24" Type="http://schemas.openxmlformats.org/officeDocument/2006/relationships/image" Target="../media/image52.png"/><Relationship Id="rId23"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8.png"/><Relationship Id="rId26" Type="http://schemas.openxmlformats.org/officeDocument/2006/relationships/image" Target="../media/image32.png"/><Relationship Id="rId25" Type="http://schemas.openxmlformats.org/officeDocument/2006/relationships/image" Target="../media/image24.png"/><Relationship Id="rId28" Type="http://schemas.openxmlformats.org/officeDocument/2006/relationships/image" Target="../media/image54.png"/><Relationship Id="rId27" Type="http://schemas.openxmlformats.org/officeDocument/2006/relationships/image" Target="../media/image51.png"/><Relationship Id="rId5" Type="http://schemas.openxmlformats.org/officeDocument/2006/relationships/image" Target="../media/image5.png"/><Relationship Id="rId6" Type="http://schemas.openxmlformats.org/officeDocument/2006/relationships/image" Target="../media/image10.png"/><Relationship Id="rId29"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42.png"/><Relationship Id="rId31" Type="http://schemas.openxmlformats.org/officeDocument/2006/relationships/image" Target="../media/image33.png"/><Relationship Id="rId30" Type="http://schemas.openxmlformats.org/officeDocument/2006/relationships/image" Target="../media/image37.png"/><Relationship Id="rId11" Type="http://schemas.openxmlformats.org/officeDocument/2006/relationships/image" Target="../media/image22.png"/><Relationship Id="rId33" Type="http://schemas.openxmlformats.org/officeDocument/2006/relationships/image" Target="../media/image39.png"/><Relationship Id="rId10" Type="http://schemas.openxmlformats.org/officeDocument/2006/relationships/image" Target="../media/image14.png"/><Relationship Id="rId32" Type="http://schemas.openxmlformats.org/officeDocument/2006/relationships/image" Target="../media/image50.png"/><Relationship Id="rId13" Type="http://schemas.openxmlformats.org/officeDocument/2006/relationships/image" Target="../media/image16.png"/><Relationship Id="rId35" Type="http://schemas.openxmlformats.org/officeDocument/2006/relationships/image" Target="../media/image44.png"/><Relationship Id="rId12" Type="http://schemas.openxmlformats.org/officeDocument/2006/relationships/image" Target="../media/image25.png"/><Relationship Id="rId34" Type="http://schemas.openxmlformats.org/officeDocument/2006/relationships/image" Target="../media/image53.png"/><Relationship Id="rId15" Type="http://schemas.openxmlformats.org/officeDocument/2006/relationships/image" Target="../media/image15.png"/><Relationship Id="rId37" Type="http://schemas.openxmlformats.org/officeDocument/2006/relationships/image" Target="../media/image57.png"/><Relationship Id="rId14" Type="http://schemas.openxmlformats.org/officeDocument/2006/relationships/image" Target="../media/image19.png"/><Relationship Id="rId36" Type="http://schemas.openxmlformats.org/officeDocument/2006/relationships/image" Target="../media/image43.png"/><Relationship Id="rId17" Type="http://schemas.openxmlformats.org/officeDocument/2006/relationships/image" Target="../media/image17.png"/><Relationship Id="rId39" Type="http://schemas.openxmlformats.org/officeDocument/2006/relationships/image" Target="../media/image45.png"/><Relationship Id="rId16" Type="http://schemas.openxmlformats.org/officeDocument/2006/relationships/image" Target="../media/image20.png"/><Relationship Id="rId38" Type="http://schemas.openxmlformats.org/officeDocument/2006/relationships/image" Target="../media/image41.png"/><Relationship Id="rId19" Type="http://schemas.openxmlformats.org/officeDocument/2006/relationships/image" Target="../media/image26.png"/><Relationship Id="rId1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32" name="Shape 32"/>
        <p:cNvGrpSpPr/>
        <p:nvPr/>
      </p:nvGrpSpPr>
      <p:grpSpPr>
        <a:xfrm>
          <a:off x="0" y="0"/>
          <a:ext cx="0" cy="0"/>
          <a:chOff x="0" y="0"/>
          <a:chExt cx="0" cy="0"/>
        </a:xfrm>
      </p:grpSpPr>
      <p:sp>
        <p:nvSpPr>
          <p:cNvPr id="33" name="Google Shape;33;p7"/>
          <p:cNvSpPr txBox="1"/>
          <p:nvPr/>
        </p:nvSpPr>
        <p:spPr>
          <a:xfrm>
            <a:off x="933450" y="7571810"/>
            <a:ext cx="13724400" cy="2154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20000" u="none" cap="none" strike="noStrike">
                <a:solidFill>
                  <a:srgbClr val="FFFFFF"/>
                </a:solidFill>
                <a:latin typeface="DM Serif Display"/>
                <a:ea typeface="DM Serif Display"/>
                <a:cs typeface="DM Serif Display"/>
                <a:sym typeface="DM Serif Display"/>
              </a:rPr>
              <a:t>Minimalist</a:t>
            </a:r>
            <a:endParaRPr/>
          </a:p>
        </p:txBody>
      </p:sp>
      <p:sp>
        <p:nvSpPr>
          <p:cNvPr id="34" name="Google Shape;34;p7"/>
          <p:cNvSpPr txBox="1"/>
          <p:nvPr/>
        </p:nvSpPr>
        <p:spPr>
          <a:xfrm>
            <a:off x="1028700" y="6690430"/>
            <a:ext cx="5728091" cy="36258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200" u="none" cap="none" strike="noStrike">
                <a:solidFill>
                  <a:srgbClr val="FFFFFF"/>
                </a:solidFill>
                <a:latin typeface="DM Serif Display"/>
                <a:ea typeface="DM Serif Display"/>
                <a:cs typeface="DM Serif Display"/>
                <a:sym typeface="DM Serif Display"/>
              </a:rPr>
              <a:t>Professional Slides</a:t>
            </a:r>
            <a:endParaRPr/>
          </a:p>
        </p:txBody>
      </p:sp>
      <p:sp>
        <p:nvSpPr>
          <p:cNvPr id="35" name="Google Shape;35;p7"/>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36" name="Google Shape;36;p7"/>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08" name="Shape 108"/>
        <p:cNvGrpSpPr/>
        <p:nvPr/>
      </p:nvGrpSpPr>
      <p:grpSpPr>
        <a:xfrm>
          <a:off x="0" y="0"/>
          <a:ext cx="0" cy="0"/>
          <a:chOff x="0" y="0"/>
          <a:chExt cx="0" cy="0"/>
        </a:xfrm>
      </p:grpSpPr>
      <p:pic>
        <p:nvPicPr>
          <p:cNvPr id="109" name="Google Shape;109;p16"/>
          <p:cNvPicPr preferRelativeResize="0"/>
          <p:nvPr/>
        </p:nvPicPr>
        <p:blipFill>
          <a:blip r:embed="rId3">
            <a:alphaModFix/>
          </a:blip>
          <a:stretch>
            <a:fillRect/>
          </a:stretch>
        </p:blipFill>
        <p:spPr>
          <a:xfrm>
            <a:off x="1033300" y="3004035"/>
            <a:ext cx="5102101" cy="5102101"/>
          </a:xfrm>
          <a:prstGeom prst="rect">
            <a:avLst/>
          </a:prstGeom>
          <a:noFill/>
          <a:ln>
            <a:noFill/>
          </a:ln>
        </p:spPr>
      </p:pic>
      <p:sp>
        <p:nvSpPr>
          <p:cNvPr id="110" name="Google Shape;110;p16"/>
          <p:cNvSpPr txBox="1"/>
          <p:nvPr/>
        </p:nvSpPr>
        <p:spPr>
          <a:xfrm>
            <a:off x="1028700" y="1357809"/>
            <a:ext cx="70677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Meet the Team</a:t>
            </a:r>
            <a:endParaRPr/>
          </a:p>
        </p:txBody>
      </p:sp>
      <p:sp>
        <p:nvSpPr>
          <p:cNvPr id="111" name="Google Shape;111;p16"/>
          <p:cNvSpPr txBox="1"/>
          <p:nvPr/>
        </p:nvSpPr>
        <p:spPr>
          <a:xfrm>
            <a:off x="1033302" y="8502015"/>
            <a:ext cx="3970500" cy="441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John Doe</a:t>
            </a:r>
            <a:endParaRPr/>
          </a:p>
        </p:txBody>
      </p:sp>
      <p:pic>
        <p:nvPicPr>
          <p:cNvPr id="112" name="Google Shape;112;p16"/>
          <p:cNvPicPr preferRelativeResize="0"/>
          <p:nvPr/>
        </p:nvPicPr>
        <p:blipFill>
          <a:blip r:embed="rId4">
            <a:alphaModFix/>
          </a:blip>
          <a:stretch>
            <a:fillRect/>
          </a:stretch>
        </p:blipFill>
        <p:spPr>
          <a:xfrm>
            <a:off x="6592950" y="3004025"/>
            <a:ext cx="5102126" cy="5114822"/>
          </a:xfrm>
          <a:prstGeom prst="rect">
            <a:avLst/>
          </a:prstGeom>
          <a:noFill/>
          <a:ln>
            <a:noFill/>
          </a:ln>
        </p:spPr>
      </p:pic>
      <p:pic>
        <p:nvPicPr>
          <p:cNvPr id="113" name="Google Shape;113;p16"/>
          <p:cNvPicPr preferRelativeResize="0"/>
          <p:nvPr/>
        </p:nvPicPr>
        <p:blipFill>
          <a:blip r:embed="rId5">
            <a:alphaModFix/>
          </a:blip>
          <a:stretch>
            <a:fillRect/>
          </a:stretch>
        </p:blipFill>
        <p:spPr>
          <a:xfrm>
            <a:off x="12152625" y="3004025"/>
            <a:ext cx="5102100" cy="5114795"/>
          </a:xfrm>
          <a:prstGeom prst="rect">
            <a:avLst/>
          </a:prstGeom>
          <a:noFill/>
          <a:ln>
            <a:noFill/>
          </a:ln>
        </p:spPr>
      </p:pic>
      <p:sp>
        <p:nvSpPr>
          <p:cNvPr id="114" name="Google Shape;114;p16"/>
          <p:cNvSpPr txBox="1"/>
          <p:nvPr/>
        </p:nvSpPr>
        <p:spPr>
          <a:xfrm>
            <a:off x="1028700" y="8934450"/>
            <a:ext cx="3970500" cy="324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15" name="Google Shape;115;p16"/>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16" name="Google Shape;116;p16"/>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
        <p:nvSpPr>
          <p:cNvPr id="117" name="Google Shape;117;p16"/>
          <p:cNvSpPr txBox="1"/>
          <p:nvPr/>
        </p:nvSpPr>
        <p:spPr>
          <a:xfrm>
            <a:off x="6592941" y="8502015"/>
            <a:ext cx="3970500" cy="441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Jane Doe</a:t>
            </a:r>
            <a:endParaRPr/>
          </a:p>
        </p:txBody>
      </p:sp>
      <p:sp>
        <p:nvSpPr>
          <p:cNvPr id="118" name="Google Shape;118;p16"/>
          <p:cNvSpPr txBox="1"/>
          <p:nvPr/>
        </p:nvSpPr>
        <p:spPr>
          <a:xfrm>
            <a:off x="6588339" y="8934450"/>
            <a:ext cx="3970500" cy="324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19" name="Google Shape;119;p16"/>
          <p:cNvSpPr txBox="1"/>
          <p:nvPr/>
        </p:nvSpPr>
        <p:spPr>
          <a:xfrm>
            <a:off x="12161784" y="8502015"/>
            <a:ext cx="3970500" cy="441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John Doe</a:t>
            </a:r>
            <a:endParaRPr/>
          </a:p>
        </p:txBody>
      </p:sp>
      <p:sp>
        <p:nvSpPr>
          <p:cNvPr id="120" name="Google Shape;120;p16"/>
          <p:cNvSpPr txBox="1"/>
          <p:nvPr/>
        </p:nvSpPr>
        <p:spPr>
          <a:xfrm>
            <a:off x="12157182" y="8934450"/>
            <a:ext cx="3970500" cy="324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24" name="Shape 124"/>
        <p:cNvGrpSpPr/>
        <p:nvPr/>
      </p:nvGrpSpPr>
      <p:grpSpPr>
        <a:xfrm>
          <a:off x="0" y="0"/>
          <a:ext cx="0" cy="0"/>
          <a:chOff x="0" y="0"/>
          <a:chExt cx="0" cy="0"/>
        </a:xfrm>
      </p:grpSpPr>
      <p:sp>
        <p:nvSpPr>
          <p:cNvPr id="125" name="Google Shape;125;p17"/>
          <p:cNvSpPr txBox="1"/>
          <p:nvPr/>
        </p:nvSpPr>
        <p:spPr>
          <a:xfrm>
            <a:off x="1800433" y="4601528"/>
            <a:ext cx="14687100" cy="1551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FFFFFF"/>
                </a:solidFill>
                <a:latin typeface="DM Serif Display"/>
                <a:ea typeface="DM Serif Display"/>
                <a:cs typeface="DM Serif Display"/>
                <a:sym typeface="DM Serif Display"/>
              </a:rPr>
              <a:t>Our Projects</a:t>
            </a:r>
            <a:endParaRPr/>
          </a:p>
        </p:txBody>
      </p:sp>
      <p:sp>
        <p:nvSpPr>
          <p:cNvPr id="126" name="Google Shape;126;p17"/>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27" name="Google Shape;127;p17"/>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3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1034597" y="1028700"/>
            <a:ext cx="5102126" cy="7069380"/>
          </a:xfrm>
          <a:prstGeom prst="rect">
            <a:avLst/>
          </a:prstGeom>
          <a:noFill/>
          <a:ln>
            <a:noFill/>
          </a:ln>
        </p:spPr>
      </p:pic>
      <p:pic>
        <p:nvPicPr>
          <p:cNvPr id="133" name="Google Shape;133;p18"/>
          <p:cNvPicPr preferRelativeResize="0"/>
          <p:nvPr/>
        </p:nvPicPr>
        <p:blipFill>
          <a:blip r:embed="rId4">
            <a:alphaModFix/>
          </a:blip>
          <a:stretch>
            <a:fillRect/>
          </a:stretch>
        </p:blipFill>
        <p:spPr>
          <a:xfrm>
            <a:off x="6592947" y="1028700"/>
            <a:ext cx="5102126" cy="7069380"/>
          </a:xfrm>
          <a:prstGeom prst="rect">
            <a:avLst/>
          </a:prstGeom>
          <a:noFill/>
          <a:ln>
            <a:noFill/>
          </a:ln>
        </p:spPr>
      </p:pic>
      <p:pic>
        <p:nvPicPr>
          <p:cNvPr id="134" name="Google Shape;134;p18"/>
          <p:cNvPicPr preferRelativeResize="0"/>
          <p:nvPr/>
        </p:nvPicPr>
        <p:blipFill>
          <a:blip r:embed="rId5">
            <a:alphaModFix/>
          </a:blip>
          <a:stretch>
            <a:fillRect/>
          </a:stretch>
        </p:blipFill>
        <p:spPr>
          <a:xfrm>
            <a:off x="12171303" y="1028700"/>
            <a:ext cx="5102126" cy="7069380"/>
          </a:xfrm>
          <a:prstGeom prst="rect">
            <a:avLst/>
          </a:prstGeom>
          <a:noFill/>
          <a:ln>
            <a:noFill/>
          </a:ln>
        </p:spPr>
      </p:pic>
      <p:sp>
        <p:nvSpPr>
          <p:cNvPr id="135" name="Google Shape;135;p18"/>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36" name="Google Shape;136;p18"/>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
        <p:nvSpPr>
          <p:cNvPr id="137" name="Google Shape;137;p18"/>
          <p:cNvSpPr txBox="1"/>
          <p:nvPr/>
        </p:nvSpPr>
        <p:spPr>
          <a:xfrm>
            <a:off x="1034607" y="8502015"/>
            <a:ext cx="5096211"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Project One</a:t>
            </a:r>
            <a:endParaRPr/>
          </a:p>
        </p:txBody>
      </p:sp>
      <p:sp>
        <p:nvSpPr>
          <p:cNvPr id="138" name="Google Shape;138;p18"/>
          <p:cNvSpPr txBox="1"/>
          <p:nvPr/>
        </p:nvSpPr>
        <p:spPr>
          <a:xfrm>
            <a:off x="1028700" y="8934450"/>
            <a:ext cx="509621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project here.</a:t>
            </a:r>
            <a:endParaRPr/>
          </a:p>
        </p:txBody>
      </p:sp>
      <p:sp>
        <p:nvSpPr>
          <p:cNvPr id="139" name="Google Shape;139;p18"/>
          <p:cNvSpPr txBox="1"/>
          <p:nvPr/>
        </p:nvSpPr>
        <p:spPr>
          <a:xfrm>
            <a:off x="6598848" y="8502015"/>
            <a:ext cx="5096211"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Project One</a:t>
            </a:r>
            <a:endParaRPr/>
          </a:p>
        </p:txBody>
      </p:sp>
      <p:sp>
        <p:nvSpPr>
          <p:cNvPr id="140" name="Google Shape;140;p18"/>
          <p:cNvSpPr txBox="1"/>
          <p:nvPr/>
        </p:nvSpPr>
        <p:spPr>
          <a:xfrm>
            <a:off x="6592941" y="8934450"/>
            <a:ext cx="509621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project here.</a:t>
            </a:r>
            <a:endParaRPr/>
          </a:p>
        </p:txBody>
      </p:sp>
      <p:sp>
        <p:nvSpPr>
          <p:cNvPr id="141" name="Google Shape;141;p18"/>
          <p:cNvSpPr txBox="1"/>
          <p:nvPr/>
        </p:nvSpPr>
        <p:spPr>
          <a:xfrm>
            <a:off x="12177216" y="8502015"/>
            <a:ext cx="5096211" cy="44196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Project One</a:t>
            </a:r>
            <a:endParaRPr/>
          </a:p>
        </p:txBody>
      </p:sp>
      <p:sp>
        <p:nvSpPr>
          <p:cNvPr id="142" name="Google Shape;142;p18"/>
          <p:cNvSpPr txBox="1"/>
          <p:nvPr/>
        </p:nvSpPr>
        <p:spPr>
          <a:xfrm>
            <a:off x="12171309" y="8934450"/>
            <a:ext cx="509621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project here.</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46"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11531221" y="0"/>
            <a:ext cx="6756799" cy="10300397"/>
          </a:xfrm>
          <a:prstGeom prst="rect">
            <a:avLst/>
          </a:prstGeom>
          <a:noFill/>
          <a:ln>
            <a:noFill/>
          </a:ln>
        </p:spPr>
      </p:pic>
      <p:sp>
        <p:nvSpPr>
          <p:cNvPr id="148" name="Google Shape;148;p19"/>
          <p:cNvSpPr txBox="1"/>
          <p:nvPr/>
        </p:nvSpPr>
        <p:spPr>
          <a:xfrm>
            <a:off x="1028700" y="3427095"/>
            <a:ext cx="9389700" cy="3879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Project One is lorem ipsum dolor sit amet, consectetur adipiscing elit, sed do eiusmod tempor incididunt.</a:t>
            </a:r>
            <a:endParaRPr/>
          </a:p>
        </p:txBody>
      </p:sp>
      <p:sp>
        <p:nvSpPr>
          <p:cNvPr id="149" name="Google Shape;149;p19"/>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50" name="Google Shape;150;p19"/>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54" name="Shape 154"/>
        <p:cNvGrpSpPr/>
        <p:nvPr/>
      </p:nvGrpSpPr>
      <p:grpSpPr>
        <a:xfrm>
          <a:off x="0" y="0"/>
          <a:ext cx="0" cy="0"/>
          <a:chOff x="0" y="0"/>
          <a:chExt cx="0" cy="0"/>
        </a:xfrm>
      </p:grpSpPr>
      <p:sp>
        <p:nvSpPr>
          <p:cNvPr id="155" name="Google Shape;155;p20"/>
          <p:cNvSpPr txBox="1"/>
          <p:nvPr/>
        </p:nvSpPr>
        <p:spPr>
          <a:xfrm>
            <a:off x="1028700" y="3931920"/>
            <a:ext cx="75555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Project Two</a:t>
            </a:r>
            <a:endParaRPr/>
          </a:p>
        </p:txBody>
      </p:sp>
      <p:sp>
        <p:nvSpPr>
          <p:cNvPr id="156" name="Google Shape;156;p20"/>
          <p:cNvSpPr txBox="1"/>
          <p:nvPr/>
        </p:nvSpPr>
        <p:spPr>
          <a:xfrm>
            <a:off x="1028700" y="4735830"/>
            <a:ext cx="141921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r>
              <a:rPr lang="en-US" sz="2100">
                <a:solidFill>
                  <a:srgbClr val="FFFFFF"/>
                </a:solidFill>
                <a:latin typeface="DM Sans"/>
                <a:ea typeface="DM Sans"/>
                <a:cs typeface="DM Sans"/>
                <a:sym typeface="DM Sans"/>
              </a:rPr>
              <a:t>.</a:t>
            </a:r>
            <a:endParaRPr/>
          </a:p>
        </p:txBody>
      </p:sp>
      <p:sp>
        <p:nvSpPr>
          <p:cNvPr id="157" name="Google Shape;157;p20"/>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58" name="Google Shape;158;p20"/>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62" name="Shape 162"/>
        <p:cNvGrpSpPr/>
        <p:nvPr/>
      </p:nvGrpSpPr>
      <p:grpSpPr>
        <a:xfrm>
          <a:off x="0" y="0"/>
          <a:ext cx="0" cy="0"/>
          <a:chOff x="0" y="0"/>
          <a:chExt cx="0" cy="0"/>
        </a:xfrm>
      </p:grpSpPr>
      <p:pic>
        <p:nvPicPr>
          <p:cNvPr id="163" name="Google Shape;163;p21"/>
          <p:cNvPicPr preferRelativeResize="0"/>
          <p:nvPr/>
        </p:nvPicPr>
        <p:blipFill>
          <a:blip r:embed="rId3">
            <a:alphaModFix/>
          </a:blip>
          <a:stretch>
            <a:fillRect/>
          </a:stretch>
        </p:blipFill>
        <p:spPr>
          <a:xfrm>
            <a:off x="-552475" y="1028705"/>
            <a:ext cx="5624474" cy="3154254"/>
          </a:xfrm>
          <a:prstGeom prst="rect">
            <a:avLst/>
          </a:prstGeom>
          <a:noFill/>
          <a:ln>
            <a:noFill/>
          </a:ln>
        </p:spPr>
      </p:pic>
      <p:pic>
        <p:nvPicPr>
          <p:cNvPr id="164" name="Google Shape;164;p21"/>
          <p:cNvPicPr preferRelativeResize="0"/>
          <p:nvPr/>
        </p:nvPicPr>
        <p:blipFill>
          <a:blip r:embed="rId4">
            <a:alphaModFix/>
          </a:blip>
          <a:stretch>
            <a:fillRect/>
          </a:stretch>
        </p:blipFill>
        <p:spPr>
          <a:xfrm>
            <a:off x="5906725" y="1028705"/>
            <a:ext cx="5624474" cy="3161361"/>
          </a:xfrm>
          <a:prstGeom prst="rect">
            <a:avLst/>
          </a:prstGeom>
          <a:noFill/>
          <a:ln>
            <a:noFill/>
          </a:ln>
        </p:spPr>
      </p:pic>
      <p:pic>
        <p:nvPicPr>
          <p:cNvPr id="165" name="Google Shape;165;p21"/>
          <p:cNvPicPr preferRelativeResize="0"/>
          <p:nvPr/>
        </p:nvPicPr>
        <p:blipFill>
          <a:blip r:embed="rId5">
            <a:alphaModFix/>
          </a:blip>
          <a:stretch>
            <a:fillRect/>
          </a:stretch>
        </p:blipFill>
        <p:spPr>
          <a:xfrm>
            <a:off x="12365925" y="1028705"/>
            <a:ext cx="5624474" cy="3161361"/>
          </a:xfrm>
          <a:prstGeom prst="rect">
            <a:avLst/>
          </a:prstGeom>
          <a:noFill/>
          <a:ln>
            <a:noFill/>
          </a:ln>
        </p:spPr>
      </p:pic>
      <p:pic>
        <p:nvPicPr>
          <p:cNvPr id="166" name="Google Shape;166;p21"/>
          <p:cNvPicPr preferRelativeResize="0"/>
          <p:nvPr/>
        </p:nvPicPr>
        <p:blipFill>
          <a:blip r:embed="rId6">
            <a:alphaModFix/>
          </a:blip>
          <a:stretch>
            <a:fillRect/>
          </a:stretch>
        </p:blipFill>
        <p:spPr>
          <a:xfrm>
            <a:off x="-2905677" y="4591575"/>
            <a:ext cx="5573452" cy="3118600"/>
          </a:xfrm>
          <a:prstGeom prst="rect">
            <a:avLst/>
          </a:prstGeom>
          <a:noFill/>
          <a:ln>
            <a:noFill/>
          </a:ln>
        </p:spPr>
      </p:pic>
      <p:pic>
        <p:nvPicPr>
          <p:cNvPr id="167" name="Google Shape;167;p21"/>
          <p:cNvPicPr preferRelativeResize="0"/>
          <p:nvPr/>
        </p:nvPicPr>
        <p:blipFill>
          <a:blip r:embed="rId7">
            <a:alphaModFix/>
          </a:blip>
          <a:stretch>
            <a:fillRect/>
          </a:stretch>
        </p:blipFill>
        <p:spPr>
          <a:xfrm>
            <a:off x="3569544" y="4598675"/>
            <a:ext cx="5560906" cy="3118601"/>
          </a:xfrm>
          <a:prstGeom prst="rect">
            <a:avLst/>
          </a:prstGeom>
          <a:noFill/>
          <a:ln>
            <a:noFill/>
          </a:ln>
        </p:spPr>
      </p:pic>
      <p:pic>
        <p:nvPicPr>
          <p:cNvPr id="168" name="Google Shape;168;p21"/>
          <p:cNvPicPr preferRelativeResize="0"/>
          <p:nvPr/>
        </p:nvPicPr>
        <p:blipFill>
          <a:blip r:embed="rId8">
            <a:alphaModFix/>
          </a:blip>
          <a:stretch>
            <a:fillRect/>
          </a:stretch>
        </p:blipFill>
        <p:spPr>
          <a:xfrm>
            <a:off x="9968650" y="4598680"/>
            <a:ext cx="5624474" cy="3154254"/>
          </a:xfrm>
          <a:prstGeom prst="rect">
            <a:avLst/>
          </a:prstGeom>
          <a:noFill/>
          <a:ln>
            <a:noFill/>
          </a:ln>
        </p:spPr>
      </p:pic>
      <p:pic>
        <p:nvPicPr>
          <p:cNvPr id="169" name="Google Shape;169;p21"/>
          <p:cNvPicPr preferRelativeResize="0"/>
          <p:nvPr/>
        </p:nvPicPr>
        <p:blipFill>
          <a:blip r:embed="rId9">
            <a:alphaModFix/>
          </a:blip>
          <a:stretch>
            <a:fillRect/>
          </a:stretch>
        </p:blipFill>
        <p:spPr>
          <a:xfrm>
            <a:off x="16431325" y="4598680"/>
            <a:ext cx="5624474" cy="3154254"/>
          </a:xfrm>
          <a:prstGeom prst="rect">
            <a:avLst/>
          </a:prstGeom>
          <a:noFill/>
          <a:ln>
            <a:noFill/>
          </a:ln>
        </p:spPr>
      </p:pic>
      <p:sp>
        <p:nvSpPr>
          <p:cNvPr id="170" name="Google Shape;170;p21"/>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71" name="Google Shape;171;p21"/>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
        <p:nvSpPr>
          <p:cNvPr id="172" name="Google Shape;172;p21"/>
          <p:cNvSpPr txBox="1"/>
          <p:nvPr/>
        </p:nvSpPr>
        <p:spPr>
          <a:xfrm>
            <a:off x="1028700" y="8444865"/>
            <a:ext cx="75555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Gallery</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76" name="Shape 176"/>
        <p:cNvGrpSpPr/>
        <p:nvPr/>
      </p:nvGrpSpPr>
      <p:grpSpPr>
        <a:xfrm>
          <a:off x="0" y="0"/>
          <a:ext cx="0" cy="0"/>
          <a:chOff x="0" y="0"/>
          <a:chExt cx="0" cy="0"/>
        </a:xfrm>
      </p:grpSpPr>
      <p:sp>
        <p:nvSpPr>
          <p:cNvPr id="177" name="Google Shape;177;p22"/>
          <p:cNvSpPr txBox="1"/>
          <p:nvPr/>
        </p:nvSpPr>
        <p:spPr>
          <a:xfrm>
            <a:off x="1028700" y="3303270"/>
            <a:ext cx="69558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Market Research</a:t>
            </a:r>
            <a:endParaRPr/>
          </a:p>
        </p:txBody>
      </p:sp>
      <p:sp>
        <p:nvSpPr>
          <p:cNvPr id="178" name="Google Shape;178;p22"/>
          <p:cNvSpPr txBox="1"/>
          <p:nvPr/>
        </p:nvSpPr>
        <p:spPr>
          <a:xfrm>
            <a:off x="1028700" y="4107180"/>
            <a:ext cx="87876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79" name="Google Shape;179;p22"/>
          <p:cNvSpPr txBox="1"/>
          <p:nvPr/>
        </p:nvSpPr>
        <p:spPr>
          <a:xfrm>
            <a:off x="11407425" y="2180909"/>
            <a:ext cx="5851800" cy="948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8799" u="none" cap="none" strike="noStrike">
                <a:solidFill>
                  <a:srgbClr val="FFFFFF"/>
                </a:solidFill>
                <a:latin typeface="DM Serif Display"/>
                <a:ea typeface="DM Serif Display"/>
                <a:cs typeface="DM Serif Display"/>
                <a:sym typeface="DM Serif Display"/>
              </a:rPr>
              <a:t>+88%</a:t>
            </a:r>
            <a:endParaRPr/>
          </a:p>
        </p:txBody>
      </p:sp>
      <p:sp>
        <p:nvSpPr>
          <p:cNvPr id="180" name="Google Shape;180;p22"/>
          <p:cNvSpPr txBox="1"/>
          <p:nvPr/>
        </p:nvSpPr>
        <p:spPr>
          <a:xfrm>
            <a:off x="11407425" y="3170872"/>
            <a:ext cx="58518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the statistic here.</a:t>
            </a:r>
            <a:endParaRPr/>
          </a:p>
        </p:txBody>
      </p:sp>
      <p:sp>
        <p:nvSpPr>
          <p:cNvPr id="181" name="Google Shape;181;p22"/>
          <p:cNvSpPr txBox="1"/>
          <p:nvPr/>
        </p:nvSpPr>
        <p:spPr>
          <a:xfrm>
            <a:off x="11407425" y="4585335"/>
            <a:ext cx="5851800" cy="948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8799" u="none" cap="none" strike="noStrike">
                <a:solidFill>
                  <a:srgbClr val="FFFFFF"/>
                </a:solidFill>
                <a:latin typeface="DM Serif Display"/>
                <a:ea typeface="DM Serif Display"/>
                <a:cs typeface="DM Serif Display"/>
                <a:sym typeface="DM Serif Display"/>
              </a:rPr>
              <a:t>+400k</a:t>
            </a:r>
            <a:endParaRPr/>
          </a:p>
        </p:txBody>
      </p:sp>
      <p:sp>
        <p:nvSpPr>
          <p:cNvPr id="182" name="Google Shape;182;p22"/>
          <p:cNvSpPr txBox="1"/>
          <p:nvPr/>
        </p:nvSpPr>
        <p:spPr>
          <a:xfrm>
            <a:off x="11407425" y="5575299"/>
            <a:ext cx="58518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the statistic here.</a:t>
            </a:r>
            <a:endParaRPr/>
          </a:p>
        </p:txBody>
      </p:sp>
      <p:sp>
        <p:nvSpPr>
          <p:cNvPr id="183" name="Google Shape;183;p22"/>
          <p:cNvSpPr txBox="1"/>
          <p:nvPr/>
        </p:nvSpPr>
        <p:spPr>
          <a:xfrm>
            <a:off x="11407425" y="7173278"/>
            <a:ext cx="5851800" cy="948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8799" u="none" cap="none" strike="noStrike">
                <a:solidFill>
                  <a:srgbClr val="FFFFFF"/>
                </a:solidFill>
                <a:latin typeface="DM Serif Display"/>
                <a:ea typeface="DM Serif Display"/>
                <a:cs typeface="DM Serif Display"/>
                <a:sym typeface="DM Serif Display"/>
              </a:rPr>
              <a:t>-12%</a:t>
            </a:r>
            <a:endParaRPr/>
          </a:p>
        </p:txBody>
      </p:sp>
      <p:sp>
        <p:nvSpPr>
          <p:cNvPr id="184" name="Google Shape;184;p22"/>
          <p:cNvSpPr txBox="1"/>
          <p:nvPr/>
        </p:nvSpPr>
        <p:spPr>
          <a:xfrm>
            <a:off x="11407425" y="8163241"/>
            <a:ext cx="58518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the statistic here.</a:t>
            </a:r>
            <a:endParaRPr/>
          </a:p>
        </p:txBody>
      </p:sp>
      <p:sp>
        <p:nvSpPr>
          <p:cNvPr id="185" name="Google Shape;185;p22"/>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86" name="Google Shape;186;p22"/>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90" name="Shape 190"/>
        <p:cNvGrpSpPr/>
        <p:nvPr/>
      </p:nvGrpSpPr>
      <p:grpSpPr>
        <a:xfrm>
          <a:off x="0" y="0"/>
          <a:ext cx="0" cy="0"/>
          <a:chOff x="0" y="0"/>
          <a:chExt cx="0" cy="0"/>
        </a:xfrm>
      </p:grpSpPr>
      <p:sp>
        <p:nvSpPr>
          <p:cNvPr id="191" name="Google Shape;191;p23"/>
          <p:cNvSpPr txBox="1"/>
          <p:nvPr/>
        </p:nvSpPr>
        <p:spPr>
          <a:xfrm>
            <a:off x="1028700" y="3507624"/>
            <a:ext cx="16230600" cy="4654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FFFFFF"/>
                </a:solidFill>
                <a:latin typeface="DM Serif Display"/>
                <a:ea typeface="DM Serif Display"/>
                <a:cs typeface="DM Serif Display"/>
                <a:sym typeface="DM Serif Display"/>
              </a:rPr>
              <a:t>Write an original statement or inspiring quote.</a:t>
            </a:r>
            <a:endParaRPr/>
          </a:p>
        </p:txBody>
      </p:sp>
      <p:sp>
        <p:nvSpPr>
          <p:cNvPr id="192" name="Google Shape;192;p23"/>
          <p:cNvSpPr txBox="1"/>
          <p:nvPr/>
        </p:nvSpPr>
        <p:spPr>
          <a:xfrm>
            <a:off x="7394044" y="2390775"/>
            <a:ext cx="3499800" cy="38361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5603" u="none" cap="none" strike="noStrike">
                <a:solidFill>
                  <a:srgbClr val="FFFFFF"/>
                </a:solidFill>
                <a:latin typeface="DM Serif Display"/>
                <a:ea typeface="DM Serif Display"/>
                <a:cs typeface="DM Serif Display"/>
                <a:sym typeface="DM Serif Display"/>
              </a:rPr>
              <a:t>“</a:t>
            </a:r>
            <a:endParaRPr/>
          </a:p>
        </p:txBody>
      </p:sp>
      <p:sp>
        <p:nvSpPr>
          <p:cNvPr id="193" name="Google Shape;193;p23"/>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94" name="Google Shape;194;p23"/>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98" name="Shape 198"/>
        <p:cNvGrpSpPr/>
        <p:nvPr/>
      </p:nvGrpSpPr>
      <p:grpSpPr>
        <a:xfrm>
          <a:off x="0" y="0"/>
          <a:ext cx="0" cy="0"/>
          <a:chOff x="0" y="0"/>
          <a:chExt cx="0" cy="0"/>
        </a:xfrm>
      </p:grpSpPr>
      <p:sp>
        <p:nvSpPr>
          <p:cNvPr id="199" name="Google Shape;199;p24"/>
          <p:cNvSpPr txBox="1"/>
          <p:nvPr/>
        </p:nvSpPr>
        <p:spPr>
          <a:xfrm>
            <a:off x="1028700" y="3711445"/>
            <a:ext cx="81153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Contact Us</a:t>
            </a:r>
            <a:endParaRPr/>
          </a:p>
        </p:txBody>
      </p:sp>
      <p:sp>
        <p:nvSpPr>
          <p:cNvPr id="200" name="Google Shape;200;p24"/>
          <p:cNvSpPr txBox="1"/>
          <p:nvPr/>
        </p:nvSpPr>
        <p:spPr>
          <a:xfrm>
            <a:off x="1028700" y="4667755"/>
            <a:ext cx="77658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123 Anywhere St., Any City,ST 12345</a:t>
            </a:r>
            <a:endParaRPr/>
          </a:p>
        </p:txBody>
      </p:sp>
      <p:sp>
        <p:nvSpPr>
          <p:cNvPr id="201" name="Google Shape;201;p24"/>
          <p:cNvSpPr txBox="1"/>
          <p:nvPr/>
        </p:nvSpPr>
        <p:spPr>
          <a:xfrm>
            <a:off x="1028700" y="5131948"/>
            <a:ext cx="4893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123-456-7890</a:t>
            </a:r>
            <a:endParaRPr/>
          </a:p>
        </p:txBody>
      </p:sp>
      <p:sp>
        <p:nvSpPr>
          <p:cNvPr id="202" name="Google Shape;202;p24"/>
          <p:cNvSpPr txBox="1"/>
          <p:nvPr/>
        </p:nvSpPr>
        <p:spPr>
          <a:xfrm>
            <a:off x="1028700" y="5596141"/>
            <a:ext cx="66063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hello@reallygreatsite.com</a:t>
            </a:r>
            <a:endParaRPr/>
          </a:p>
        </p:txBody>
      </p:sp>
      <p:sp>
        <p:nvSpPr>
          <p:cNvPr id="203" name="Google Shape;203;p24"/>
          <p:cNvSpPr txBox="1"/>
          <p:nvPr/>
        </p:nvSpPr>
        <p:spPr>
          <a:xfrm>
            <a:off x="1028700" y="6524526"/>
            <a:ext cx="4893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reallygreatsite.com</a:t>
            </a:r>
            <a:endParaRPr/>
          </a:p>
        </p:txBody>
      </p:sp>
      <p:sp>
        <p:nvSpPr>
          <p:cNvPr id="204" name="Google Shape;204;p24"/>
          <p:cNvSpPr txBox="1"/>
          <p:nvPr/>
        </p:nvSpPr>
        <p:spPr>
          <a:xfrm>
            <a:off x="1028700" y="6060333"/>
            <a:ext cx="4893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@reallygreatsite</a:t>
            </a:r>
            <a:endParaRPr/>
          </a:p>
        </p:txBody>
      </p:sp>
      <p:sp>
        <p:nvSpPr>
          <p:cNvPr id="205" name="Google Shape;205;p24"/>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206" name="Google Shape;206;p24"/>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210" name="Shape 210"/>
        <p:cNvGrpSpPr/>
        <p:nvPr/>
      </p:nvGrpSpPr>
      <p:grpSpPr>
        <a:xfrm>
          <a:off x="0" y="0"/>
          <a:ext cx="0" cy="0"/>
          <a:chOff x="0" y="0"/>
          <a:chExt cx="0" cy="0"/>
        </a:xfrm>
      </p:grpSpPr>
      <p:grpSp>
        <p:nvGrpSpPr>
          <p:cNvPr id="211" name="Google Shape;211;p25"/>
          <p:cNvGrpSpPr/>
          <p:nvPr/>
        </p:nvGrpSpPr>
        <p:grpSpPr>
          <a:xfrm>
            <a:off x="774218" y="2177400"/>
            <a:ext cx="5097641" cy="7508818"/>
            <a:chOff x="0" y="-28575"/>
            <a:chExt cx="1342589" cy="1977631"/>
          </a:xfrm>
        </p:grpSpPr>
        <p:sp>
          <p:nvSpPr>
            <p:cNvPr id="212" name="Google Shape;212;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25"/>
          <p:cNvGrpSpPr/>
          <p:nvPr/>
        </p:nvGrpSpPr>
        <p:grpSpPr>
          <a:xfrm>
            <a:off x="6109984" y="2177400"/>
            <a:ext cx="11512980" cy="7508818"/>
            <a:chOff x="0" y="-28575"/>
            <a:chExt cx="3032225" cy="1977631"/>
          </a:xfrm>
        </p:grpSpPr>
        <p:sp>
          <p:nvSpPr>
            <p:cNvPr id="215" name="Google Shape;215;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25"/>
          <p:cNvGrpSpPr/>
          <p:nvPr/>
        </p:nvGrpSpPr>
        <p:grpSpPr>
          <a:xfrm>
            <a:off x="1139005" y="2458118"/>
            <a:ext cx="4368067" cy="755733"/>
            <a:chOff x="0" y="-28575"/>
            <a:chExt cx="1150437" cy="199041"/>
          </a:xfrm>
        </p:grpSpPr>
        <p:sp>
          <p:nvSpPr>
            <p:cNvPr id="218" name="Google Shape;218;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25"/>
          <p:cNvGrpSpPr/>
          <p:nvPr/>
        </p:nvGrpSpPr>
        <p:grpSpPr>
          <a:xfrm>
            <a:off x="9682440" y="2458118"/>
            <a:ext cx="4368067" cy="755733"/>
            <a:chOff x="0" y="-28575"/>
            <a:chExt cx="1150437" cy="199041"/>
          </a:xfrm>
        </p:grpSpPr>
        <p:sp>
          <p:nvSpPr>
            <p:cNvPr id="221" name="Google Shape;221;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5"/>
          <p:cNvGrpSpPr/>
          <p:nvPr/>
        </p:nvGrpSpPr>
        <p:grpSpPr>
          <a:xfrm>
            <a:off x="1139005" y="7092517"/>
            <a:ext cx="4368067" cy="755733"/>
            <a:chOff x="0" y="-28575"/>
            <a:chExt cx="1150437" cy="199041"/>
          </a:xfrm>
        </p:grpSpPr>
        <p:sp>
          <p:nvSpPr>
            <p:cNvPr id="224" name="Google Shape;224;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25"/>
          <p:cNvGrpSpPr/>
          <p:nvPr/>
        </p:nvGrpSpPr>
        <p:grpSpPr>
          <a:xfrm>
            <a:off x="2488491" y="8139791"/>
            <a:ext cx="754197" cy="780712"/>
            <a:chOff x="0" y="-28575"/>
            <a:chExt cx="812800" cy="841375"/>
          </a:xfrm>
        </p:grpSpPr>
        <p:sp>
          <p:nvSpPr>
            <p:cNvPr id="227" name="Google Shape;227;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25"/>
          <p:cNvGrpSpPr/>
          <p:nvPr/>
        </p:nvGrpSpPr>
        <p:grpSpPr>
          <a:xfrm>
            <a:off x="3476280" y="8153091"/>
            <a:ext cx="754197" cy="780712"/>
            <a:chOff x="0" y="-28575"/>
            <a:chExt cx="812800" cy="841375"/>
          </a:xfrm>
        </p:grpSpPr>
        <p:sp>
          <p:nvSpPr>
            <p:cNvPr id="230" name="Google Shape;230;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F1F1F"/>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25"/>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uses the following free fonts:</a:t>
            </a:r>
            <a:endParaRPr/>
          </a:p>
        </p:txBody>
      </p:sp>
      <p:sp>
        <p:nvSpPr>
          <p:cNvPr id="233" name="Google Shape;233;p25"/>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You can find these fonts online too.</a:t>
            </a:r>
            <a:endParaRPr/>
          </a:p>
        </p:txBody>
      </p:sp>
      <p:sp>
        <p:nvSpPr>
          <p:cNvPr id="234" name="Google Shape;234;p25"/>
          <p:cNvSpPr txBox="1"/>
          <p:nvPr/>
        </p:nvSpPr>
        <p:spPr>
          <a:xfrm>
            <a:off x="1747757" y="4330603"/>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FFFFFF"/>
                </a:solidFill>
                <a:latin typeface="DM Sans"/>
                <a:ea typeface="DM Sans"/>
                <a:cs typeface="DM Sans"/>
                <a:sym typeface="DM Sans"/>
              </a:rPr>
              <a:t>TITLES: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DM Sans"/>
                <a:ea typeface="DM Sans"/>
                <a:cs typeface="DM Sans"/>
                <a:sym typeface="DM Sans"/>
              </a:rPr>
              <a:t>DM SERIF DISPLAY</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DM Sans"/>
              <a:ea typeface="DM Sans"/>
              <a:cs typeface="DM Sans"/>
              <a:sym typeface="DM Sans"/>
            </a:endParaRPr>
          </a:p>
          <a:p>
            <a:pPr indent="0" lvl="0" marL="0" marR="0" rtl="0" algn="ctr">
              <a:lnSpc>
                <a:spcPct val="80000"/>
              </a:lnSpc>
              <a:spcBef>
                <a:spcPts val="0"/>
              </a:spcBef>
              <a:spcAft>
                <a:spcPts val="0"/>
              </a:spcAft>
              <a:buNone/>
            </a:pPr>
            <a:r>
              <a:rPr b="1" i="0" lang="en-US" sz="1497" u="none" cap="none" strike="noStrike">
                <a:solidFill>
                  <a:srgbClr val="FFFFFF"/>
                </a:solidFill>
                <a:latin typeface="DM Sans"/>
                <a:ea typeface="DM Sans"/>
                <a:cs typeface="DM Sans"/>
                <a:sym typeface="DM Sans"/>
              </a:rPr>
              <a:t>HEADERS: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DM Sans"/>
                <a:ea typeface="DM Sans"/>
                <a:cs typeface="DM Sans"/>
                <a:sym typeface="DM Sans"/>
              </a:rPr>
              <a:t>DM SERIF DISPLAY</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DM Sans"/>
              <a:ea typeface="DM Sans"/>
              <a:cs typeface="DM Sans"/>
              <a:sym typeface="DM Sans"/>
            </a:endParaRPr>
          </a:p>
          <a:p>
            <a:pPr indent="0" lvl="0" marL="0" marR="0" rtl="0" algn="ctr">
              <a:lnSpc>
                <a:spcPct val="80000"/>
              </a:lnSpc>
              <a:spcBef>
                <a:spcPts val="0"/>
              </a:spcBef>
              <a:spcAft>
                <a:spcPts val="0"/>
              </a:spcAft>
              <a:buNone/>
            </a:pPr>
            <a:r>
              <a:rPr b="1" i="0" lang="en-US" sz="1497" u="none" cap="none" strike="noStrike">
                <a:solidFill>
                  <a:srgbClr val="FFFFFF"/>
                </a:solidFill>
                <a:latin typeface="DM Sans"/>
                <a:ea typeface="DM Sans"/>
                <a:cs typeface="DM Sans"/>
                <a:sym typeface="DM Sans"/>
              </a:rPr>
              <a:t>BODY COPY:</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DM Sans"/>
                <a:ea typeface="DM Sans"/>
                <a:cs typeface="DM Sans"/>
                <a:sym typeface="DM Sans"/>
              </a:rPr>
              <a:t>DM SANS</a:t>
            </a:r>
            <a:endParaRPr/>
          </a:p>
        </p:txBody>
      </p:sp>
      <p:sp>
        <p:nvSpPr>
          <p:cNvPr id="235" name="Google Shape;235;p25"/>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Use these design resources in your Canva Presentation.</a:t>
            </a:r>
            <a:endParaRPr/>
          </a:p>
        </p:txBody>
      </p:sp>
      <p:sp>
        <p:nvSpPr>
          <p:cNvPr id="236" name="Google Shape;236;p25"/>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DM Sans"/>
                <a:ea typeface="DM Sans"/>
                <a:cs typeface="DM Sans"/>
                <a:sym typeface="DM Sans"/>
              </a:rPr>
              <a:t>DON'T FORGET TO DELETE THIS PAGE BEFORE PRESENTING. </a:t>
            </a:r>
            <a:endParaRPr/>
          </a:p>
        </p:txBody>
      </p:sp>
      <p:sp>
        <p:nvSpPr>
          <p:cNvPr id="237" name="Google Shape;237;p25"/>
          <p:cNvSpPr txBox="1"/>
          <p:nvPr/>
        </p:nvSpPr>
        <p:spPr>
          <a:xfrm>
            <a:off x="5469973" y="5819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DM Serif Display"/>
                <a:ea typeface="DM Serif Display"/>
                <a:cs typeface="DM Serif Display"/>
                <a:sym typeface="DM Serif Display"/>
              </a:rPr>
              <a:t>Resource Page</a:t>
            </a:r>
            <a:endParaRPr/>
          </a:p>
        </p:txBody>
      </p:sp>
      <p:sp>
        <p:nvSpPr>
          <p:cNvPr id="238" name="Google Shape;238;p2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FONTS</a:t>
            </a:r>
            <a:endParaRPr/>
          </a:p>
        </p:txBody>
      </p:sp>
      <p:sp>
        <p:nvSpPr>
          <p:cNvPr id="239" name="Google Shape;239;p2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DESIGN ELEMENTS</a:t>
            </a:r>
            <a:endParaRPr/>
          </a:p>
        </p:txBody>
      </p:sp>
      <p:sp>
        <p:nvSpPr>
          <p:cNvPr id="240" name="Google Shape;240;p2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COLORS</a:t>
            </a:r>
            <a:endParaRPr/>
          </a:p>
        </p:txBody>
      </p:sp>
      <p:sp>
        <p:nvSpPr>
          <p:cNvPr id="241" name="Google Shape;241;p25"/>
          <p:cNvSpPr txBox="1"/>
          <p:nvPr/>
        </p:nvSpPr>
        <p:spPr>
          <a:xfrm>
            <a:off x="2254907" y="9053483"/>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#FFFFFF</a:t>
            </a:r>
            <a:endParaRPr/>
          </a:p>
        </p:txBody>
      </p:sp>
      <p:sp>
        <p:nvSpPr>
          <p:cNvPr id="242" name="Google Shape;242;p25"/>
          <p:cNvSpPr txBox="1"/>
          <p:nvPr/>
        </p:nvSpPr>
        <p:spPr>
          <a:xfrm>
            <a:off x="3242696" y="9066783"/>
            <a:ext cx="1221300" cy="200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#1F1F1F</a:t>
            </a:r>
            <a:endParaRPr/>
          </a:p>
        </p:txBody>
      </p:sp>
      <p:grpSp>
        <p:nvGrpSpPr>
          <p:cNvPr id="243" name="Google Shape;243;p25"/>
          <p:cNvGrpSpPr/>
          <p:nvPr/>
        </p:nvGrpSpPr>
        <p:grpSpPr>
          <a:xfrm>
            <a:off x="6712288" y="3926882"/>
            <a:ext cx="10308370" cy="4720903"/>
            <a:chOff x="0" y="0"/>
            <a:chExt cx="13744493" cy="6294537"/>
          </a:xfrm>
        </p:grpSpPr>
        <p:sp>
          <p:nvSpPr>
            <p:cNvPr id="244" name="Google Shape;244;p25"/>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45" name="Google Shape;245;p25"/>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46" name="Google Shape;246;p25"/>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47" name="Google Shape;247;p25"/>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48" name="Google Shape;248;p25"/>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49" name="Google Shape;249;p25"/>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250" name="Google Shape;250;p25"/>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251" name="Google Shape;251;p25"/>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252" name="Google Shape;252;p25"/>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253" name="Google Shape;253;p25"/>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254" name="Google Shape;254;p25"/>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255" name="Google Shape;255;p25"/>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256" name="Google Shape;256;p25"/>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257" name="Google Shape;257;p25"/>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258" name="Google Shape;258;p25"/>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259" name="Google Shape;259;p25"/>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260" name="Google Shape;260;p25"/>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261" name="Google Shape;261;p25"/>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262" name="Google Shape;262;p25"/>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263" name="Google Shape;263;p25"/>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264" name="Google Shape;264;p25"/>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265" name="Google Shape;265;p25"/>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266" name="Google Shape;266;p25"/>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267" name="Google Shape;267;p25"/>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268" name="Google Shape;268;p25"/>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269" name="Google Shape;269;p25"/>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270" name="Google Shape;270;p25"/>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271" name="Google Shape;271;p25"/>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272" name="Google Shape;272;p25"/>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273" name="Google Shape;273;p25"/>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274" name="Google Shape;274;p25"/>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275" name="Google Shape;275;p25"/>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276" name="Google Shape;276;p25"/>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277" name="Google Shape;277;p25"/>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278" name="Google Shape;278;p25"/>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279" name="Google Shape;279;p25"/>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280" name="Google Shape;280;p25"/>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281" name="Google Shape;281;p25"/>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282" name="Google Shape;282;p25"/>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40" name="Shape 40"/>
        <p:cNvGrpSpPr/>
        <p:nvPr/>
      </p:nvGrpSpPr>
      <p:grpSpPr>
        <a:xfrm>
          <a:off x="0" y="0"/>
          <a:ext cx="0" cy="0"/>
          <a:chOff x="0" y="0"/>
          <a:chExt cx="0" cy="0"/>
        </a:xfrm>
      </p:grpSpPr>
      <p:sp>
        <p:nvSpPr>
          <p:cNvPr id="41" name="Google Shape;41;p8"/>
          <p:cNvSpPr txBox="1"/>
          <p:nvPr/>
        </p:nvSpPr>
        <p:spPr>
          <a:xfrm>
            <a:off x="1028700" y="4416618"/>
            <a:ext cx="15173400" cy="2241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0400" u="none" cap="none" strike="noStrike">
                <a:solidFill>
                  <a:srgbClr val="FFFFFF"/>
                </a:solidFill>
                <a:latin typeface="DM Serif Display"/>
                <a:ea typeface="DM Serif Display"/>
                <a:cs typeface="DM Serif Display"/>
                <a:sym typeface="DM Serif Display"/>
              </a:rPr>
              <a:t>Write a short introduction here.</a:t>
            </a:r>
            <a:endParaRPr/>
          </a:p>
        </p:txBody>
      </p:sp>
      <p:sp>
        <p:nvSpPr>
          <p:cNvPr id="42" name="Google Shape;42;p8"/>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43" name="Google Shape;43;p8"/>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286" name="Shape 286"/>
        <p:cNvGrpSpPr/>
        <p:nvPr/>
      </p:nvGrpSpPr>
      <p:grpSpPr>
        <a:xfrm>
          <a:off x="0" y="0"/>
          <a:ext cx="0" cy="0"/>
          <a:chOff x="0" y="0"/>
          <a:chExt cx="0" cy="0"/>
        </a:xfrm>
      </p:grpSpPr>
      <p:grpSp>
        <p:nvGrpSpPr>
          <p:cNvPr id="287" name="Google Shape;287;p26"/>
          <p:cNvGrpSpPr/>
          <p:nvPr/>
        </p:nvGrpSpPr>
        <p:grpSpPr>
          <a:xfrm>
            <a:off x="5995272" y="2401409"/>
            <a:ext cx="6297456" cy="2611613"/>
            <a:chOff x="0" y="-28575"/>
            <a:chExt cx="1658589" cy="687832"/>
          </a:xfrm>
        </p:grpSpPr>
        <p:sp>
          <p:nvSpPr>
            <p:cNvPr id="288" name="Google Shape;288;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26"/>
          <p:cNvGrpSpPr/>
          <p:nvPr/>
        </p:nvGrpSpPr>
        <p:grpSpPr>
          <a:xfrm>
            <a:off x="5995272" y="5476026"/>
            <a:ext cx="6297456" cy="2611613"/>
            <a:chOff x="0" y="-28575"/>
            <a:chExt cx="1658589" cy="687832"/>
          </a:xfrm>
        </p:grpSpPr>
        <p:sp>
          <p:nvSpPr>
            <p:cNvPr id="291" name="Google Shape;291;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6"/>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294" name="Google Shape;294;p26"/>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DM Sans"/>
                <a:ea typeface="DM Sans"/>
                <a:cs typeface="DM Sans"/>
                <a:sym typeface="DM Sans"/>
              </a:rPr>
              <a:t>Happy designing!</a:t>
            </a:r>
            <a:endParaRPr/>
          </a:p>
        </p:txBody>
      </p:sp>
      <p:sp>
        <p:nvSpPr>
          <p:cNvPr id="295" name="Google Shape;295;p26"/>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presentation template</a:t>
            </a:r>
            <a:endParaRPr/>
          </a:p>
        </p:txBody>
      </p:sp>
      <p:sp>
        <p:nvSpPr>
          <p:cNvPr id="296" name="Google Shape;296;p26"/>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photos</a:t>
            </a:r>
            <a:endParaRPr/>
          </a:p>
        </p:txBody>
      </p:sp>
      <p:sp>
        <p:nvSpPr>
          <p:cNvPr id="297" name="Google Shape;297;p26"/>
          <p:cNvSpPr txBox="1"/>
          <p:nvPr/>
        </p:nvSpPr>
        <p:spPr>
          <a:xfrm>
            <a:off x="5469973" y="7788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DM Serif Display"/>
                <a:ea typeface="DM Serif Display"/>
                <a:cs typeface="DM Serif Display"/>
                <a:sym typeface="DM Serif Display"/>
              </a:rPr>
              <a:t>Credits</a:t>
            </a:r>
            <a:endParaRPr/>
          </a:p>
        </p:txBody>
      </p:sp>
      <p:sp>
        <p:nvSpPr>
          <p:cNvPr id="298" name="Google Shape;298;p26"/>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DM Sans"/>
                <a:ea typeface="DM Sans"/>
                <a:cs typeface="DM Sans"/>
                <a:sym typeface="DM Sans"/>
              </a:rPr>
              <a:t>Pexels, Pixabay</a:t>
            </a:r>
            <a:endParaRPr/>
          </a:p>
        </p:txBody>
      </p:sp>
      <p:pic>
        <p:nvPicPr>
          <p:cNvPr id="299" name="Google Shape;299;p26"/>
          <p:cNvPicPr preferRelativeResize="0"/>
          <p:nvPr/>
        </p:nvPicPr>
        <p:blipFill>
          <a:blip r:embed="rId3">
            <a:alphaModFix/>
          </a:blip>
          <a:stretch>
            <a:fillRect/>
          </a:stretch>
        </p:blipFill>
        <p:spPr>
          <a:xfrm>
            <a:off x="6753569" y="2952506"/>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47" name="Shape 47"/>
        <p:cNvGrpSpPr/>
        <p:nvPr/>
      </p:nvGrpSpPr>
      <p:grpSpPr>
        <a:xfrm>
          <a:off x="0" y="0"/>
          <a:ext cx="0" cy="0"/>
          <a:chOff x="0" y="0"/>
          <a:chExt cx="0" cy="0"/>
        </a:xfrm>
      </p:grpSpPr>
      <p:sp>
        <p:nvSpPr>
          <p:cNvPr id="48" name="Google Shape;48;p9"/>
          <p:cNvSpPr txBox="1"/>
          <p:nvPr/>
        </p:nvSpPr>
        <p:spPr>
          <a:xfrm>
            <a:off x="3424075" y="4601525"/>
            <a:ext cx="11439900" cy="1551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FFFFFF"/>
                </a:solidFill>
                <a:latin typeface="DM Serif Display"/>
                <a:ea typeface="DM Serif Display"/>
                <a:cs typeface="DM Serif Display"/>
                <a:sym typeface="DM Serif Display"/>
              </a:rPr>
              <a:t>Introduction</a:t>
            </a:r>
            <a:endParaRPr/>
          </a:p>
        </p:txBody>
      </p:sp>
      <p:sp>
        <p:nvSpPr>
          <p:cNvPr id="49" name="Google Shape;49;p9"/>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50" name="Google Shape;50;p9"/>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54" name="Shape 54"/>
        <p:cNvGrpSpPr/>
        <p:nvPr/>
      </p:nvGrpSpPr>
      <p:grpSpPr>
        <a:xfrm>
          <a:off x="0" y="0"/>
          <a:ext cx="0" cy="0"/>
          <a:chOff x="0" y="0"/>
          <a:chExt cx="0" cy="0"/>
        </a:xfrm>
      </p:grpSpPr>
      <p:sp>
        <p:nvSpPr>
          <p:cNvPr id="55" name="Google Shape;55;p10"/>
          <p:cNvSpPr txBox="1"/>
          <p:nvPr/>
        </p:nvSpPr>
        <p:spPr>
          <a:xfrm>
            <a:off x="0" y="2142540"/>
            <a:ext cx="12632400" cy="7203600"/>
          </a:xfrm>
          <a:prstGeom prst="rect">
            <a:avLst/>
          </a:prstGeom>
          <a:noFill/>
          <a:ln>
            <a:noFill/>
          </a:ln>
        </p:spPr>
        <p:txBody>
          <a:bodyPr anchorCtr="0" anchor="t" bIns="0" lIns="0" spcFirstLastPara="1" rIns="0" wrap="square" tIns="0">
            <a:spAutoFit/>
          </a:bodyPr>
          <a:lstStyle/>
          <a:p>
            <a:pPr indent="-1122683" lvl="1" marL="2245365" marR="0" rtl="0" algn="l">
              <a:lnSpc>
                <a:spcPct val="90000"/>
              </a:lnSpc>
              <a:spcBef>
                <a:spcPts val="0"/>
              </a:spcBef>
              <a:spcAft>
                <a:spcPts val="0"/>
              </a:spcAft>
              <a:buClr>
                <a:srgbClr val="FFFFFF"/>
              </a:buClr>
              <a:buSzPts val="10400"/>
              <a:buFont typeface="DM Serif Display"/>
              <a:buAutoNum type="arabicPeriod"/>
            </a:pPr>
            <a:r>
              <a:rPr b="0" i="0" lang="en-US" sz="10400" u="none" cap="none" strike="noStrike">
                <a:solidFill>
                  <a:srgbClr val="FFFFFF"/>
                </a:solidFill>
                <a:latin typeface="DM Serif Display"/>
                <a:ea typeface="DM Serif Display"/>
                <a:cs typeface="DM Serif Display"/>
                <a:sym typeface="DM Serif Display"/>
              </a:rPr>
              <a:t>Introduction</a:t>
            </a:r>
            <a:endParaRPr/>
          </a:p>
          <a:p>
            <a:pPr indent="-1122683" lvl="1" marL="2245365" marR="0" rtl="0" algn="l">
              <a:lnSpc>
                <a:spcPct val="90000"/>
              </a:lnSpc>
              <a:spcBef>
                <a:spcPts val="0"/>
              </a:spcBef>
              <a:spcAft>
                <a:spcPts val="0"/>
              </a:spcAft>
              <a:buClr>
                <a:srgbClr val="FFFFFF"/>
              </a:buClr>
              <a:buSzPts val="10400"/>
              <a:buFont typeface="DM Serif Display"/>
              <a:buAutoNum type="arabicPeriod"/>
            </a:pPr>
            <a:r>
              <a:rPr b="0" i="0" lang="en-US" sz="10400" u="none" cap="none" strike="noStrike">
                <a:solidFill>
                  <a:srgbClr val="FFFFFF"/>
                </a:solidFill>
                <a:latin typeface="DM Serif Display"/>
                <a:ea typeface="DM Serif Display"/>
                <a:cs typeface="DM Serif Display"/>
                <a:sym typeface="DM Serif Display"/>
              </a:rPr>
              <a:t>About Us</a:t>
            </a:r>
            <a:endParaRPr/>
          </a:p>
          <a:p>
            <a:pPr indent="-1122683" lvl="1" marL="2245365" marR="0" rtl="0" algn="l">
              <a:lnSpc>
                <a:spcPct val="90000"/>
              </a:lnSpc>
              <a:spcBef>
                <a:spcPts val="0"/>
              </a:spcBef>
              <a:spcAft>
                <a:spcPts val="0"/>
              </a:spcAft>
              <a:buClr>
                <a:srgbClr val="FFFFFF"/>
              </a:buClr>
              <a:buSzPts val="10400"/>
              <a:buFont typeface="DM Serif Display"/>
              <a:buAutoNum type="arabicPeriod"/>
            </a:pPr>
            <a:r>
              <a:rPr b="0" i="0" lang="en-US" sz="10400" u="none" cap="none" strike="noStrike">
                <a:solidFill>
                  <a:srgbClr val="FFFFFF"/>
                </a:solidFill>
                <a:latin typeface="DM Serif Display"/>
                <a:ea typeface="DM Serif Display"/>
                <a:cs typeface="DM Serif Display"/>
                <a:sym typeface="DM Serif Display"/>
              </a:rPr>
              <a:t>Our Projects</a:t>
            </a:r>
            <a:endParaRPr/>
          </a:p>
          <a:p>
            <a:pPr indent="-1122683" lvl="1" marL="2245365" marR="0" rtl="0" algn="l">
              <a:lnSpc>
                <a:spcPct val="90000"/>
              </a:lnSpc>
              <a:spcBef>
                <a:spcPts val="0"/>
              </a:spcBef>
              <a:spcAft>
                <a:spcPts val="0"/>
              </a:spcAft>
              <a:buClr>
                <a:srgbClr val="FFFFFF"/>
              </a:buClr>
              <a:buSzPts val="10400"/>
              <a:buFont typeface="DM Serif Display"/>
              <a:buAutoNum type="arabicPeriod"/>
            </a:pPr>
            <a:r>
              <a:rPr b="0" i="0" lang="en-US" sz="10400" u="none" cap="none" strike="noStrike">
                <a:solidFill>
                  <a:srgbClr val="FFFFFF"/>
                </a:solidFill>
                <a:latin typeface="DM Serif Display"/>
                <a:ea typeface="DM Serif Display"/>
                <a:cs typeface="DM Serif Display"/>
                <a:sym typeface="DM Serif Display"/>
              </a:rPr>
              <a:t>Chapter Title</a:t>
            </a:r>
            <a:endParaRPr/>
          </a:p>
          <a:p>
            <a:pPr indent="-1122683" lvl="1" marL="2245365" marR="0" rtl="0" algn="l">
              <a:lnSpc>
                <a:spcPct val="90000"/>
              </a:lnSpc>
              <a:spcBef>
                <a:spcPts val="0"/>
              </a:spcBef>
              <a:spcAft>
                <a:spcPts val="0"/>
              </a:spcAft>
              <a:buClr>
                <a:srgbClr val="FFFFFF"/>
              </a:buClr>
              <a:buSzPts val="10400"/>
              <a:buFont typeface="DM Serif Display"/>
              <a:buAutoNum type="arabicPeriod"/>
            </a:pPr>
            <a:r>
              <a:rPr b="0" i="0" lang="en-US" sz="10400" u="none" cap="none" strike="noStrike">
                <a:solidFill>
                  <a:srgbClr val="FFFFFF"/>
                </a:solidFill>
                <a:latin typeface="DM Serif Display"/>
                <a:ea typeface="DM Serif Display"/>
                <a:cs typeface="DM Serif Display"/>
                <a:sym typeface="DM Serif Display"/>
              </a:rPr>
              <a:t>Chapter Title</a:t>
            </a:r>
            <a:endParaRPr/>
          </a:p>
        </p:txBody>
      </p:sp>
      <p:sp>
        <p:nvSpPr>
          <p:cNvPr id="56" name="Google Shape;56;p10"/>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57" name="Google Shape;57;p10"/>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61" name="Shape 61"/>
        <p:cNvGrpSpPr/>
        <p:nvPr/>
      </p:nvGrpSpPr>
      <p:grpSpPr>
        <a:xfrm>
          <a:off x="0" y="0"/>
          <a:ext cx="0" cy="0"/>
          <a:chOff x="0" y="0"/>
          <a:chExt cx="0" cy="0"/>
        </a:xfrm>
      </p:grpSpPr>
      <p:pic>
        <p:nvPicPr>
          <p:cNvPr id="62" name="Google Shape;62;p11"/>
          <p:cNvPicPr preferRelativeResize="0"/>
          <p:nvPr/>
        </p:nvPicPr>
        <p:blipFill>
          <a:blip r:embed="rId3">
            <a:alphaModFix/>
          </a:blip>
          <a:stretch>
            <a:fillRect/>
          </a:stretch>
        </p:blipFill>
        <p:spPr>
          <a:xfrm>
            <a:off x="22" y="0"/>
            <a:ext cx="6756799" cy="10287684"/>
          </a:xfrm>
          <a:prstGeom prst="rect">
            <a:avLst/>
          </a:prstGeom>
          <a:noFill/>
          <a:ln>
            <a:noFill/>
          </a:ln>
        </p:spPr>
      </p:pic>
      <p:sp>
        <p:nvSpPr>
          <p:cNvPr id="63" name="Google Shape;63;p11"/>
          <p:cNvSpPr txBox="1"/>
          <p:nvPr/>
        </p:nvSpPr>
        <p:spPr>
          <a:xfrm>
            <a:off x="7984069" y="3255645"/>
            <a:ext cx="92751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Welcome to Presentation</a:t>
            </a:r>
            <a:endParaRPr/>
          </a:p>
        </p:txBody>
      </p:sp>
      <p:sp>
        <p:nvSpPr>
          <p:cNvPr id="64" name="Google Shape;64;p11"/>
          <p:cNvSpPr txBox="1"/>
          <p:nvPr/>
        </p:nvSpPr>
        <p:spPr>
          <a:xfrm>
            <a:off x="7984069" y="4783455"/>
            <a:ext cx="92751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65" name="Google Shape;65;p11"/>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66" name="Google Shape;66;p11"/>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70" name="Shape 70"/>
        <p:cNvGrpSpPr/>
        <p:nvPr/>
      </p:nvGrpSpPr>
      <p:grpSpPr>
        <a:xfrm>
          <a:off x="0" y="0"/>
          <a:ext cx="0" cy="0"/>
          <a:chOff x="0" y="0"/>
          <a:chExt cx="0" cy="0"/>
        </a:xfrm>
      </p:grpSpPr>
      <p:sp>
        <p:nvSpPr>
          <p:cNvPr id="71" name="Google Shape;71;p12"/>
          <p:cNvSpPr txBox="1"/>
          <p:nvPr/>
        </p:nvSpPr>
        <p:spPr>
          <a:xfrm>
            <a:off x="1028700" y="1438584"/>
            <a:ext cx="162306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Our company was created with the vision to be the best in the industry.</a:t>
            </a:r>
            <a:endParaRPr/>
          </a:p>
        </p:txBody>
      </p:sp>
      <p:sp>
        <p:nvSpPr>
          <p:cNvPr id="72" name="Google Shape;72;p12"/>
          <p:cNvSpPr txBox="1"/>
          <p:nvPr/>
        </p:nvSpPr>
        <p:spPr>
          <a:xfrm>
            <a:off x="1028700" y="5424377"/>
            <a:ext cx="4826400" cy="387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Who we are?</a:t>
            </a:r>
            <a:endParaRPr/>
          </a:p>
        </p:txBody>
      </p:sp>
      <p:sp>
        <p:nvSpPr>
          <p:cNvPr id="73" name="Google Shape;73;p12"/>
          <p:cNvSpPr txBox="1"/>
          <p:nvPr/>
        </p:nvSpPr>
        <p:spPr>
          <a:xfrm>
            <a:off x="1028700" y="6219164"/>
            <a:ext cx="4826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74" name="Google Shape;74;p12"/>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75" name="Google Shape;75;p12"/>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
        <p:nvSpPr>
          <p:cNvPr id="76" name="Google Shape;76;p12"/>
          <p:cNvSpPr txBox="1"/>
          <p:nvPr/>
        </p:nvSpPr>
        <p:spPr>
          <a:xfrm>
            <a:off x="6730799" y="5424377"/>
            <a:ext cx="4826400" cy="387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Who we are?</a:t>
            </a:r>
            <a:endParaRPr/>
          </a:p>
        </p:txBody>
      </p:sp>
      <p:sp>
        <p:nvSpPr>
          <p:cNvPr id="77" name="Google Shape;77;p12"/>
          <p:cNvSpPr txBox="1"/>
          <p:nvPr/>
        </p:nvSpPr>
        <p:spPr>
          <a:xfrm>
            <a:off x="6730799" y="6218963"/>
            <a:ext cx="4826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78" name="Google Shape;78;p12"/>
          <p:cNvSpPr txBox="1"/>
          <p:nvPr/>
        </p:nvSpPr>
        <p:spPr>
          <a:xfrm>
            <a:off x="12433501" y="5424175"/>
            <a:ext cx="4826400" cy="387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Who we are?</a:t>
            </a:r>
            <a:endParaRPr/>
          </a:p>
        </p:txBody>
      </p:sp>
      <p:sp>
        <p:nvSpPr>
          <p:cNvPr id="79" name="Google Shape;79;p12"/>
          <p:cNvSpPr txBox="1"/>
          <p:nvPr/>
        </p:nvSpPr>
        <p:spPr>
          <a:xfrm>
            <a:off x="12433501" y="6218762"/>
            <a:ext cx="4826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83" name="Shape 83"/>
        <p:cNvGrpSpPr/>
        <p:nvPr/>
      </p:nvGrpSpPr>
      <p:grpSpPr>
        <a:xfrm>
          <a:off x="0" y="0"/>
          <a:ext cx="0" cy="0"/>
          <a:chOff x="0" y="0"/>
          <a:chExt cx="0" cy="0"/>
        </a:xfrm>
      </p:grpSpPr>
      <p:sp>
        <p:nvSpPr>
          <p:cNvPr id="84" name="Google Shape;84;p13"/>
          <p:cNvSpPr txBox="1"/>
          <p:nvPr/>
        </p:nvSpPr>
        <p:spPr>
          <a:xfrm>
            <a:off x="1631191" y="4601528"/>
            <a:ext cx="15025500" cy="1551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FFFFFF"/>
                </a:solidFill>
                <a:latin typeface="DM Serif Display"/>
                <a:ea typeface="DM Serif Display"/>
                <a:cs typeface="DM Serif Display"/>
                <a:sym typeface="DM Serif Display"/>
              </a:rPr>
              <a:t>About Us</a:t>
            </a:r>
            <a:endParaRPr/>
          </a:p>
        </p:txBody>
      </p:sp>
      <p:sp>
        <p:nvSpPr>
          <p:cNvPr id="85" name="Google Shape;85;p13"/>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86" name="Google Shape;86;p13"/>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90" name="Shape 90"/>
        <p:cNvGrpSpPr/>
        <p:nvPr/>
      </p:nvGrpSpPr>
      <p:grpSpPr>
        <a:xfrm>
          <a:off x="0" y="0"/>
          <a:ext cx="0" cy="0"/>
          <a:chOff x="0" y="0"/>
          <a:chExt cx="0" cy="0"/>
        </a:xfrm>
      </p:grpSpPr>
      <p:pic>
        <p:nvPicPr>
          <p:cNvPr id="91" name="Google Shape;91;p14"/>
          <p:cNvPicPr preferRelativeResize="0"/>
          <p:nvPr/>
        </p:nvPicPr>
        <p:blipFill>
          <a:blip r:embed="rId3">
            <a:alphaModFix/>
          </a:blip>
          <a:stretch>
            <a:fillRect/>
          </a:stretch>
        </p:blipFill>
        <p:spPr>
          <a:xfrm>
            <a:off x="11531219" y="0"/>
            <a:ext cx="6756799" cy="10287636"/>
          </a:xfrm>
          <a:prstGeom prst="rect">
            <a:avLst/>
          </a:prstGeom>
          <a:noFill/>
          <a:ln>
            <a:noFill/>
          </a:ln>
        </p:spPr>
      </p:pic>
      <p:sp>
        <p:nvSpPr>
          <p:cNvPr id="92" name="Google Shape;92;p14"/>
          <p:cNvSpPr txBox="1"/>
          <p:nvPr/>
        </p:nvSpPr>
        <p:spPr>
          <a:xfrm>
            <a:off x="1028700" y="3577136"/>
            <a:ext cx="100098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Our History</a:t>
            </a:r>
            <a:endParaRPr/>
          </a:p>
        </p:txBody>
      </p:sp>
      <p:sp>
        <p:nvSpPr>
          <p:cNvPr id="93" name="Google Shape;93;p14"/>
          <p:cNvSpPr txBox="1"/>
          <p:nvPr/>
        </p:nvSpPr>
        <p:spPr>
          <a:xfrm>
            <a:off x="1028700" y="4381046"/>
            <a:ext cx="88689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94" name="Google Shape;94;p14"/>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95" name="Google Shape;95;p14"/>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99" name="Shape 99"/>
        <p:cNvGrpSpPr/>
        <p:nvPr/>
      </p:nvGrpSpPr>
      <p:grpSpPr>
        <a:xfrm>
          <a:off x="0" y="0"/>
          <a:ext cx="0" cy="0"/>
          <a:chOff x="0" y="0"/>
          <a:chExt cx="0" cy="0"/>
        </a:xfrm>
      </p:grpSpPr>
      <p:pic>
        <p:nvPicPr>
          <p:cNvPr id="100" name="Google Shape;100;p15"/>
          <p:cNvPicPr preferRelativeResize="0"/>
          <p:nvPr/>
        </p:nvPicPr>
        <p:blipFill>
          <a:blip r:embed="rId3">
            <a:alphaModFix/>
          </a:blip>
          <a:stretch>
            <a:fillRect/>
          </a:stretch>
        </p:blipFill>
        <p:spPr>
          <a:xfrm>
            <a:off x="0" y="2485259"/>
            <a:ext cx="18288000" cy="4536281"/>
          </a:xfrm>
          <a:prstGeom prst="rect">
            <a:avLst/>
          </a:prstGeom>
          <a:noFill/>
          <a:ln>
            <a:noFill/>
          </a:ln>
        </p:spPr>
      </p:pic>
      <p:sp>
        <p:nvSpPr>
          <p:cNvPr id="101" name="Google Shape;101;p15"/>
          <p:cNvSpPr txBox="1"/>
          <p:nvPr/>
        </p:nvSpPr>
        <p:spPr>
          <a:xfrm>
            <a:off x="5600700" y="1162050"/>
            <a:ext cx="7086600" cy="775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Mission Vision</a:t>
            </a:r>
            <a:endParaRPr/>
          </a:p>
        </p:txBody>
      </p:sp>
      <p:sp>
        <p:nvSpPr>
          <p:cNvPr id="102" name="Google Shape;102;p15"/>
          <p:cNvSpPr txBox="1"/>
          <p:nvPr/>
        </p:nvSpPr>
        <p:spPr>
          <a:xfrm>
            <a:off x="1028700" y="7362825"/>
            <a:ext cx="16230600" cy="193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03" name="Google Shape;103;p15"/>
          <p:cNvSpPr txBox="1"/>
          <p:nvPr/>
        </p:nvSpPr>
        <p:spPr>
          <a:xfrm>
            <a:off x="1028700" y="434774"/>
            <a:ext cx="5728091"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SlidesCarnival</a:t>
            </a:r>
            <a:endParaRPr/>
          </a:p>
        </p:txBody>
      </p:sp>
      <p:sp>
        <p:nvSpPr>
          <p:cNvPr id="104" name="Google Shape;104;p15"/>
          <p:cNvSpPr txBox="1"/>
          <p:nvPr/>
        </p:nvSpPr>
        <p:spPr>
          <a:xfrm>
            <a:off x="11531209" y="434774"/>
            <a:ext cx="5728091"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FFFF"/>
                </a:solidFill>
                <a:latin typeface="DM Serif Display"/>
                <a:ea typeface="DM Serif Display"/>
                <a:cs typeface="DM Serif Display"/>
                <a:sym typeface="DM Serif Display"/>
              </a:rPr>
              <a:t>August 19, 2024</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Professional Minimalis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