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Prompt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rompt-bold.fntdata"/><Relationship Id="rId10" Type="http://schemas.openxmlformats.org/officeDocument/2006/relationships/slide" Target="slides/slide5.xml"/><Relationship Id="rId12" Type="http://schemas.openxmlformats.org/officeDocument/2006/relationships/font" Target="fonts/Promp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.png"/><Relationship Id="rId20" Type="http://schemas.openxmlformats.org/officeDocument/2006/relationships/image" Target="../media/image16.png"/><Relationship Id="rId42" Type="http://schemas.openxmlformats.org/officeDocument/2006/relationships/image" Target="../media/image39.png"/><Relationship Id="rId41" Type="http://schemas.openxmlformats.org/officeDocument/2006/relationships/image" Target="../media/image34.png"/><Relationship Id="rId22" Type="http://schemas.openxmlformats.org/officeDocument/2006/relationships/image" Target="../media/image42.png"/><Relationship Id="rId21" Type="http://schemas.openxmlformats.org/officeDocument/2006/relationships/image" Target="../media/image14.png"/><Relationship Id="rId24" Type="http://schemas.openxmlformats.org/officeDocument/2006/relationships/image" Target="../media/image25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26" Type="http://schemas.openxmlformats.org/officeDocument/2006/relationships/image" Target="../media/image24.png"/><Relationship Id="rId25" Type="http://schemas.openxmlformats.org/officeDocument/2006/relationships/image" Target="../media/image36.png"/><Relationship Id="rId28" Type="http://schemas.openxmlformats.org/officeDocument/2006/relationships/image" Target="../media/image27.png"/><Relationship Id="rId27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29" Type="http://schemas.openxmlformats.org/officeDocument/2006/relationships/image" Target="../media/image38.png"/><Relationship Id="rId7" Type="http://schemas.openxmlformats.org/officeDocument/2006/relationships/image" Target="../media/image5.png"/><Relationship Id="rId8" Type="http://schemas.openxmlformats.org/officeDocument/2006/relationships/image" Target="../media/image4.png"/><Relationship Id="rId31" Type="http://schemas.openxmlformats.org/officeDocument/2006/relationships/image" Target="../media/image18.png"/><Relationship Id="rId30" Type="http://schemas.openxmlformats.org/officeDocument/2006/relationships/image" Target="../media/image23.png"/><Relationship Id="rId11" Type="http://schemas.openxmlformats.org/officeDocument/2006/relationships/image" Target="../media/image1.png"/><Relationship Id="rId33" Type="http://schemas.openxmlformats.org/officeDocument/2006/relationships/image" Target="../media/image28.png"/><Relationship Id="rId10" Type="http://schemas.openxmlformats.org/officeDocument/2006/relationships/image" Target="../media/image20.png"/><Relationship Id="rId32" Type="http://schemas.openxmlformats.org/officeDocument/2006/relationships/image" Target="../media/image21.png"/><Relationship Id="rId13" Type="http://schemas.openxmlformats.org/officeDocument/2006/relationships/image" Target="../media/image17.png"/><Relationship Id="rId35" Type="http://schemas.openxmlformats.org/officeDocument/2006/relationships/image" Target="../media/image33.png"/><Relationship Id="rId12" Type="http://schemas.openxmlformats.org/officeDocument/2006/relationships/image" Target="../media/image6.png"/><Relationship Id="rId34" Type="http://schemas.openxmlformats.org/officeDocument/2006/relationships/image" Target="../media/image40.png"/><Relationship Id="rId15" Type="http://schemas.openxmlformats.org/officeDocument/2006/relationships/image" Target="../media/image12.png"/><Relationship Id="rId37" Type="http://schemas.openxmlformats.org/officeDocument/2006/relationships/image" Target="../media/image30.png"/><Relationship Id="rId14" Type="http://schemas.openxmlformats.org/officeDocument/2006/relationships/image" Target="../media/image26.png"/><Relationship Id="rId36" Type="http://schemas.openxmlformats.org/officeDocument/2006/relationships/image" Target="../media/image41.png"/><Relationship Id="rId17" Type="http://schemas.openxmlformats.org/officeDocument/2006/relationships/image" Target="../media/image11.png"/><Relationship Id="rId39" Type="http://schemas.openxmlformats.org/officeDocument/2006/relationships/image" Target="../media/image29.png"/><Relationship Id="rId16" Type="http://schemas.openxmlformats.org/officeDocument/2006/relationships/image" Target="../media/image9.png"/><Relationship Id="rId38" Type="http://schemas.openxmlformats.org/officeDocument/2006/relationships/image" Target="../media/image31.png"/><Relationship Id="rId19" Type="http://schemas.openxmlformats.org/officeDocument/2006/relationships/image" Target="../media/image2.png"/><Relationship Id="rId1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20345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-25792" t="0"/>
            </a:stretch>
          </a:blipFill>
          <a:ln>
            <a:noFill/>
          </a:ln>
        </p:spPr>
      </p:sp>
      <p:cxnSp>
        <p:nvCxnSpPr>
          <p:cNvPr id="85" name="Google Shape;85;p13"/>
          <p:cNvCxnSpPr/>
          <p:nvPr/>
        </p:nvCxnSpPr>
        <p:spPr>
          <a:xfrm rot="10800000">
            <a:off x="5327791" y="1951454"/>
            <a:ext cx="0" cy="4385280"/>
          </a:xfrm>
          <a:prstGeom prst="straightConnector1">
            <a:avLst/>
          </a:prstGeom>
          <a:noFill/>
          <a:ln cap="flat" cmpd="sng" w="38100">
            <a:solidFill>
              <a:srgbClr val="A6A6A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13"/>
          <p:cNvCxnSpPr/>
          <p:nvPr/>
        </p:nvCxnSpPr>
        <p:spPr>
          <a:xfrm rot="10800000">
            <a:off x="2387372" y="4144094"/>
            <a:ext cx="6086262" cy="0"/>
          </a:xfrm>
          <a:prstGeom prst="straightConnector1">
            <a:avLst/>
          </a:prstGeom>
          <a:noFill/>
          <a:ln cap="flat" cmpd="sng" w="38100">
            <a:solidFill>
              <a:srgbClr val="A6A6A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 txBox="1"/>
          <p:nvPr/>
        </p:nvSpPr>
        <p:spPr>
          <a:xfrm>
            <a:off x="666950" y="689325"/>
            <a:ext cx="9358100" cy="65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43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PRIORITIZATION MATRIX INFOGRAPHIC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 rot="10800000">
            <a:off x="2382610" y="2155868"/>
            <a:ext cx="0" cy="4180867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3"/>
          <p:cNvCxnSpPr/>
          <p:nvPr/>
        </p:nvCxnSpPr>
        <p:spPr>
          <a:xfrm>
            <a:off x="2382610" y="6302589"/>
            <a:ext cx="5904355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0" name="Google Shape;90;p13"/>
          <p:cNvGrpSpPr/>
          <p:nvPr/>
        </p:nvGrpSpPr>
        <p:grpSpPr>
          <a:xfrm rot="5400000">
            <a:off x="8254620" y="6200382"/>
            <a:ext cx="233615" cy="204413"/>
            <a:chOff x="0" y="0"/>
            <a:chExt cx="812800" cy="7112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2265802" y="1951454"/>
            <a:ext cx="233615" cy="204413"/>
            <a:chOff x="0" y="0"/>
            <a:chExt cx="812800" cy="7112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5" name="Google Shape;95;p1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316145" y="2619194"/>
            <a:ext cx="1075583" cy="1075583"/>
            <a:chOff x="0" y="0"/>
            <a:chExt cx="812800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3522777" y="2858853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4391728" y="3694777"/>
            <a:ext cx="1075583" cy="1075583"/>
            <a:chOff x="0" y="0"/>
            <a:chExt cx="812800" cy="812800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4598359" y="3934435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6939905" y="3068512"/>
            <a:ext cx="1075583" cy="1075583"/>
            <a:chOff x="0" y="0"/>
            <a:chExt cx="812800" cy="812800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5467311" y="2438981"/>
            <a:ext cx="1075583" cy="1075583"/>
            <a:chOff x="0" y="0"/>
            <a:chExt cx="812800" cy="81280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6005102" y="4871383"/>
            <a:ext cx="1075583" cy="1075583"/>
            <a:chOff x="0" y="0"/>
            <a:chExt cx="812800" cy="81280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3677118" y="4402363"/>
            <a:ext cx="1075583" cy="1075583"/>
            <a:chOff x="0" y="0"/>
            <a:chExt cx="812800" cy="812800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6608745" y="2215768"/>
            <a:ext cx="1075583" cy="1075583"/>
            <a:chOff x="0" y="0"/>
            <a:chExt cx="812800" cy="812800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2601536" y="1992929"/>
            <a:ext cx="1075583" cy="1075583"/>
            <a:chOff x="0" y="0"/>
            <a:chExt cx="812800" cy="812800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3"/>
          <p:cNvSpPr txBox="1"/>
          <p:nvPr/>
        </p:nvSpPr>
        <p:spPr>
          <a:xfrm>
            <a:off x="2230358" y="1713623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8588604" y="6198616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2239883" y="6419054"/>
            <a:ext cx="29497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LOW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 rot="-5400000">
            <a:off x="1668550" y="3896850"/>
            <a:ext cx="8878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RISK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3564922" y="6400004"/>
            <a:ext cx="3525738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IMPLEMENTATION COMPLEXITY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7146537" y="3308170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5673942" y="2678639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6211733" y="5111041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3883750" y="4642022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6815377" y="2455426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2808167" y="2232588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379521" y="2119255"/>
            <a:ext cx="1512901" cy="1640400"/>
            <a:chOff x="0" y="-9525"/>
            <a:chExt cx="542190" cy="587882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3"/>
          <p:cNvSpPr txBox="1"/>
          <p:nvPr/>
        </p:nvSpPr>
        <p:spPr>
          <a:xfrm>
            <a:off x="633148" y="2460860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535976" y="2772955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138" name="Google Shape;138;p13"/>
          <p:cNvGrpSpPr/>
          <p:nvPr/>
        </p:nvGrpSpPr>
        <p:grpSpPr>
          <a:xfrm>
            <a:off x="377616" y="4082637"/>
            <a:ext cx="1512901" cy="1640400"/>
            <a:chOff x="0" y="-9525"/>
            <a:chExt cx="542190" cy="587882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631243" y="4424242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534071" y="4736337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8742760" y="2119255"/>
            <a:ext cx="1512901" cy="1640400"/>
            <a:chOff x="0" y="-9525"/>
            <a:chExt cx="542190" cy="587882"/>
          </a:xfrm>
        </p:grpSpPr>
        <p:sp>
          <p:nvSpPr>
            <p:cNvPr id="144" name="Google Shape;144;p13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3"/>
          <p:cNvSpPr txBox="1"/>
          <p:nvPr/>
        </p:nvSpPr>
        <p:spPr>
          <a:xfrm>
            <a:off x="8996388" y="2460860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8899216" y="2772955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148" name="Google Shape;148;p13"/>
          <p:cNvGrpSpPr/>
          <p:nvPr/>
        </p:nvGrpSpPr>
        <p:grpSpPr>
          <a:xfrm>
            <a:off x="8740855" y="4082637"/>
            <a:ext cx="1512901" cy="1640400"/>
            <a:chOff x="0" y="-9525"/>
            <a:chExt cx="542190" cy="587882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3"/>
          <p:cNvSpPr txBox="1"/>
          <p:nvPr/>
        </p:nvSpPr>
        <p:spPr>
          <a:xfrm>
            <a:off x="8994483" y="4424242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8897311" y="4736337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C83FF"/>
            </a:gs>
            <a:gs pos="100000">
              <a:srgbClr val="FFCAEB"/>
            </a:gs>
          </a:gsLst>
          <a:lin ang="27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0" l="0" r="-25792" t="0"/>
            </a:stretch>
          </a:blipFill>
          <a:ln>
            <a:noFill/>
          </a:ln>
        </p:spPr>
      </p:sp>
      <p:cxnSp>
        <p:nvCxnSpPr>
          <p:cNvPr id="158" name="Google Shape;158;p14"/>
          <p:cNvCxnSpPr/>
          <p:nvPr/>
        </p:nvCxnSpPr>
        <p:spPr>
          <a:xfrm rot="10800000">
            <a:off x="6542040" y="2015604"/>
            <a:ext cx="0" cy="4385280"/>
          </a:xfrm>
          <a:prstGeom prst="straightConnector1">
            <a:avLst/>
          </a:prstGeom>
          <a:noFill/>
          <a:ln cap="flat" cmpd="sng" w="38100">
            <a:solidFill>
              <a:srgbClr val="A685E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4"/>
          <p:cNvCxnSpPr/>
          <p:nvPr/>
        </p:nvCxnSpPr>
        <p:spPr>
          <a:xfrm rot="10800000">
            <a:off x="3396197" y="4208244"/>
            <a:ext cx="6291685" cy="0"/>
          </a:xfrm>
          <a:prstGeom prst="straightConnector1">
            <a:avLst/>
          </a:prstGeom>
          <a:noFill/>
          <a:ln cap="flat" cmpd="sng" w="38100">
            <a:solidFill>
              <a:srgbClr val="A685E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3396197" y="2220018"/>
            <a:ext cx="0" cy="4180867"/>
          </a:xfrm>
          <a:prstGeom prst="straightConnector1">
            <a:avLst/>
          </a:prstGeom>
          <a:noFill/>
          <a:ln cap="flat" cmpd="sng" w="76200">
            <a:solidFill>
              <a:srgbClr val="622EC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4"/>
          <p:cNvCxnSpPr/>
          <p:nvPr/>
        </p:nvCxnSpPr>
        <p:spPr>
          <a:xfrm>
            <a:off x="3396197" y="6366739"/>
            <a:ext cx="6105016" cy="0"/>
          </a:xfrm>
          <a:prstGeom prst="straightConnector1">
            <a:avLst/>
          </a:prstGeom>
          <a:noFill/>
          <a:ln cap="flat" cmpd="sng" w="76200">
            <a:solidFill>
              <a:srgbClr val="622EC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2" name="Google Shape;162;p14"/>
          <p:cNvGrpSpPr/>
          <p:nvPr/>
        </p:nvGrpSpPr>
        <p:grpSpPr>
          <a:xfrm rot="5400000">
            <a:off x="9468869" y="6264532"/>
            <a:ext cx="233615" cy="204413"/>
            <a:chOff x="0" y="0"/>
            <a:chExt cx="812800" cy="711200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22EC9"/>
            </a:solidFill>
            <a:ln>
              <a:noFill/>
            </a:ln>
          </p:spPr>
        </p:sp>
        <p:sp>
          <p:nvSpPr>
            <p:cNvPr id="164" name="Google Shape;164;p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3279390" y="2015604"/>
            <a:ext cx="233615" cy="204413"/>
            <a:chOff x="0" y="0"/>
            <a:chExt cx="812800" cy="711200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22EC9"/>
            </a:solidFill>
            <a:ln>
              <a:noFill/>
            </a:ln>
          </p:spPr>
        </p:sp>
        <p:sp>
          <p:nvSpPr>
            <p:cNvPr id="167" name="Google Shape;167;p1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4530394" y="2683344"/>
            <a:ext cx="1075583" cy="1075583"/>
            <a:chOff x="0" y="0"/>
            <a:chExt cx="812800" cy="812800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E5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4737025" y="2923003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172" name="Google Shape;172;p14"/>
          <p:cNvGrpSpPr/>
          <p:nvPr/>
        </p:nvGrpSpPr>
        <p:grpSpPr>
          <a:xfrm>
            <a:off x="5605977" y="3758927"/>
            <a:ext cx="1075583" cy="1075583"/>
            <a:chOff x="0" y="0"/>
            <a:chExt cx="812800" cy="812800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4"/>
          <p:cNvSpPr txBox="1"/>
          <p:nvPr/>
        </p:nvSpPr>
        <p:spPr>
          <a:xfrm>
            <a:off x="5812608" y="3998585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176" name="Google Shape;176;p14"/>
          <p:cNvGrpSpPr/>
          <p:nvPr/>
        </p:nvGrpSpPr>
        <p:grpSpPr>
          <a:xfrm>
            <a:off x="8154154" y="3132662"/>
            <a:ext cx="1075583" cy="1075583"/>
            <a:chOff x="0" y="0"/>
            <a:chExt cx="812800" cy="8128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6681559" y="2503131"/>
            <a:ext cx="1075583" cy="1075583"/>
            <a:chOff x="0" y="0"/>
            <a:chExt cx="812800" cy="812800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7219350" y="4935533"/>
            <a:ext cx="1075583" cy="1075583"/>
            <a:chOff x="0" y="0"/>
            <a:chExt cx="812800" cy="812800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E5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4891367" y="4466513"/>
            <a:ext cx="1075583" cy="1075583"/>
            <a:chOff x="0" y="0"/>
            <a:chExt cx="812800" cy="812800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7822994" y="2279918"/>
            <a:ext cx="1075583" cy="1075583"/>
            <a:chOff x="0" y="0"/>
            <a:chExt cx="812800" cy="812800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3815784" y="2057079"/>
            <a:ext cx="1075583" cy="1075583"/>
            <a:chOff x="0" y="0"/>
            <a:chExt cx="812800" cy="81280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 txBox="1"/>
          <p:nvPr/>
        </p:nvSpPr>
        <p:spPr>
          <a:xfrm>
            <a:off x="666950" y="689325"/>
            <a:ext cx="9358100" cy="65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43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PRIORITIZATION MATRIX INFOGRAPHIC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3243946" y="1777773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9802853" y="6262766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3365516" y="6523174"/>
            <a:ext cx="29497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LOW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 rot="-5400000">
            <a:off x="2684495" y="3869261"/>
            <a:ext cx="8878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RISK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4779171" y="6464154"/>
            <a:ext cx="3525738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622EC9"/>
                </a:solidFill>
                <a:latin typeface="Prompt"/>
                <a:ea typeface="Prompt"/>
                <a:cs typeface="Prompt"/>
                <a:sym typeface="Prompt"/>
              </a:rPr>
              <a:t>IMPLEMENTATION COMPLEXITY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8360785" y="3372320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6888190" y="2742789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7425982" y="5175191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5097998" y="4706172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8029625" y="2519576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4022416" y="2296738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206" name="Google Shape;206;p14"/>
          <p:cNvGrpSpPr/>
          <p:nvPr/>
        </p:nvGrpSpPr>
        <p:grpSpPr>
          <a:xfrm>
            <a:off x="285992" y="2060881"/>
            <a:ext cx="2487075" cy="1002225"/>
            <a:chOff x="0" y="-35437"/>
            <a:chExt cx="3316100" cy="1336300"/>
          </a:xfrm>
        </p:grpSpPr>
        <p:grpSp>
          <p:nvGrpSpPr>
            <p:cNvPr id="207" name="Google Shape;207;p14"/>
            <p:cNvGrpSpPr/>
            <p:nvPr/>
          </p:nvGrpSpPr>
          <p:grpSpPr>
            <a:xfrm>
              <a:off x="0" y="-35437"/>
              <a:ext cx="3316100" cy="1336300"/>
              <a:chOff x="0" y="-9525"/>
              <a:chExt cx="891312" cy="359175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0" y="0"/>
                <a:ext cx="891311" cy="349650"/>
              </a:xfrm>
              <a:custGeom>
                <a:rect b="b" l="l" r="r" t="t"/>
                <a:pathLst>
                  <a:path extrusionOk="0" h="349650" w="891311">
                    <a:moveTo>
                      <a:pt x="59144" y="0"/>
                    </a:moveTo>
                    <a:lnTo>
                      <a:pt x="832167" y="0"/>
                    </a:lnTo>
                    <a:cubicBezTo>
                      <a:pt x="847853" y="0"/>
                      <a:pt x="862897" y="6231"/>
                      <a:pt x="873989" y="17323"/>
                    </a:cubicBezTo>
                    <a:cubicBezTo>
                      <a:pt x="885080" y="28415"/>
                      <a:pt x="891311" y="43458"/>
                      <a:pt x="891311" y="59144"/>
                    </a:cubicBezTo>
                    <a:lnTo>
                      <a:pt x="891311" y="290506"/>
                    </a:lnTo>
                    <a:cubicBezTo>
                      <a:pt x="891311" y="323170"/>
                      <a:pt x="864832" y="349650"/>
                      <a:pt x="832167" y="349650"/>
                    </a:cubicBezTo>
                    <a:lnTo>
                      <a:pt x="59144" y="349650"/>
                    </a:lnTo>
                    <a:cubicBezTo>
                      <a:pt x="43458" y="349650"/>
                      <a:pt x="28415" y="343419"/>
                      <a:pt x="17323" y="332327"/>
                    </a:cubicBezTo>
                    <a:cubicBezTo>
                      <a:pt x="6231" y="321235"/>
                      <a:pt x="0" y="306192"/>
                      <a:pt x="0" y="290506"/>
                    </a:cubicBezTo>
                    <a:lnTo>
                      <a:pt x="0" y="59144"/>
                    </a:lnTo>
                    <a:cubicBezTo>
                      <a:pt x="0" y="43458"/>
                      <a:pt x="6231" y="28415"/>
                      <a:pt x="17323" y="17323"/>
                    </a:cubicBezTo>
                    <a:cubicBezTo>
                      <a:pt x="28415" y="6231"/>
                      <a:pt x="43458" y="0"/>
                      <a:pt x="59144" y="0"/>
                    </a:cubicBezTo>
                    <a:close/>
                  </a:path>
                </a:pathLst>
              </a:custGeom>
              <a:solidFill>
                <a:srgbClr val="8E54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4"/>
              <p:cNvSpPr txBox="1"/>
              <p:nvPr/>
            </p:nvSpPr>
            <p:spPr>
              <a:xfrm>
                <a:off x="0" y="-9525"/>
                <a:ext cx="891312" cy="35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4"/>
            <p:cNvSpPr txBox="1"/>
            <p:nvPr/>
          </p:nvSpPr>
          <p:spPr>
            <a:xfrm>
              <a:off x="782156" y="181300"/>
              <a:ext cx="17517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TITLE HERE</a:t>
              </a: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129944" y="529013"/>
              <a:ext cx="30561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Lorem ipsum odor amet, consectetuer adipiscing elit. Ipsum risus lobortis cras interdum taciti semper proin vestibulum. </a:t>
              </a:r>
              <a:endParaRPr/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285992" y="3206753"/>
            <a:ext cx="2487075" cy="1002225"/>
            <a:chOff x="0" y="-35437"/>
            <a:chExt cx="3316100" cy="1336300"/>
          </a:xfrm>
        </p:grpSpPr>
        <p:grpSp>
          <p:nvGrpSpPr>
            <p:cNvPr id="213" name="Google Shape;213;p14"/>
            <p:cNvGrpSpPr/>
            <p:nvPr/>
          </p:nvGrpSpPr>
          <p:grpSpPr>
            <a:xfrm>
              <a:off x="0" y="-35437"/>
              <a:ext cx="3316100" cy="1336300"/>
              <a:chOff x="0" y="-9525"/>
              <a:chExt cx="891312" cy="359175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0" y="0"/>
                <a:ext cx="891311" cy="349650"/>
              </a:xfrm>
              <a:custGeom>
                <a:rect b="b" l="l" r="r" t="t"/>
                <a:pathLst>
                  <a:path extrusionOk="0" h="349650" w="891311">
                    <a:moveTo>
                      <a:pt x="59144" y="0"/>
                    </a:moveTo>
                    <a:lnTo>
                      <a:pt x="832167" y="0"/>
                    </a:lnTo>
                    <a:cubicBezTo>
                      <a:pt x="847853" y="0"/>
                      <a:pt x="862897" y="6231"/>
                      <a:pt x="873989" y="17323"/>
                    </a:cubicBezTo>
                    <a:cubicBezTo>
                      <a:pt x="885080" y="28415"/>
                      <a:pt x="891311" y="43458"/>
                      <a:pt x="891311" y="59144"/>
                    </a:cubicBezTo>
                    <a:lnTo>
                      <a:pt x="891311" y="290506"/>
                    </a:lnTo>
                    <a:cubicBezTo>
                      <a:pt x="891311" y="323170"/>
                      <a:pt x="864832" y="349650"/>
                      <a:pt x="832167" y="349650"/>
                    </a:cubicBezTo>
                    <a:lnTo>
                      <a:pt x="59144" y="349650"/>
                    </a:lnTo>
                    <a:cubicBezTo>
                      <a:pt x="43458" y="349650"/>
                      <a:pt x="28415" y="343419"/>
                      <a:pt x="17323" y="332327"/>
                    </a:cubicBezTo>
                    <a:cubicBezTo>
                      <a:pt x="6231" y="321235"/>
                      <a:pt x="0" y="306192"/>
                      <a:pt x="0" y="290506"/>
                    </a:cubicBezTo>
                    <a:lnTo>
                      <a:pt x="0" y="59144"/>
                    </a:lnTo>
                    <a:cubicBezTo>
                      <a:pt x="0" y="43458"/>
                      <a:pt x="6231" y="28415"/>
                      <a:pt x="17323" y="17323"/>
                    </a:cubicBezTo>
                    <a:cubicBezTo>
                      <a:pt x="28415" y="6231"/>
                      <a:pt x="43458" y="0"/>
                      <a:pt x="59144" y="0"/>
                    </a:cubicBezTo>
                    <a:close/>
                  </a:path>
                </a:pathLst>
              </a:custGeom>
              <a:solidFill>
                <a:srgbClr val="CB6C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4"/>
              <p:cNvSpPr txBox="1"/>
              <p:nvPr/>
            </p:nvSpPr>
            <p:spPr>
              <a:xfrm>
                <a:off x="0" y="-9525"/>
                <a:ext cx="891312" cy="35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4"/>
            <p:cNvSpPr txBox="1"/>
            <p:nvPr/>
          </p:nvSpPr>
          <p:spPr>
            <a:xfrm>
              <a:off x="782156" y="181300"/>
              <a:ext cx="17517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TITLE HERE</a:t>
              </a: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>
              <a:off x="129944" y="529013"/>
              <a:ext cx="30561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Lorem ipsum odor amet, consectetuer adipiscing elit. Ipsum risus lobortis cras interdum taciti semper proin vestibulum. </a:t>
              </a:r>
              <a:endParaRPr/>
            </a:p>
          </p:txBody>
        </p:sp>
      </p:grpSp>
      <p:grpSp>
        <p:nvGrpSpPr>
          <p:cNvPr id="218" name="Google Shape;218;p14"/>
          <p:cNvGrpSpPr/>
          <p:nvPr/>
        </p:nvGrpSpPr>
        <p:grpSpPr>
          <a:xfrm>
            <a:off x="285992" y="4352626"/>
            <a:ext cx="2487075" cy="1002225"/>
            <a:chOff x="0" y="-35437"/>
            <a:chExt cx="3316100" cy="1336300"/>
          </a:xfrm>
        </p:grpSpPr>
        <p:grpSp>
          <p:nvGrpSpPr>
            <p:cNvPr id="219" name="Google Shape;219;p14"/>
            <p:cNvGrpSpPr/>
            <p:nvPr/>
          </p:nvGrpSpPr>
          <p:grpSpPr>
            <a:xfrm>
              <a:off x="0" y="-35437"/>
              <a:ext cx="3316100" cy="1336300"/>
              <a:chOff x="0" y="-9525"/>
              <a:chExt cx="891312" cy="359175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0" y="0"/>
                <a:ext cx="891311" cy="349650"/>
              </a:xfrm>
              <a:custGeom>
                <a:rect b="b" l="l" r="r" t="t"/>
                <a:pathLst>
                  <a:path extrusionOk="0" h="349650" w="891311">
                    <a:moveTo>
                      <a:pt x="59144" y="0"/>
                    </a:moveTo>
                    <a:lnTo>
                      <a:pt x="832167" y="0"/>
                    </a:lnTo>
                    <a:cubicBezTo>
                      <a:pt x="847853" y="0"/>
                      <a:pt x="862897" y="6231"/>
                      <a:pt x="873989" y="17323"/>
                    </a:cubicBezTo>
                    <a:cubicBezTo>
                      <a:pt x="885080" y="28415"/>
                      <a:pt x="891311" y="43458"/>
                      <a:pt x="891311" y="59144"/>
                    </a:cubicBezTo>
                    <a:lnTo>
                      <a:pt x="891311" y="290506"/>
                    </a:lnTo>
                    <a:cubicBezTo>
                      <a:pt x="891311" y="323170"/>
                      <a:pt x="864832" y="349650"/>
                      <a:pt x="832167" y="349650"/>
                    </a:cubicBezTo>
                    <a:lnTo>
                      <a:pt x="59144" y="349650"/>
                    </a:lnTo>
                    <a:cubicBezTo>
                      <a:pt x="43458" y="349650"/>
                      <a:pt x="28415" y="343419"/>
                      <a:pt x="17323" y="332327"/>
                    </a:cubicBezTo>
                    <a:cubicBezTo>
                      <a:pt x="6231" y="321235"/>
                      <a:pt x="0" y="306192"/>
                      <a:pt x="0" y="290506"/>
                    </a:cubicBezTo>
                    <a:lnTo>
                      <a:pt x="0" y="59144"/>
                    </a:lnTo>
                    <a:cubicBezTo>
                      <a:pt x="0" y="43458"/>
                      <a:pt x="6231" y="28415"/>
                      <a:pt x="17323" y="17323"/>
                    </a:cubicBezTo>
                    <a:cubicBezTo>
                      <a:pt x="28415" y="6231"/>
                      <a:pt x="43458" y="0"/>
                      <a:pt x="59144" y="0"/>
                    </a:cubicBezTo>
                    <a:close/>
                  </a:path>
                </a:pathLst>
              </a:custGeom>
              <a:solidFill>
                <a:srgbClr val="F581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4"/>
              <p:cNvSpPr txBox="1"/>
              <p:nvPr/>
            </p:nvSpPr>
            <p:spPr>
              <a:xfrm>
                <a:off x="0" y="-9525"/>
                <a:ext cx="891312" cy="35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4"/>
            <p:cNvSpPr txBox="1"/>
            <p:nvPr/>
          </p:nvSpPr>
          <p:spPr>
            <a:xfrm>
              <a:off x="782156" y="181300"/>
              <a:ext cx="17517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TITLE HERE</a:t>
              </a:r>
              <a:endParaRPr/>
            </a:p>
          </p:txBody>
        </p:sp>
        <p:sp>
          <p:nvSpPr>
            <p:cNvPr id="223" name="Google Shape;223;p14"/>
            <p:cNvSpPr txBox="1"/>
            <p:nvPr/>
          </p:nvSpPr>
          <p:spPr>
            <a:xfrm>
              <a:off x="129944" y="529013"/>
              <a:ext cx="30561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Lorem ipsum odor amet, consectetuer adipiscing elit. Ipsum risus lobortis cras interdum taciti semper proin vestibulum. </a:t>
              </a:r>
              <a:endParaRPr/>
            </a:p>
          </p:txBody>
        </p:sp>
      </p:grpSp>
      <p:grpSp>
        <p:nvGrpSpPr>
          <p:cNvPr id="224" name="Google Shape;224;p14"/>
          <p:cNvGrpSpPr/>
          <p:nvPr/>
        </p:nvGrpSpPr>
        <p:grpSpPr>
          <a:xfrm>
            <a:off x="285992" y="5498498"/>
            <a:ext cx="2487075" cy="1002225"/>
            <a:chOff x="0" y="-35437"/>
            <a:chExt cx="3316100" cy="1336300"/>
          </a:xfrm>
        </p:grpSpPr>
        <p:grpSp>
          <p:nvGrpSpPr>
            <p:cNvPr id="225" name="Google Shape;225;p14"/>
            <p:cNvGrpSpPr/>
            <p:nvPr/>
          </p:nvGrpSpPr>
          <p:grpSpPr>
            <a:xfrm>
              <a:off x="0" y="-35437"/>
              <a:ext cx="3316100" cy="1336300"/>
              <a:chOff x="0" y="-9525"/>
              <a:chExt cx="891312" cy="359175"/>
            </a:xfrm>
          </p:grpSpPr>
          <p:sp>
            <p:nvSpPr>
              <p:cNvPr id="226" name="Google Shape;226;p14"/>
              <p:cNvSpPr/>
              <p:nvPr/>
            </p:nvSpPr>
            <p:spPr>
              <a:xfrm>
                <a:off x="0" y="0"/>
                <a:ext cx="891311" cy="349650"/>
              </a:xfrm>
              <a:custGeom>
                <a:rect b="b" l="l" r="r" t="t"/>
                <a:pathLst>
                  <a:path extrusionOk="0" h="349650" w="891311">
                    <a:moveTo>
                      <a:pt x="59144" y="0"/>
                    </a:moveTo>
                    <a:lnTo>
                      <a:pt x="832167" y="0"/>
                    </a:lnTo>
                    <a:cubicBezTo>
                      <a:pt x="847853" y="0"/>
                      <a:pt x="862897" y="6231"/>
                      <a:pt x="873989" y="17323"/>
                    </a:cubicBezTo>
                    <a:cubicBezTo>
                      <a:pt x="885080" y="28415"/>
                      <a:pt x="891311" y="43458"/>
                      <a:pt x="891311" y="59144"/>
                    </a:cubicBezTo>
                    <a:lnTo>
                      <a:pt x="891311" y="290506"/>
                    </a:lnTo>
                    <a:cubicBezTo>
                      <a:pt x="891311" y="323170"/>
                      <a:pt x="864832" y="349650"/>
                      <a:pt x="832167" y="349650"/>
                    </a:cubicBezTo>
                    <a:lnTo>
                      <a:pt x="59144" y="349650"/>
                    </a:lnTo>
                    <a:cubicBezTo>
                      <a:pt x="43458" y="349650"/>
                      <a:pt x="28415" y="343419"/>
                      <a:pt x="17323" y="332327"/>
                    </a:cubicBezTo>
                    <a:cubicBezTo>
                      <a:pt x="6231" y="321235"/>
                      <a:pt x="0" y="306192"/>
                      <a:pt x="0" y="290506"/>
                    </a:cubicBezTo>
                    <a:lnTo>
                      <a:pt x="0" y="59144"/>
                    </a:lnTo>
                    <a:cubicBezTo>
                      <a:pt x="0" y="43458"/>
                      <a:pt x="6231" y="28415"/>
                      <a:pt x="17323" y="17323"/>
                    </a:cubicBezTo>
                    <a:cubicBezTo>
                      <a:pt x="28415" y="6231"/>
                      <a:pt x="43458" y="0"/>
                      <a:pt x="59144" y="0"/>
                    </a:cubicBezTo>
                    <a:close/>
                  </a:path>
                </a:pathLst>
              </a:custGeom>
              <a:solidFill>
                <a:srgbClr val="ECC3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4"/>
              <p:cNvSpPr txBox="1"/>
              <p:nvPr/>
            </p:nvSpPr>
            <p:spPr>
              <a:xfrm>
                <a:off x="0" y="-9525"/>
                <a:ext cx="891312" cy="35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14"/>
            <p:cNvSpPr txBox="1"/>
            <p:nvPr/>
          </p:nvSpPr>
          <p:spPr>
            <a:xfrm>
              <a:off x="782156" y="181300"/>
              <a:ext cx="17517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TITLE HERE</a:t>
              </a:r>
              <a:endParaRPr/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129944" y="529013"/>
              <a:ext cx="30561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Lorem ipsum odor amet, consectetuer adipiscing elit. Ipsum risus lobortis cras interdum taciti semper proin vestibulum. 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A38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-25792" t="0"/>
            </a:stretch>
          </a:blipFill>
          <a:ln>
            <a:noFill/>
          </a:ln>
        </p:spPr>
      </p:sp>
      <p:grpSp>
        <p:nvGrpSpPr>
          <p:cNvPr id="235" name="Google Shape;235;p15"/>
          <p:cNvGrpSpPr/>
          <p:nvPr/>
        </p:nvGrpSpPr>
        <p:grpSpPr>
          <a:xfrm>
            <a:off x="986120" y="1929660"/>
            <a:ext cx="2915935" cy="2052223"/>
            <a:chOff x="0" y="-9525"/>
            <a:chExt cx="1045005" cy="735470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1045005" cy="725945"/>
            </a:xfrm>
            <a:custGeom>
              <a:rect b="b" l="l" r="r" t="t"/>
              <a:pathLst>
                <a:path extrusionOk="0" h="725945" w="1045005">
                  <a:moveTo>
                    <a:pt x="0" y="0"/>
                  </a:moveTo>
                  <a:lnTo>
                    <a:pt x="1045005" y="0"/>
                  </a:lnTo>
                  <a:lnTo>
                    <a:pt x="1045005" y="725945"/>
                  </a:lnTo>
                  <a:lnTo>
                    <a:pt x="0" y="725945"/>
                  </a:lnTo>
                  <a:close/>
                </a:path>
              </a:pathLst>
            </a:custGeom>
            <a:solidFill>
              <a:srgbClr val="D9D9D9">
                <a:alpha val="49803"/>
              </a:srgbClr>
            </a:solidFill>
            <a:ln>
              <a:noFill/>
            </a:ln>
          </p:spPr>
        </p:sp>
        <p:sp>
          <p:nvSpPr>
            <p:cNvPr id="237" name="Google Shape;237;p15"/>
            <p:cNvSpPr txBox="1"/>
            <p:nvPr/>
          </p:nvSpPr>
          <p:spPr>
            <a:xfrm>
              <a:off x="0" y="-9525"/>
              <a:ext cx="1045005" cy="73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>
            <a:off x="986120" y="4092494"/>
            <a:ext cx="2915935" cy="2052223"/>
            <a:chOff x="0" y="-9525"/>
            <a:chExt cx="1045005" cy="735470"/>
          </a:xfrm>
        </p:grpSpPr>
        <p:sp>
          <p:nvSpPr>
            <p:cNvPr id="239" name="Google Shape;239;p15"/>
            <p:cNvSpPr/>
            <p:nvPr/>
          </p:nvSpPr>
          <p:spPr>
            <a:xfrm>
              <a:off x="0" y="0"/>
              <a:ext cx="1045005" cy="725945"/>
            </a:xfrm>
            <a:custGeom>
              <a:rect b="b" l="l" r="r" t="t"/>
              <a:pathLst>
                <a:path extrusionOk="0" h="725945" w="1045005">
                  <a:moveTo>
                    <a:pt x="0" y="0"/>
                  </a:moveTo>
                  <a:lnTo>
                    <a:pt x="1045005" y="0"/>
                  </a:lnTo>
                  <a:lnTo>
                    <a:pt x="1045005" y="725945"/>
                  </a:lnTo>
                  <a:lnTo>
                    <a:pt x="0" y="725945"/>
                  </a:lnTo>
                  <a:close/>
                </a:path>
              </a:pathLst>
            </a:custGeom>
            <a:solidFill>
              <a:srgbClr val="D9D9D9">
                <a:alpha val="49803"/>
              </a:srgbClr>
            </a:solidFill>
            <a:ln>
              <a:noFill/>
            </a:ln>
          </p:spPr>
        </p:sp>
        <p:sp>
          <p:nvSpPr>
            <p:cNvPr id="240" name="Google Shape;240;p15"/>
            <p:cNvSpPr txBox="1"/>
            <p:nvPr/>
          </p:nvSpPr>
          <p:spPr>
            <a:xfrm>
              <a:off x="0" y="-9525"/>
              <a:ext cx="1045005" cy="73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4016355" y="1927153"/>
            <a:ext cx="2915935" cy="2052223"/>
            <a:chOff x="0" y="-9525"/>
            <a:chExt cx="1045005" cy="735470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1045005" cy="725945"/>
            </a:xfrm>
            <a:custGeom>
              <a:rect b="b" l="l" r="r" t="t"/>
              <a:pathLst>
                <a:path extrusionOk="0" h="725945" w="1045005">
                  <a:moveTo>
                    <a:pt x="0" y="0"/>
                  </a:moveTo>
                  <a:lnTo>
                    <a:pt x="1045005" y="0"/>
                  </a:lnTo>
                  <a:lnTo>
                    <a:pt x="1045005" y="725945"/>
                  </a:lnTo>
                  <a:lnTo>
                    <a:pt x="0" y="725945"/>
                  </a:lnTo>
                  <a:close/>
                </a:path>
              </a:pathLst>
            </a:custGeom>
            <a:solidFill>
              <a:srgbClr val="D9D9D9">
                <a:alpha val="49803"/>
              </a:srgbClr>
            </a:solidFill>
            <a:ln>
              <a:noFill/>
            </a:ln>
          </p:spPr>
        </p:sp>
        <p:sp>
          <p:nvSpPr>
            <p:cNvPr id="243" name="Google Shape;243;p15"/>
            <p:cNvSpPr txBox="1"/>
            <p:nvPr/>
          </p:nvSpPr>
          <p:spPr>
            <a:xfrm>
              <a:off x="0" y="-9525"/>
              <a:ext cx="1045005" cy="73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5"/>
          <p:cNvGrpSpPr/>
          <p:nvPr/>
        </p:nvGrpSpPr>
        <p:grpSpPr>
          <a:xfrm>
            <a:off x="4016355" y="4089987"/>
            <a:ext cx="2915935" cy="2052223"/>
            <a:chOff x="0" y="-9525"/>
            <a:chExt cx="1045005" cy="735470"/>
          </a:xfrm>
        </p:grpSpPr>
        <p:sp>
          <p:nvSpPr>
            <p:cNvPr id="245" name="Google Shape;245;p15"/>
            <p:cNvSpPr/>
            <p:nvPr/>
          </p:nvSpPr>
          <p:spPr>
            <a:xfrm>
              <a:off x="0" y="0"/>
              <a:ext cx="1045005" cy="725945"/>
            </a:xfrm>
            <a:custGeom>
              <a:rect b="b" l="l" r="r" t="t"/>
              <a:pathLst>
                <a:path extrusionOk="0" h="725945" w="1045005">
                  <a:moveTo>
                    <a:pt x="0" y="0"/>
                  </a:moveTo>
                  <a:lnTo>
                    <a:pt x="1045005" y="0"/>
                  </a:lnTo>
                  <a:lnTo>
                    <a:pt x="1045005" y="725945"/>
                  </a:lnTo>
                  <a:lnTo>
                    <a:pt x="0" y="725945"/>
                  </a:lnTo>
                  <a:close/>
                </a:path>
              </a:pathLst>
            </a:custGeom>
            <a:solidFill>
              <a:srgbClr val="D9D9D9">
                <a:alpha val="49803"/>
              </a:srgbClr>
            </a:solidFill>
            <a:ln>
              <a:noFill/>
            </a:ln>
          </p:spPr>
        </p:sp>
        <p:sp>
          <p:nvSpPr>
            <p:cNvPr id="246" name="Google Shape;246;p15"/>
            <p:cNvSpPr txBox="1"/>
            <p:nvPr/>
          </p:nvSpPr>
          <p:spPr>
            <a:xfrm>
              <a:off x="0" y="-9525"/>
              <a:ext cx="1045005" cy="73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15"/>
          <p:cNvCxnSpPr/>
          <p:nvPr/>
        </p:nvCxnSpPr>
        <p:spPr>
          <a:xfrm rot="10800000">
            <a:off x="793113" y="2133853"/>
            <a:ext cx="0" cy="4180867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93113" y="6280574"/>
            <a:ext cx="6105016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9" name="Google Shape;249;p15"/>
          <p:cNvGrpSpPr/>
          <p:nvPr/>
        </p:nvGrpSpPr>
        <p:grpSpPr>
          <a:xfrm rot="5400000">
            <a:off x="6865784" y="6178368"/>
            <a:ext cx="233615" cy="204413"/>
            <a:chOff x="0" y="0"/>
            <a:chExt cx="812800" cy="711200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1" name="Google Shape;251;p15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676305" y="1929440"/>
            <a:ext cx="233615" cy="204413"/>
            <a:chOff x="0" y="0"/>
            <a:chExt cx="812800" cy="711200"/>
          </a:xfrm>
        </p:grpSpPr>
        <p:sp>
          <p:nvSpPr>
            <p:cNvPr id="253" name="Google Shape;253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4" name="Google Shape;254;p15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5"/>
          <p:cNvGrpSpPr/>
          <p:nvPr/>
        </p:nvGrpSpPr>
        <p:grpSpPr>
          <a:xfrm>
            <a:off x="1927309" y="2597180"/>
            <a:ext cx="1075583" cy="1075583"/>
            <a:chOff x="0" y="0"/>
            <a:chExt cx="812800" cy="812800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5B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5"/>
          <p:cNvSpPr txBox="1"/>
          <p:nvPr/>
        </p:nvSpPr>
        <p:spPr>
          <a:xfrm>
            <a:off x="2133941" y="2836838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259" name="Google Shape;259;p15"/>
          <p:cNvGrpSpPr/>
          <p:nvPr/>
        </p:nvGrpSpPr>
        <p:grpSpPr>
          <a:xfrm>
            <a:off x="3002892" y="3672762"/>
            <a:ext cx="1075583" cy="1075583"/>
            <a:chOff x="0" y="0"/>
            <a:chExt cx="812800" cy="812800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D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5"/>
          <p:cNvSpPr txBox="1"/>
          <p:nvPr/>
        </p:nvSpPr>
        <p:spPr>
          <a:xfrm>
            <a:off x="3209523" y="3912421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>
            <a:off x="5551069" y="3046497"/>
            <a:ext cx="1075583" cy="1075583"/>
            <a:chOff x="0" y="0"/>
            <a:chExt cx="812800" cy="812800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5B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4078475" y="2416966"/>
            <a:ext cx="1075583" cy="1075583"/>
            <a:chOff x="0" y="0"/>
            <a:chExt cx="812800" cy="812800"/>
          </a:xfrm>
        </p:grpSpPr>
        <p:sp>
          <p:nvSpPr>
            <p:cNvPr id="267" name="Google Shape;26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5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4616266" y="4849369"/>
            <a:ext cx="1075583" cy="1075583"/>
            <a:chOff x="0" y="0"/>
            <a:chExt cx="812800" cy="812800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2288282" y="4380349"/>
            <a:ext cx="1075583" cy="1075583"/>
            <a:chOff x="0" y="0"/>
            <a:chExt cx="812800" cy="812800"/>
          </a:xfrm>
        </p:grpSpPr>
        <p:sp>
          <p:nvSpPr>
            <p:cNvPr id="273" name="Google Shape;27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5219909" y="2193754"/>
            <a:ext cx="1075583" cy="1075583"/>
            <a:chOff x="0" y="0"/>
            <a:chExt cx="812800" cy="812800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D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1212700" y="1970915"/>
            <a:ext cx="1075583" cy="1075583"/>
            <a:chOff x="0" y="0"/>
            <a:chExt cx="812800" cy="812800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5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5"/>
          <p:cNvSpPr txBox="1"/>
          <p:nvPr/>
        </p:nvSpPr>
        <p:spPr>
          <a:xfrm>
            <a:off x="640862" y="1691608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7199768" y="6176602"/>
            <a:ext cx="304502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HIGH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762432" y="6437010"/>
            <a:ext cx="29497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LOW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 rot="-5400000">
            <a:off x="81410" y="3783096"/>
            <a:ext cx="8878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RISK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2176086" y="6377989"/>
            <a:ext cx="3525738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IMPLEMENTATION COMPLEXITY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5757701" y="3286156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4285106" y="2656625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4822897" y="5089027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89" name="Google Shape;289;p15"/>
          <p:cNvSpPr txBox="1"/>
          <p:nvPr/>
        </p:nvSpPr>
        <p:spPr>
          <a:xfrm>
            <a:off x="2494914" y="4620007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90" name="Google Shape;290;p15"/>
          <p:cNvSpPr txBox="1"/>
          <p:nvPr/>
        </p:nvSpPr>
        <p:spPr>
          <a:xfrm>
            <a:off x="5426541" y="2433412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1419331" y="2210573"/>
            <a:ext cx="66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Add label here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666950" y="689325"/>
            <a:ext cx="9358100" cy="65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43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PRIORITIZATION MATRIX INFOGRAPHIC</a:t>
            </a: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7141840" y="2247169"/>
            <a:ext cx="1512901" cy="1640400"/>
            <a:chOff x="0" y="-9525"/>
            <a:chExt cx="542190" cy="587882"/>
          </a:xfrm>
        </p:grpSpPr>
        <p:sp>
          <p:nvSpPr>
            <p:cNvPr id="294" name="Google Shape;294;p15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4B5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5"/>
          <p:cNvSpPr txBox="1"/>
          <p:nvPr/>
        </p:nvSpPr>
        <p:spPr>
          <a:xfrm>
            <a:off x="7395467" y="2588774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7298295" y="2900868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8769041" y="2242362"/>
            <a:ext cx="1512901" cy="1640400"/>
            <a:chOff x="0" y="-9525"/>
            <a:chExt cx="542190" cy="587882"/>
          </a:xfrm>
        </p:grpSpPr>
        <p:sp>
          <p:nvSpPr>
            <p:cNvPr id="299" name="Google Shape;299;p15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162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5"/>
          <p:cNvSpPr txBox="1"/>
          <p:nvPr/>
        </p:nvSpPr>
        <p:spPr>
          <a:xfrm>
            <a:off x="9022668" y="2583967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8925497" y="2896062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303" name="Google Shape;303;p15"/>
          <p:cNvGrpSpPr/>
          <p:nvPr/>
        </p:nvGrpSpPr>
        <p:grpSpPr>
          <a:xfrm>
            <a:off x="7141840" y="4077277"/>
            <a:ext cx="1512901" cy="1640400"/>
            <a:chOff x="0" y="-9525"/>
            <a:chExt cx="542190" cy="587882"/>
          </a:xfrm>
        </p:grpSpPr>
        <p:sp>
          <p:nvSpPr>
            <p:cNvPr id="304" name="Google Shape;304;p15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BAD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5"/>
          <p:cNvSpPr txBox="1"/>
          <p:nvPr/>
        </p:nvSpPr>
        <p:spPr>
          <a:xfrm>
            <a:off x="7395467" y="4418882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7298295" y="4730977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  <p:grpSp>
        <p:nvGrpSpPr>
          <p:cNvPr id="308" name="Google Shape;308;p15"/>
          <p:cNvGrpSpPr/>
          <p:nvPr/>
        </p:nvGrpSpPr>
        <p:grpSpPr>
          <a:xfrm>
            <a:off x="8769041" y="4072470"/>
            <a:ext cx="1512901" cy="1640400"/>
            <a:chOff x="0" y="-9525"/>
            <a:chExt cx="542190" cy="587882"/>
          </a:xfrm>
        </p:grpSpPr>
        <p:sp>
          <p:nvSpPr>
            <p:cNvPr id="309" name="Google Shape;309;p15"/>
            <p:cNvSpPr/>
            <p:nvPr/>
          </p:nvSpPr>
          <p:spPr>
            <a:xfrm>
              <a:off x="0" y="0"/>
              <a:ext cx="542190" cy="578357"/>
            </a:xfrm>
            <a:custGeom>
              <a:rect b="b" l="l" r="r" t="t"/>
              <a:pathLst>
                <a:path extrusionOk="0" h="578357" w="542190">
                  <a:moveTo>
                    <a:pt x="97228" y="0"/>
                  </a:moveTo>
                  <a:lnTo>
                    <a:pt x="444962" y="0"/>
                  </a:lnTo>
                  <a:cubicBezTo>
                    <a:pt x="470748" y="0"/>
                    <a:pt x="495478" y="10244"/>
                    <a:pt x="513712" y="28477"/>
                  </a:cubicBezTo>
                  <a:cubicBezTo>
                    <a:pt x="531946" y="46711"/>
                    <a:pt x="542190" y="71442"/>
                    <a:pt x="542190" y="97228"/>
                  </a:cubicBezTo>
                  <a:lnTo>
                    <a:pt x="542190" y="481129"/>
                  </a:lnTo>
                  <a:cubicBezTo>
                    <a:pt x="542190" y="534827"/>
                    <a:pt x="498659" y="578357"/>
                    <a:pt x="444962" y="578357"/>
                  </a:cubicBezTo>
                  <a:lnTo>
                    <a:pt x="97228" y="578357"/>
                  </a:lnTo>
                  <a:cubicBezTo>
                    <a:pt x="71442" y="578357"/>
                    <a:pt x="46711" y="568114"/>
                    <a:pt x="28477" y="549880"/>
                  </a:cubicBezTo>
                  <a:cubicBezTo>
                    <a:pt x="10244" y="531646"/>
                    <a:pt x="0" y="506916"/>
                    <a:pt x="0" y="481129"/>
                  </a:cubicBezTo>
                  <a:lnTo>
                    <a:pt x="0" y="97228"/>
                  </a:lnTo>
                  <a:cubicBezTo>
                    <a:pt x="0" y="71442"/>
                    <a:pt x="10244" y="46711"/>
                    <a:pt x="28477" y="28477"/>
                  </a:cubicBezTo>
                  <a:cubicBezTo>
                    <a:pt x="46711" y="10244"/>
                    <a:pt x="71442" y="0"/>
                    <a:pt x="97228" y="0"/>
                  </a:cubicBezTo>
                  <a:close/>
                </a:path>
              </a:pathLst>
            </a:custGeom>
            <a:solidFill>
              <a:srgbClr val="4D5B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0" y="-9525"/>
              <a:ext cx="542190" cy="587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5"/>
          <p:cNvSpPr txBox="1"/>
          <p:nvPr/>
        </p:nvSpPr>
        <p:spPr>
          <a:xfrm>
            <a:off x="9022668" y="4414075"/>
            <a:ext cx="100564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TITLE HERE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8925497" y="4726170"/>
            <a:ext cx="12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odor amet, consectetuer adipiscing elit. Ipsum risus lobortis cras interdum taciti.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A38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-25792" t="0"/>
            </a:stretch>
          </a:blipFill>
          <a:ln>
            <a:noFill/>
          </a:ln>
        </p:spPr>
      </p:sp>
      <p:grpSp>
        <p:nvGrpSpPr>
          <p:cNvPr id="318" name="Google Shape;318;p16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319" name="Google Shape;319;p16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322" name="Google Shape;322;p16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325" name="Google Shape;32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6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328" name="Google Shape;32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6"/>
          <p:cNvGrpSpPr/>
          <p:nvPr/>
        </p:nvGrpSpPr>
        <p:grpSpPr>
          <a:xfrm>
            <a:off x="592433" y="5310790"/>
            <a:ext cx="292447" cy="306155"/>
            <a:chOff x="0" y="-38100"/>
            <a:chExt cx="812800" cy="850900"/>
          </a:xfrm>
        </p:grpSpPr>
        <p:sp>
          <p:nvSpPr>
            <p:cNvPr id="334" name="Google Shape;33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6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38" name="Google Shape;338;p16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501859" y="5663484"/>
            <a:ext cx="473594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#D9D9D9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43" name="Google Shape;343;p16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44" name="Google Shape;344;p16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46" name="Google Shape;346;p16"/>
          <p:cNvGrpSpPr/>
          <p:nvPr/>
        </p:nvGrpSpPr>
        <p:grpSpPr>
          <a:xfrm>
            <a:off x="1008272" y="5310790"/>
            <a:ext cx="292447" cy="306155"/>
            <a:chOff x="0" y="-38100"/>
            <a:chExt cx="812800" cy="850900"/>
          </a:xfrm>
        </p:grpSpPr>
        <p:sp>
          <p:nvSpPr>
            <p:cNvPr id="347" name="Google Shape;34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6"/>
          <p:cNvSpPr txBox="1"/>
          <p:nvPr/>
        </p:nvSpPr>
        <p:spPr>
          <a:xfrm>
            <a:off x="912834" y="5663484"/>
            <a:ext cx="473594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grpSp>
        <p:nvGrpSpPr>
          <p:cNvPr id="350" name="Google Shape;350;p16"/>
          <p:cNvGrpSpPr/>
          <p:nvPr/>
        </p:nvGrpSpPr>
        <p:grpSpPr>
          <a:xfrm>
            <a:off x="1424111" y="5310790"/>
            <a:ext cx="292447" cy="306155"/>
            <a:chOff x="0" y="-38100"/>
            <a:chExt cx="812800" cy="850900"/>
          </a:xfrm>
        </p:grpSpPr>
        <p:sp>
          <p:nvSpPr>
            <p:cNvPr id="351" name="Google Shape;35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6"/>
          <p:cNvSpPr txBox="1"/>
          <p:nvPr/>
        </p:nvSpPr>
        <p:spPr>
          <a:xfrm>
            <a:off x="1323809" y="5663484"/>
            <a:ext cx="473594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#A6A6A6</a:t>
            </a:r>
            <a:endParaRPr/>
          </a:p>
        </p:txBody>
      </p:sp>
      <p:grpSp>
        <p:nvGrpSpPr>
          <p:cNvPr id="354" name="Google Shape;354;p16"/>
          <p:cNvGrpSpPr/>
          <p:nvPr/>
        </p:nvGrpSpPr>
        <p:grpSpPr>
          <a:xfrm>
            <a:off x="1847663" y="5308949"/>
            <a:ext cx="292447" cy="307996"/>
            <a:chOff x="0" y="-38100"/>
            <a:chExt cx="716588" cy="754688"/>
          </a:xfrm>
        </p:grpSpPr>
        <p:sp>
          <p:nvSpPr>
            <p:cNvPr id="355" name="Google Shape;355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6"/>
          <p:cNvSpPr txBox="1"/>
          <p:nvPr/>
        </p:nvSpPr>
        <p:spPr>
          <a:xfrm>
            <a:off x="1734784" y="5663483"/>
            <a:ext cx="537181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#545454</a:t>
            </a:r>
            <a:endParaRPr/>
          </a:p>
        </p:txBody>
      </p:sp>
      <p:grpSp>
        <p:nvGrpSpPr>
          <p:cNvPr id="358" name="Google Shape;358;p16"/>
          <p:cNvGrpSpPr/>
          <p:nvPr/>
        </p:nvGrpSpPr>
        <p:grpSpPr>
          <a:xfrm>
            <a:off x="2295055" y="5310790"/>
            <a:ext cx="292447" cy="306155"/>
            <a:chOff x="0" y="-38100"/>
            <a:chExt cx="812800" cy="850900"/>
          </a:xfrm>
        </p:grpSpPr>
        <p:sp>
          <p:nvSpPr>
            <p:cNvPr id="359" name="Google Shape;35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E5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6"/>
          <p:cNvSpPr txBox="1"/>
          <p:nvPr/>
        </p:nvSpPr>
        <p:spPr>
          <a:xfrm>
            <a:off x="2209345" y="5663484"/>
            <a:ext cx="473594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#8E54FF</a:t>
            </a:r>
            <a:endParaRPr/>
          </a:p>
        </p:txBody>
      </p:sp>
      <p:grpSp>
        <p:nvGrpSpPr>
          <p:cNvPr id="362" name="Google Shape;362;p16"/>
          <p:cNvGrpSpPr/>
          <p:nvPr/>
        </p:nvGrpSpPr>
        <p:grpSpPr>
          <a:xfrm>
            <a:off x="2710894" y="5310790"/>
            <a:ext cx="292447" cy="306155"/>
            <a:chOff x="0" y="-38100"/>
            <a:chExt cx="812800" cy="850900"/>
          </a:xfrm>
        </p:grpSpPr>
        <p:sp>
          <p:nvSpPr>
            <p:cNvPr id="363" name="Google Shape;36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A6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6"/>
          <p:cNvSpPr txBox="1"/>
          <p:nvPr/>
        </p:nvSpPr>
        <p:spPr>
          <a:xfrm>
            <a:off x="2620320" y="5663484"/>
            <a:ext cx="473594" cy="79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#CA6CE5</a:t>
            </a:r>
            <a:endParaRPr/>
          </a:p>
        </p:txBody>
      </p:sp>
      <p:grpSp>
        <p:nvGrpSpPr>
          <p:cNvPr id="366" name="Google Shape;366;p16"/>
          <p:cNvGrpSpPr/>
          <p:nvPr/>
        </p:nvGrpSpPr>
        <p:grpSpPr>
          <a:xfrm>
            <a:off x="432469" y="5863428"/>
            <a:ext cx="292447" cy="306155"/>
            <a:chOff x="0" y="-38100"/>
            <a:chExt cx="812800" cy="850900"/>
          </a:xfrm>
        </p:grpSpPr>
        <p:sp>
          <p:nvSpPr>
            <p:cNvPr id="367" name="Google Shape;36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58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6"/>
          <p:cNvSpPr txBox="1"/>
          <p:nvPr/>
        </p:nvSpPr>
        <p:spPr>
          <a:xfrm>
            <a:off x="359239" y="6258089"/>
            <a:ext cx="473594" cy="80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#F581E2</a:t>
            </a:r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>
            <a:off x="829230" y="5866390"/>
            <a:ext cx="292447" cy="307996"/>
            <a:chOff x="0" y="-38100"/>
            <a:chExt cx="716588" cy="754688"/>
          </a:xfrm>
        </p:grpSpPr>
        <p:sp>
          <p:nvSpPr>
            <p:cNvPr id="371" name="Google Shape;371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ECC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6"/>
          <p:cNvSpPr txBox="1"/>
          <p:nvPr/>
        </p:nvSpPr>
        <p:spPr>
          <a:xfrm>
            <a:off x="706863" y="6272417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#ECC3FF</a:t>
            </a:r>
            <a:endParaRPr/>
          </a:p>
        </p:txBody>
      </p:sp>
      <p:grpSp>
        <p:nvGrpSpPr>
          <p:cNvPr id="374" name="Google Shape;374;p16"/>
          <p:cNvGrpSpPr/>
          <p:nvPr/>
        </p:nvGrpSpPr>
        <p:grpSpPr>
          <a:xfrm>
            <a:off x="1203072" y="5861587"/>
            <a:ext cx="292447" cy="307996"/>
            <a:chOff x="0" y="-38100"/>
            <a:chExt cx="716588" cy="754688"/>
          </a:xfrm>
        </p:grpSpPr>
        <p:sp>
          <p:nvSpPr>
            <p:cNvPr id="375" name="Google Shape;375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622E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6"/>
          <p:cNvSpPr txBox="1"/>
          <p:nvPr/>
        </p:nvSpPr>
        <p:spPr>
          <a:xfrm>
            <a:off x="1080706" y="6267614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#622EC9</a:t>
            </a:r>
            <a:endParaRPr/>
          </a:p>
        </p:txBody>
      </p:sp>
      <p:grpSp>
        <p:nvGrpSpPr>
          <p:cNvPr id="378" name="Google Shape;378;p16"/>
          <p:cNvGrpSpPr/>
          <p:nvPr/>
        </p:nvGrpSpPr>
        <p:grpSpPr>
          <a:xfrm>
            <a:off x="1579073" y="5861587"/>
            <a:ext cx="292447" cy="307996"/>
            <a:chOff x="0" y="-38100"/>
            <a:chExt cx="716588" cy="754688"/>
          </a:xfrm>
        </p:grpSpPr>
        <p:sp>
          <p:nvSpPr>
            <p:cNvPr id="379" name="Google Shape;379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162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6"/>
          <p:cNvSpPr txBox="1"/>
          <p:nvPr/>
        </p:nvSpPr>
        <p:spPr>
          <a:xfrm>
            <a:off x="1456706" y="6267614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#162858</a:t>
            </a:r>
            <a:endParaRPr/>
          </a:p>
        </p:txBody>
      </p:sp>
      <p:grpSp>
        <p:nvGrpSpPr>
          <p:cNvPr id="382" name="Google Shape;382;p16"/>
          <p:cNvGrpSpPr/>
          <p:nvPr/>
        </p:nvGrpSpPr>
        <p:grpSpPr>
          <a:xfrm>
            <a:off x="1970030" y="5861587"/>
            <a:ext cx="292447" cy="307996"/>
            <a:chOff x="0" y="-38100"/>
            <a:chExt cx="716588" cy="754688"/>
          </a:xfrm>
        </p:grpSpPr>
        <p:sp>
          <p:nvSpPr>
            <p:cNvPr id="383" name="Google Shape;383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4B5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6"/>
          <p:cNvSpPr txBox="1"/>
          <p:nvPr/>
        </p:nvSpPr>
        <p:spPr>
          <a:xfrm>
            <a:off x="1847663" y="6267614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#4B5078</a:t>
            </a:r>
            <a:endParaRPr/>
          </a:p>
        </p:txBody>
      </p:sp>
      <p:grpSp>
        <p:nvGrpSpPr>
          <p:cNvPr id="386" name="Google Shape;386;p16"/>
          <p:cNvGrpSpPr/>
          <p:nvPr/>
        </p:nvGrpSpPr>
        <p:grpSpPr>
          <a:xfrm>
            <a:off x="2346539" y="5861587"/>
            <a:ext cx="292447" cy="307996"/>
            <a:chOff x="0" y="-38100"/>
            <a:chExt cx="716588" cy="754688"/>
          </a:xfrm>
        </p:grpSpPr>
        <p:sp>
          <p:nvSpPr>
            <p:cNvPr id="387" name="Google Shape;387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BAD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16"/>
          <p:cNvSpPr txBox="1"/>
          <p:nvPr/>
        </p:nvSpPr>
        <p:spPr>
          <a:xfrm>
            <a:off x="2224172" y="6267614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#BAD0FF</a:t>
            </a:r>
            <a:endParaRPr/>
          </a:p>
        </p:txBody>
      </p:sp>
      <p:grpSp>
        <p:nvGrpSpPr>
          <p:cNvPr id="390" name="Google Shape;390;p16"/>
          <p:cNvGrpSpPr/>
          <p:nvPr/>
        </p:nvGrpSpPr>
        <p:grpSpPr>
          <a:xfrm>
            <a:off x="2754861" y="5861587"/>
            <a:ext cx="292447" cy="307996"/>
            <a:chOff x="0" y="-38100"/>
            <a:chExt cx="716588" cy="754688"/>
          </a:xfrm>
        </p:grpSpPr>
        <p:sp>
          <p:nvSpPr>
            <p:cNvPr id="391" name="Google Shape;391;p16"/>
            <p:cNvSpPr/>
            <p:nvPr/>
          </p:nvSpPr>
          <p:spPr>
            <a:xfrm>
              <a:off x="0" y="0"/>
              <a:ext cx="716588" cy="716588"/>
            </a:xfrm>
            <a:custGeom>
              <a:rect b="b" l="l" r="r" t="t"/>
              <a:pathLst>
                <a:path extrusionOk="0" h="716588" w="716588">
                  <a:moveTo>
                    <a:pt x="358294" y="0"/>
                  </a:moveTo>
                  <a:lnTo>
                    <a:pt x="358294" y="0"/>
                  </a:lnTo>
                  <a:cubicBezTo>
                    <a:pt x="556174" y="0"/>
                    <a:pt x="716588" y="160414"/>
                    <a:pt x="716588" y="358294"/>
                  </a:cubicBezTo>
                  <a:lnTo>
                    <a:pt x="716588" y="358294"/>
                  </a:lnTo>
                  <a:cubicBezTo>
                    <a:pt x="716588" y="453320"/>
                    <a:pt x="678839" y="544453"/>
                    <a:pt x="611646" y="611646"/>
                  </a:cubicBezTo>
                  <a:cubicBezTo>
                    <a:pt x="544453" y="678839"/>
                    <a:pt x="453320" y="716588"/>
                    <a:pt x="358294" y="716588"/>
                  </a:cubicBezTo>
                  <a:lnTo>
                    <a:pt x="358294" y="716588"/>
                  </a:lnTo>
                  <a:cubicBezTo>
                    <a:pt x="263269" y="716588"/>
                    <a:pt x="172135" y="678839"/>
                    <a:pt x="104942" y="611646"/>
                  </a:cubicBezTo>
                  <a:cubicBezTo>
                    <a:pt x="37749" y="544453"/>
                    <a:pt x="0" y="453320"/>
                    <a:pt x="0" y="358294"/>
                  </a:cubicBezTo>
                  <a:lnTo>
                    <a:pt x="0" y="358294"/>
                  </a:lnTo>
                  <a:cubicBezTo>
                    <a:pt x="0" y="263269"/>
                    <a:pt x="37749" y="172135"/>
                    <a:pt x="104942" y="104942"/>
                  </a:cubicBezTo>
                  <a:cubicBezTo>
                    <a:pt x="172135" y="37749"/>
                    <a:pt x="263269" y="0"/>
                    <a:pt x="358294" y="0"/>
                  </a:cubicBezTo>
                  <a:close/>
                </a:path>
              </a:pathLst>
            </a:custGeom>
            <a:solidFill>
              <a:srgbClr val="4D5B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0" y="-38100"/>
              <a:ext cx="716588" cy="75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6"/>
          <p:cNvSpPr txBox="1"/>
          <p:nvPr/>
        </p:nvSpPr>
        <p:spPr>
          <a:xfrm>
            <a:off x="2632494" y="6267614"/>
            <a:ext cx="537181" cy="6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#4D5BCC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4615786" y="2688758"/>
            <a:ext cx="416180" cy="357915"/>
          </a:xfrm>
          <a:custGeom>
            <a:rect b="b" l="l" r="r" t="t"/>
            <a:pathLst>
              <a:path extrusionOk="0" h="357915" w="416180">
                <a:moveTo>
                  <a:pt x="0" y="0"/>
                </a:moveTo>
                <a:lnTo>
                  <a:pt x="416179" y="0"/>
                </a:lnTo>
                <a:lnTo>
                  <a:pt x="416179" y="357915"/>
                </a:lnTo>
                <a:lnTo>
                  <a:pt x="0" y="357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6"/>
          <p:cNvSpPr/>
          <p:nvPr/>
        </p:nvSpPr>
        <p:spPr>
          <a:xfrm>
            <a:off x="8863029" y="2688758"/>
            <a:ext cx="295796" cy="408763"/>
          </a:xfrm>
          <a:custGeom>
            <a:rect b="b" l="l" r="r" t="t"/>
            <a:pathLst>
              <a:path extrusionOk="0" h="408763" w="295796">
                <a:moveTo>
                  <a:pt x="0" y="0"/>
                </a:moveTo>
                <a:lnTo>
                  <a:pt x="295796" y="0"/>
                </a:lnTo>
                <a:lnTo>
                  <a:pt x="295796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6"/>
          <p:cNvSpPr/>
          <p:nvPr/>
        </p:nvSpPr>
        <p:spPr>
          <a:xfrm>
            <a:off x="8385350" y="2710533"/>
            <a:ext cx="243697" cy="365214"/>
          </a:xfrm>
          <a:custGeom>
            <a:rect b="b" l="l" r="r" t="t"/>
            <a:pathLst>
              <a:path extrusionOk="0" h="365214" w="243697">
                <a:moveTo>
                  <a:pt x="0" y="0"/>
                </a:moveTo>
                <a:lnTo>
                  <a:pt x="243697" y="0"/>
                </a:lnTo>
                <a:lnTo>
                  <a:pt x="243697" y="365214"/>
                </a:lnTo>
                <a:lnTo>
                  <a:pt x="0" y="36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6"/>
          <p:cNvSpPr/>
          <p:nvPr/>
        </p:nvSpPr>
        <p:spPr>
          <a:xfrm>
            <a:off x="7749367" y="2710533"/>
            <a:ext cx="404160" cy="365214"/>
          </a:xfrm>
          <a:custGeom>
            <a:rect b="b" l="l" r="r" t="t"/>
            <a:pathLst>
              <a:path extrusionOk="0" h="365214" w="404160">
                <a:moveTo>
                  <a:pt x="0" y="0"/>
                </a:moveTo>
                <a:lnTo>
                  <a:pt x="404160" y="0"/>
                </a:lnTo>
                <a:lnTo>
                  <a:pt x="404160" y="365214"/>
                </a:lnTo>
                <a:lnTo>
                  <a:pt x="0" y="36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6"/>
          <p:cNvSpPr/>
          <p:nvPr/>
        </p:nvSpPr>
        <p:spPr>
          <a:xfrm>
            <a:off x="7152331" y="2710533"/>
            <a:ext cx="365214" cy="365214"/>
          </a:xfrm>
          <a:custGeom>
            <a:rect b="b" l="l" r="r" t="t"/>
            <a:pathLst>
              <a:path extrusionOk="0" h="365214" w="365214">
                <a:moveTo>
                  <a:pt x="0" y="0"/>
                </a:moveTo>
                <a:lnTo>
                  <a:pt x="365213" y="0"/>
                </a:lnTo>
                <a:lnTo>
                  <a:pt x="365213" y="365214"/>
                </a:lnTo>
                <a:lnTo>
                  <a:pt x="0" y="36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6"/>
          <p:cNvSpPr/>
          <p:nvPr/>
        </p:nvSpPr>
        <p:spPr>
          <a:xfrm>
            <a:off x="6420844" y="2714183"/>
            <a:ext cx="499664" cy="307066"/>
          </a:xfrm>
          <a:custGeom>
            <a:rect b="b" l="l" r="r" t="t"/>
            <a:pathLst>
              <a:path extrusionOk="0" h="307066" w="499664">
                <a:moveTo>
                  <a:pt x="0" y="0"/>
                </a:moveTo>
                <a:lnTo>
                  <a:pt x="499664" y="0"/>
                </a:lnTo>
                <a:lnTo>
                  <a:pt x="499664" y="307066"/>
                </a:lnTo>
                <a:lnTo>
                  <a:pt x="0" y="30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16"/>
          <p:cNvSpPr/>
          <p:nvPr/>
        </p:nvSpPr>
        <p:spPr>
          <a:xfrm>
            <a:off x="5263788" y="2688758"/>
            <a:ext cx="408763" cy="408763"/>
          </a:xfrm>
          <a:custGeom>
            <a:rect b="b" l="l" r="r" t="t"/>
            <a:pathLst>
              <a:path extrusionOk="0" h="408763" w="408763">
                <a:moveTo>
                  <a:pt x="0" y="0"/>
                </a:moveTo>
                <a:lnTo>
                  <a:pt x="408763" y="0"/>
                </a:lnTo>
                <a:lnTo>
                  <a:pt x="408763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16"/>
          <p:cNvSpPr/>
          <p:nvPr/>
        </p:nvSpPr>
        <p:spPr>
          <a:xfrm>
            <a:off x="5904374" y="2688758"/>
            <a:ext cx="284648" cy="408763"/>
          </a:xfrm>
          <a:custGeom>
            <a:rect b="b" l="l" r="r" t="t"/>
            <a:pathLst>
              <a:path extrusionOk="0" h="408763" w="284648">
                <a:moveTo>
                  <a:pt x="0" y="0"/>
                </a:moveTo>
                <a:lnTo>
                  <a:pt x="284648" y="0"/>
                </a:lnTo>
                <a:lnTo>
                  <a:pt x="284648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16"/>
          <p:cNvSpPr/>
          <p:nvPr/>
        </p:nvSpPr>
        <p:spPr>
          <a:xfrm>
            <a:off x="7538008" y="3449509"/>
            <a:ext cx="358969" cy="408763"/>
          </a:xfrm>
          <a:custGeom>
            <a:rect b="b" l="l" r="r" t="t"/>
            <a:pathLst>
              <a:path extrusionOk="0" h="408763" w="358969">
                <a:moveTo>
                  <a:pt x="0" y="0"/>
                </a:moveTo>
                <a:lnTo>
                  <a:pt x="358968" y="0"/>
                </a:lnTo>
                <a:lnTo>
                  <a:pt x="358968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16"/>
          <p:cNvSpPr/>
          <p:nvPr/>
        </p:nvSpPr>
        <p:spPr>
          <a:xfrm>
            <a:off x="8723851" y="3523672"/>
            <a:ext cx="473933" cy="281775"/>
          </a:xfrm>
          <a:custGeom>
            <a:rect b="b" l="l" r="r" t="t"/>
            <a:pathLst>
              <a:path extrusionOk="0" h="281775" w="473933">
                <a:moveTo>
                  <a:pt x="0" y="0"/>
                </a:moveTo>
                <a:lnTo>
                  <a:pt x="473934" y="0"/>
                </a:lnTo>
                <a:lnTo>
                  <a:pt x="473934" y="281775"/>
                </a:lnTo>
                <a:lnTo>
                  <a:pt x="0" y="281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6"/>
          <p:cNvSpPr/>
          <p:nvPr/>
        </p:nvSpPr>
        <p:spPr>
          <a:xfrm>
            <a:off x="5181387" y="3471284"/>
            <a:ext cx="365214" cy="365214"/>
          </a:xfrm>
          <a:custGeom>
            <a:rect b="b" l="l" r="r" t="t"/>
            <a:pathLst>
              <a:path extrusionOk="0" h="365214" w="365214">
                <a:moveTo>
                  <a:pt x="0" y="0"/>
                </a:moveTo>
                <a:lnTo>
                  <a:pt x="365214" y="0"/>
                </a:lnTo>
                <a:lnTo>
                  <a:pt x="365214" y="365214"/>
                </a:lnTo>
                <a:lnTo>
                  <a:pt x="0" y="36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6"/>
          <p:cNvSpPr/>
          <p:nvPr/>
        </p:nvSpPr>
        <p:spPr>
          <a:xfrm>
            <a:off x="4615786" y="3471284"/>
            <a:ext cx="365214" cy="365214"/>
          </a:xfrm>
          <a:custGeom>
            <a:rect b="b" l="l" r="r" t="t"/>
            <a:pathLst>
              <a:path extrusionOk="0" h="365214" w="365214">
                <a:moveTo>
                  <a:pt x="0" y="0"/>
                </a:moveTo>
                <a:lnTo>
                  <a:pt x="365213" y="0"/>
                </a:lnTo>
                <a:lnTo>
                  <a:pt x="365213" y="365214"/>
                </a:lnTo>
                <a:lnTo>
                  <a:pt x="0" y="36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6"/>
          <p:cNvSpPr/>
          <p:nvPr/>
        </p:nvSpPr>
        <p:spPr>
          <a:xfrm>
            <a:off x="6914621" y="3460454"/>
            <a:ext cx="405297" cy="386875"/>
          </a:xfrm>
          <a:custGeom>
            <a:rect b="b" l="l" r="r" t="t"/>
            <a:pathLst>
              <a:path extrusionOk="0" h="386875" w="405297">
                <a:moveTo>
                  <a:pt x="0" y="0"/>
                </a:moveTo>
                <a:lnTo>
                  <a:pt x="405297" y="0"/>
                </a:lnTo>
                <a:lnTo>
                  <a:pt x="405297" y="386874"/>
                </a:lnTo>
                <a:lnTo>
                  <a:pt x="0" y="386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6"/>
          <p:cNvSpPr/>
          <p:nvPr/>
        </p:nvSpPr>
        <p:spPr>
          <a:xfrm>
            <a:off x="5755249" y="3449509"/>
            <a:ext cx="405791" cy="408763"/>
          </a:xfrm>
          <a:custGeom>
            <a:rect b="b" l="l" r="r" t="t"/>
            <a:pathLst>
              <a:path extrusionOk="0" h="408763" w="405791">
                <a:moveTo>
                  <a:pt x="0" y="0"/>
                </a:moveTo>
                <a:lnTo>
                  <a:pt x="405791" y="0"/>
                </a:lnTo>
                <a:lnTo>
                  <a:pt x="405791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6"/>
          <p:cNvSpPr/>
          <p:nvPr/>
        </p:nvSpPr>
        <p:spPr>
          <a:xfrm>
            <a:off x="6365558" y="3445493"/>
            <a:ext cx="338479" cy="412780"/>
          </a:xfrm>
          <a:custGeom>
            <a:rect b="b" l="l" r="r" t="t"/>
            <a:pathLst>
              <a:path extrusionOk="0" h="412780" w="338479">
                <a:moveTo>
                  <a:pt x="0" y="0"/>
                </a:moveTo>
                <a:lnTo>
                  <a:pt x="338479" y="0"/>
                </a:lnTo>
                <a:lnTo>
                  <a:pt x="338479" y="412780"/>
                </a:lnTo>
                <a:lnTo>
                  <a:pt x="0" y="412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6"/>
          <p:cNvSpPr/>
          <p:nvPr/>
        </p:nvSpPr>
        <p:spPr>
          <a:xfrm>
            <a:off x="8124679" y="3471284"/>
            <a:ext cx="384443" cy="386552"/>
          </a:xfrm>
          <a:custGeom>
            <a:rect b="b" l="l" r="r" t="t"/>
            <a:pathLst>
              <a:path extrusionOk="0" h="386552" w="384443">
                <a:moveTo>
                  <a:pt x="0" y="0"/>
                </a:moveTo>
                <a:lnTo>
                  <a:pt x="384443" y="0"/>
                </a:lnTo>
                <a:lnTo>
                  <a:pt x="384443" y="386552"/>
                </a:lnTo>
                <a:lnTo>
                  <a:pt x="0" y="386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6"/>
          <p:cNvSpPr/>
          <p:nvPr/>
        </p:nvSpPr>
        <p:spPr>
          <a:xfrm>
            <a:off x="8083587" y="4200726"/>
            <a:ext cx="329984" cy="408763"/>
          </a:xfrm>
          <a:custGeom>
            <a:rect b="b" l="l" r="r" t="t"/>
            <a:pathLst>
              <a:path extrusionOk="0" h="408763" w="329984">
                <a:moveTo>
                  <a:pt x="0" y="0"/>
                </a:moveTo>
                <a:lnTo>
                  <a:pt x="329983" y="0"/>
                </a:lnTo>
                <a:lnTo>
                  <a:pt x="329983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6"/>
          <p:cNvSpPr/>
          <p:nvPr/>
        </p:nvSpPr>
        <p:spPr>
          <a:xfrm>
            <a:off x="7372539" y="4200726"/>
            <a:ext cx="444308" cy="408763"/>
          </a:xfrm>
          <a:custGeom>
            <a:rect b="b" l="l" r="r" t="t"/>
            <a:pathLst>
              <a:path extrusionOk="0" h="408763" w="444308">
                <a:moveTo>
                  <a:pt x="0" y="0"/>
                </a:moveTo>
                <a:lnTo>
                  <a:pt x="444308" y="0"/>
                </a:lnTo>
                <a:lnTo>
                  <a:pt x="444308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6"/>
          <p:cNvSpPr/>
          <p:nvPr/>
        </p:nvSpPr>
        <p:spPr>
          <a:xfrm>
            <a:off x="8707752" y="4293424"/>
            <a:ext cx="467128" cy="268386"/>
          </a:xfrm>
          <a:custGeom>
            <a:rect b="b" l="l" r="r" t="t"/>
            <a:pathLst>
              <a:path extrusionOk="0" h="268386" w="467128">
                <a:moveTo>
                  <a:pt x="0" y="0"/>
                </a:moveTo>
                <a:lnTo>
                  <a:pt x="467128" y="0"/>
                </a:lnTo>
                <a:lnTo>
                  <a:pt x="467128" y="268386"/>
                </a:lnTo>
                <a:lnTo>
                  <a:pt x="0" y="268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6"/>
          <p:cNvSpPr/>
          <p:nvPr/>
        </p:nvSpPr>
        <p:spPr>
          <a:xfrm>
            <a:off x="6030514" y="4200726"/>
            <a:ext cx="408763" cy="408763"/>
          </a:xfrm>
          <a:custGeom>
            <a:rect b="b" l="l" r="r" t="t"/>
            <a:pathLst>
              <a:path extrusionOk="0" h="408763" w="408763">
                <a:moveTo>
                  <a:pt x="0" y="0"/>
                </a:moveTo>
                <a:lnTo>
                  <a:pt x="408764" y="0"/>
                </a:lnTo>
                <a:lnTo>
                  <a:pt x="408764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>
            <a:off x="4615786" y="4200726"/>
            <a:ext cx="475306" cy="408763"/>
          </a:xfrm>
          <a:custGeom>
            <a:rect b="b" l="l" r="r" t="t"/>
            <a:pathLst>
              <a:path extrusionOk="0" h="408763" w="475306">
                <a:moveTo>
                  <a:pt x="0" y="0"/>
                </a:moveTo>
                <a:lnTo>
                  <a:pt x="475306" y="0"/>
                </a:lnTo>
                <a:lnTo>
                  <a:pt x="475306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6"/>
          <p:cNvSpPr/>
          <p:nvPr/>
        </p:nvSpPr>
        <p:spPr>
          <a:xfrm>
            <a:off x="6657695" y="4200726"/>
            <a:ext cx="408020" cy="408763"/>
          </a:xfrm>
          <a:custGeom>
            <a:rect b="b" l="l" r="r" t="t"/>
            <a:pathLst>
              <a:path extrusionOk="0" h="408763" w="408020">
                <a:moveTo>
                  <a:pt x="0" y="0"/>
                </a:moveTo>
                <a:lnTo>
                  <a:pt x="408020" y="0"/>
                </a:lnTo>
                <a:lnTo>
                  <a:pt x="408020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6"/>
          <p:cNvSpPr/>
          <p:nvPr/>
        </p:nvSpPr>
        <p:spPr>
          <a:xfrm>
            <a:off x="5356421" y="4200726"/>
            <a:ext cx="408763" cy="408763"/>
          </a:xfrm>
          <a:custGeom>
            <a:rect b="b" l="l" r="r" t="t"/>
            <a:pathLst>
              <a:path extrusionOk="0" h="408763" w="408763">
                <a:moveTo>
                  <a:pt x="0" y="0"/>
                </a:moveTo>
                <a:lnTo>
                  <a:pt x="408764" y="0"/>
                </a:lnTo>
                <a:lnTo>
                  <a:pt x="408764" y="408763"/>
                </a:lnTo>
                <a:lnTo>
                  <a:pt x="0" y="40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6"/>
          <p:cNvSpPr/>
          <p:nvPr/>
        </p:nvSpPr>
        <p:spPr>
          <a:xfrm>
            <a:off x="7594519" y="4963179"/>
            <a:ext cx="447984" cy="353500"/>
          </a:xfrm>
          <a:custGeom>
            <a:rect b="b" l="l" r="r" t="t"/>
            <a:pathLst>
              <a:path extrusionOk="0" h="353500" w="447984">
                <a:moveTo>
                  <a:pt x="0" y="0"/>
                </a:moveTo>
                <a:lnTo>
                  <a:pt x="447984" y="0"/>
                </a:lnTo>
                <a:lnTo>
                  <a:pt x="447984" y="353500"/>
                </a:lnTo>
                <a:lnTo>
                  <a:pt x="0" y="3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6"/>
          <p:cNvSpPr/>
          <p:nvPr/>
        </p:nvSpPr>
        <p:spPr>
          <a:xfrm>
            <a:off x="6907884" y="4979792"/>
            <a:ext cx="462012" cy="278047"/>
          </a:xfrm>
          <a:custGeom>
            <a:rect b="b" l="l" r="r" t="t"/>
            <a:pathLst>
              <a:path extrusionOk="0" h="278047" w="462012">
                <a:moveTo>
                  <a:pt x="0" y="0"/>
                </a:moveTo>
                <a:lnTo>
                  <a:pt x="462012" y="0"/>
                </a:lnTo>
                <a:lnTo>
                  <a:pt x="462012" y="278048"/>
                </a:lnTo>
                <a:lnTo>
                  <a:pt x="0" y="278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6"/>
          <p:cNvSpPr/>
          <p:nvPr/>
        </p:nvSpPr>
        <p:spPr>
          <a:xfrm>
            <a:off x="5820091" y="4937319"/>
            <a:ext cx="380170" cy="405220"/>
          </a:xfrm>
          <a:custGeom>
            <a:rect b="b" l="l" r="r" t="t"/>
            <a:pathLst>
              <a:path extrusionOk="0" h="405220" w="380170">
                <a:moveTo>
                  <a:pt x="0" y="0"/>
                </a:moveTo>
                <a:lnTo>
                  <a:pt x="380170" y="0"/>
                </a:lnTo>
                <a:lnTo>
                  <a:pt x="380170" y="405220"/>
                </a:lnTo>
                <a:lnTo>
                  <a:pt x="0" y="405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6"/>
          <p:cNvSpPr/>
          <p:nvPr/>
        </p:nvSpPr>
        <p:spPr>
          <a:xfrm>
            <a:off x="6424884" y="4942066"/>
            <a:ext cx="258376" cy="353500"/>
          </a:xfrm>
          <a:custGeom>
            <a:rect b="b" l="l" r="r" t="t"/>
            <a:pathLst>
              <a:path extrusionOk="0" h="353500" w="258376">
                <a:moveTo>
                  <a:pt x="0" y="0"/>
                </a:moveTo>
                <a:lnTo>
                  <a:pt x="258377" y="0"/>
                </a:lnTo>
                <a:lnTo>
                  <a:pt x="258377" y="353500"/>
                </a:lnTo>
                <a:lnTo>
                  <a:pt x="0" y="3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6"/>
          <p:cNvSpPr/>
          <p:nvPr/>
        </p:nvSpPr>
        <p:spPr>
          <a:xfrm>
            <a:off x="5298869" y="4937319"/>
            <a:ext cx="295442" cy="405220"/>
          </a:xfrm>
          <a:custGeom>
            <a:rect b="b" l="l" r="r" t="t"/>
            <a:pathLst>
              <a:path extrusionOk="0" h="405220" w="295442">
                <a:moveTo>
                  <a:pt x="0" y="0"/>
                </a:moveTo>
                <a:lnTo>
                  <a:pt x="295442" y="0"/>
                </a:lnTo>
                <a:lnTo>
                  <a:pt x="295442" y="405220"/>
                </a:lnTo>
                <a:lnTo>
                  <a:pt x="0" y="405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16"/>
          <p:cNvSpPr/>
          <p:nvPr/>
        </p:nvSpPr>
        <p:spPr>
          <a:xfrm>
            <a:off x="8847563" y="4963179"/>
            <a:ext cx="353500" cy="353500"/>
          </a:xfrm>
          <a:custGeom>
            <a:rect b="b" l="l" r="r" t="t"/>
            <a:pathLst>
              <a:path extrusionOk="0" h="353500" w="353500">
                <a:moveTo>
                  <a:pt x="0" y="0"/>
                </a:moveTo>
                <a:lnTo>
                  <a:pt x="353500" y="0"/>
                </a:lnTo>
                <a:lnTo>
                  <a:pt x="353500" y="353500"/>
                </a:lnTo>
                <a:lnTo>
                  <a:pt x="0" y="3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16"/>
          <p:cNvSpPr/>
          <p:nvPr/>
        </p:nvSpPr>
        <p:spPr>
          <a:xfrm>
            <a:off x="8268861" y="4963179"/>
            <a:ext cx="353500" cy="353500"/>
          </a:xfrm>
          <a:custGeom>
            <a:rect b="b" l="l" r="r" t="t"/>
            <a:pathLst>
              <a:path extrusionOk="0" h="353500" w="353500">
                <a:moveTo>
                  <a:pt x="0" y="0"/>
                </a:moveTo>
                <a:lnTo>
                  <a:pt x="353500" y="0"/>
                </a:lnTo>
                <a:lnTo>
                  <a:pt x="353500" y="353500"/>
                </a:lnTo>
                <a:lnTo>
                  <a:pt x="0" y="3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16"/>
          <p:cNvSpPr/>
          <p:nvPr/>
        </p:nvSpPr>
        <p:spPr>
          <a:xfrm>
            <a:off x="4615786" y="4914434"/>
            <a:ext cx="457882" cy="408763"/>
          </a:xfrm>
          <a:custGeom>
            <a:rect b="b" l="l" r="r" t="t"/>
            <a:pathLst>
              <a:path extrusionOk="0" h="408763" w="457882">
                <a:moveTo>
                  <a:pt x="0" y="0"/>
                </a:moveTo>
                <a:lnTo>
                  <a:pt x="457881" y="0"/>
                </a:lnTo>
                <a:lnTo>
                  <a:pt x="457881" y="408764"/>
                </a:lnTo>
                <a:lnTo>
                  <a:pt x="0" y="408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16"/>
          <p:cNvSpPr/>
          <p:nvPr/>
        </p:nvSpPr>
        <p:spPr>
          <a:xfrm>
            <a:off x="8760643" y="5720096"/>
            <a:ext cx="349948" cy="400149"/>
          </a:xfrm>
          <a:custGeom>
            <a:rect b="b" l="l" r="r" t="t"/>
            <a:pathLst>
              <a:path extrusionOk="0" h="400149" w="349948">
                <a:moveTo>
                  <a:pt x="0" y="0"/>
                </a:moveTo>
                <a:lnTo>
                  <a:pt x="349949" y="0"/>
                </a:lnTo>
                <a:lnTo>
                  <a:pt x="349949" y="400149"/>
                </a:lnTo>
                <a:lnTo>
                  <a:pt x="0" y="400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16"/>
          <p:cNvSpPr/>
          <p:nvPr/>
        </p:nvSpPr>
        <p:spPr>
          <a:xfrm>
            <a:off x="8067913" y="5772712"/>
            <a:ext cx="421311" cy="294918"/>
          </a:xfrm>
          <a:custGeom>
            <a:rect b="b" l="l" r="r" t="t"/>
            <a:pathLst>
              <a:path extrusionOk="0" h="294918" w="421311">
                <a:moveTo>
                  <a:pt x="0" y="0"/>
                </a:moveTo>
                <a:lnTo>
                  <a:pt x="421311" y="0"/>
                </a:lnTo>
                <a:lnTo>
                  <a:pt x="421311" y="294918"/>
                </a:lnTo>
                <a:lnTo>
                  <a:pt x="0" y="294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16"/>
          <p:cNvSpPr/>
          <p:nvPr/>
        </p:nvSpPr>
        <p:spPr>
          <a:xfrm>
            <a:off x="7432340" y="5772712"/>
            <a:ext cx="360455" cy="294918"/>
          </a:xfrm>
          <a:custGeom>
            <a:rect b="b" l="l" r="r" t="t"/>
            <a:pathLst>
              <a:path extrusionOk="0" h="294918" w="360455">
                <a:moveTo>
                  <a:pt x="0" y="0"/>
                </a:moveTo>
                <a:lnTo>
                  <a:pt x="360455" y="0"/>
                </a:lnTo>
                <a:lnTo>
                  <a:pt x="360455" y="294918"/>
                </a:lnTo>
                <a:lnTo>
                  <a:pt x="0" y="294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16"/>
          <p:cNvSpPr/>
          <p:nvPr/>
        </p:nvSpPr>
        <p:spPr>
          <a:xfrm>
            <a:off x="6393053" y="5720096"/>
            <a:ext cx="201530" cy="400149"/>
          </a:xfrm>
          <a:custGeom>
            <a:rect b="b" l="l" r="r" t="t"/>
            <a:pathLst>
              <a:path extrusionOk="0" h="400149" w="201530">
                <a:moveTo>
                  <a:pt x="0" y="0"/>
                </a:moveTo>
                <a:lnTo>
                  <a:pt x="201530" y="0"/>
                </a:lnTo>
                <a:lnTo>
                  <a:pt x="201530" y="400149"/>
                </a:lnTo>
                <a:lnTo>
                  <a:pt x="0" y="400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16"/>
          <p:cNvSpPr/>
          <p:nvPr/>
        </p:nvSpPr>
        <p:spPr>
          <a:xfrm>
            <a:off x="6866002" y="5772712"/>
            <a:ext cx="294918" cy="294918"/>
          </a:xfrm>
          <a:custGeom>
            <a:rect b="b" l="l" r="r" t="t"/>
            <a:pathLst>
              <a:path extrusionOk="0" h="294918" w="294918">
                <a:moveTo>
                  <a:pt x="0" y="0"/>
                </a:moveTo>
                <a:lnTo>
                  <a:pt x="294918" y="0"/>
                </a:lnTo>
                <a:lnTo>
                  <a:pt x="294918" y="294918"/>
                </a:lnTo>
                <a:lnTo>
                  <a:pt x="0" y="294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16"/>
          <p:cNvSpPr/>
          <p:nvPr/>
        </p:nvSpPr>
        <p:spPr>
          <a:xfrm>
            <a:off x="4612819" y="5684153"/>
            <a:ext cx="254041" cy="472035"/>
          </a:xfrm>
          <a:custGeom>
            <a:rect b="b" l="l" r="r" t="t"/>
            <a:pathLst>
              <a:path extrusionOk="0" h="472035" w="254041">
                <a:moveTo>
                  <a:pt x="0" y="0"/>
                </a:moveTo>
                <a:lnTo>
                  <a:pt x="254041" y="0"/>
                </a:lnTo>
                <a:lnTo>
                  <a:pt x="254041" y="472035"/>
                </a:lnTo>
                <a:lnTo>
                  <a:pt x="0" y="47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16"/>
          <p:cNvSpPr/>
          <p:nvPr/>
        </p:nvSpPr>
        <p:spPr>
          <a:xfrm>
            <a:off x="5139019" y="5684153"/>
            <a:ext cx="365613" cy="472035"/>
          </a:xfrm>
          <a:custGeom>
            <a:rect b="b" l="l" r="r" t="t"/>
            <a:pathLst>
              <a:path extrusionOk="0" h="472035" w="365613">
                <a:moveTo>
                  <a:pt x="0" y="0"/>
                </a:moveTo>
                <a:lnTo>
                  <a:pt x="365613" y="0"/>
                </a:lnTo>
                <a:lnTo>
                  <a:pt x="365613" y="472035"/>
                </a:lnTo>
                <a:lnTo>
                  <a:pt x="0" y="47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6"/>
          <p:cNvSpPr/>
          <p:nvPr/>
        </p:nvSpPr>
        <p:spPr>
          <a:xfrm>
            <a:off x="5776051" y="5720096"/>
            <a:ext cx="345583" cy="400149"/>
          </a:xfrm>
          <a:custGeom>
            <a:rect b="b" l="l" r="r" t="t"/>
            <a:pathLst>
              <a:path extrusionOk="0" h="400149" w="345583">
                <a:moveTo>
                  <a:pt x="0" y="0"/>
                </a:moveTo>
                <a:lnTo>
                  <a:pt x="345583" y="0"/>
                </a:lnTo>
                <a:lnTo>
                  <a:pt x="345583" y="400149"/>
                </a:lnTo>
                <a:lnTo>
                  <a:pt x="0" y="400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A38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-25792" t="0"/>
            </a:stretch>
          </a:blipFill>
          <a:ln>
            <a:noFill/>
          </a:ln>
        </p:spPr>
      </p:sp>
      <p:sp>
        <p:nvSpPr>
          <p:cNvPr id="438" name="Google Shape;438;p17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439" name="Google Shape;439;p17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40" name="Google Shape;440;p17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41" name="Google Shape;441;p17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42" name="Google Shape;442;p17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43" name="Google Shape;443;p17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3711512" y="2864991"/>
            <a:ext cx="3268976" cy="817244"/>
          </a:xfrm>
          <a:custGeom>
            <a:rect b="b" l="l" r="r" t="t"/>
            <a:pathLst>
              <a:path extrusionOk="0" h="817244" w="3268976">
                <a:moveTo>
                  <a:pt x="0" y="0"/>
                </a:moveTo>
                <a:lnTo>
                  <a:pt x="3268976" y="0"/>
                </a:lnTo>
                <a:lnTo>
                  <a:pt x="3268976" y="817244"/>
                </a:lnTo>
                <a:lnTo>
                  <a:pt x="0" y="81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