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3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y="10287000" cx="18288000"/>
  <p:notesSz cx="6858000" cy="9144000"/>
  <p:embeddedFontLst>
    <p:embeddedFont>
      <p:font typeface="Alata"/>
      <p:regular r:id="rId21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21" Type="http://schemas.openxmlformats.org/officeDocument/2006/relationships/font" Target="fonts/Alata-regular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slide" Target="slides/slide14.xml"/><Relationship Id="rId6" Type="http://schemas.openxmlformats.org/officeDocument/2006/relationships/slide" Target="slides/slide1.xml"/><Relationship Id="rId18" Type="http://schemas.openxmlformats.org/officeDocument/2006/relationships/slide" Target="slides/slide13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" name="Google Shape;33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" name="Google Shape;41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" name="Google Shape;47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" name="Google Shape;59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" name="Google Shape;66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" name="Google Shape;74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" name="Google Shape;105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" name="Google Shape;112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" name="Google Shape;120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5" name="Google Shape;135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3" name="Google Shape;143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4" name="Google Shape;154;p1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1" name="Google Shape;161;p1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7" name="Google Shape;177;p1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3" name="Google Shape;223;p1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3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Relationship Id="rId3" Type="http://schemas.openxmlformats.org/officeDocument/2006/relationships/image" Target="../media/image4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6.pn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Google Shape;16;p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825225" y="-2745675"/>
            <a:ext cx="14611276" cy="17540393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Google Shape;17;p3"/>
          <p:cNvSpPr/>
          <p:nvPr>
            <p:ph idx="2" type="pic"/>
          </p:nvPr>
        </p:nvSpPr>
        <p:spPr>
          <a:xfrm>
            <a:off x="9226250" y="0"/>
            <a:ext cx="9061800" cy="102870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obj">
  <p:cSld name="OBJECT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Google Shape;19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6315525" y="-924368"/>
            <a:ext cx="30919050" cy="12138111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Google Shape;20;p4"/>
          <p:cNvSpPr/>
          <p:nvPr/>
        </p:nvSpPr>
        <p:spPr>
          <a:xfrm>
            <a:off x="8738535" y="3429776"/>
            <a:ext cx="810929" cy="1046974"/>
          </a:xfrm>
          <a:custGeom>
            <a:rect b="b" l="l" r="r" t="t"/>
            <a:pathLst>
              <a:path extrusionOk="0" h="1046974" w="810929">
                <a:moveTo>
                  <a:pt x="0" y="0"/>
                </a:moveTo>
                <a:lnTo>
                  <a:pt x="810930" y="0"/>
                </a:lnTo>
                <a:lnTo>
                  <a:pt x="810930" y="1046974"/>
                </a:lnTo>
                <a:lnTo>
                  <a:pt x="0" y="104697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One" type="secHead">
  <p:cSld name="SECTION_HEADER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oogle Shape;22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285704" y="-1457125"/>
            <a:ext cx="13494374" cy="13204431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5"/>
          <p:cNvSpPr/>
          <p:nvPr>
            <p:ph idx="2" type="pic"/>
          </p:nvPr>
        </p:nvSpPr>
        <p:spPr>
          <a:xfrm>
            <a:off x="0" y="0"/>
            <a:ext cx="9061800" cy="102870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Gallery" type="twoObj">
  <p:cSld name="TWO_OBJECTS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Google Shape;25;p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576929" y="4495360"/>
            <a:ext cx="21441848" cy="14217791"/>
          </a:xfrm>
          <a:prstGeom prst="rect">
            <a:avLst/>
          </a:prstGeom>
          <a:noFill/>
          <a:ln>
            <a:noFill/>
          </a:ln>
        </p:spPr>
      </p:pic>
      <p:sp>
        <p:nvSpPr>
          <p:cNvPr id="26" name="Google Shape;26;p6"/>
          <p:cNvSpPr/>
          <p:nvPr>
            <p:ph idx="2" type="pic"/>
          </p:nvPr>
        </p:nvSpPr>
        <p:spPr>
          <a:xfrm>
            <a:off x="1028700" y="2705100"/>
            <a:ext cx="4183200" cy="6548400"/>
          </a:xfrm>
          <a:prstGeom prst="rect">
            <a:avLst/>
          </a:prstGeom>
          <a:noFill/>
          <a:ln>
            <a:noFill/>
          </a:ln>
        </p:spPr>
      </p:sp>
      <p:sp>
        <p:nvSpPr>
          <p:cNvPr id="27" name="Google Shape;27;p6"/>
          <p:cNvSpPr/>
          <p:nvPr>
            <p:ph idx="3" type="pic"/>
          </p:nvPr>
        </p:nvSpPr>
        <p:spPr>
          <a:xfrm>
            <a:off x="5656225" y="1028700"/>
            <a:ext cx="5579400" cy="3930900"/>
          </a:xfrm>
          <a:prstGeom prst="rect">
            <a:avLst/>
          </a:prstGeom>
          <a:noFill/>
          <a:ln>
            <a:noFill/>
          </a:ln>
        </p:spPr>
      </p:sp>
      <p:sp>
        <p:nvSpPr>
          <p:cNvPr id="28" name="Google Shape;28;p6"/>
          <p:cNvSpPr/>
          <p:nvPr>
            <p:ph idx="4" type="pic"/>
          </p:nvPr>
        </p:nvSpPr>
        <p:spPr>
          <a:xfrm>
            <a:off x="11694275" y="1028700"/>
            <a:ext cx="5579400" cy="3930900"/>
          </a:xfrm>
          <a:prstGeom prst="rect">
            <a:avLst/>
          </a:prstGeom>
          <a:noFill/>
          <a:ln>
            <a:noFill/>
          </a:ln>
        </p:spPr>
      </p:sp>
      <p:sp>
        <p:nvSpPr>
          <p:cNvPr id="29" name="Google Shape;29;p6"/>
          <p:cNvSpPr/>
          <p:nvPr>
            <p:ph idx="5" type="pic"/>
          </p:nvPr>
        </p:nvSpPr>
        <p:spPr>
          <a:xfrm>
            <a:off x="5656225" y="5322700"/>
            <a:ext cx="5579400" cy="3930900"/>
          </a:xfrm>
          <a:prstGeom prst="rect">
            <a:avLst/>
          </a:prstGeom>
          <a:noFill/>
          <a:ln>
            <a:noFill/>
          </a:ln>
        </p:spPr>
      </p:sp>
      <p:sp>
        <p:nvSpPr>
          <p:cNvPr id="30" name="Google Shape;30;p6"/>
          <p:cNvSpPr/>
          <p:nvPr>
            <p:ph idx="6" type="pic"/>
          </p:nvPr>
        </p:nvSpPr>
        <p:spPr>
          <a:xfrm>
            <a:off x="11694275" y="5322700"/>
            <a:ext cx="5579400" cy="3930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DFC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lata"/>
              <a:buNone/>
              <a:defRPr i="0" sz="4400" u="none" cap="none" strike="noStrike">
                <a:solidFill>
                  <a:schemeClr val="dk1"/>
                </a:solidFill>
                <a:latin typeface="Alata"/>
                <a:ea typeface="Alata"/>
                <a:cs typeface="Alata"/>
                <a:sym typeface="Alat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Alata"/>
              <a:buNone/>
              <a:defRPr sz="1800">
                <a:latin typeface="Alata"/>
                <a:ea typeface="Alata"/>
                <a:cs typeface="Alata"/>
                <a:sym typeface="Alat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Alata"/>
              <a:buNone/>
              <a:defRPr sz="1800">
                <a:latin typeface="Alata"/>
                <a:ea typeface="Alata"/>
                <a:cs typeface="Alata"/>
                <a:sym typeface="Alat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Alata"/>
              <a:buNone/>
              <a:defRPr sz="1800">
                <a:latin typeface="Alata"/>
                <a:ea typeface="Alata"/>
                <a:cs typeface="Alata"/>
                <a:sym typeface="Alat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Alata"/>
              <a:buNone/>
              <a:defRPr sz="1800">
                <a:latin typeface="Alata"/>
                <a:ea typeface="Alata"/>
                <a:cs typeface="Alata"/>
                <a:sym typeface="Alat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Alata"/>
              <a:buNone/>
              <a:defRPr sz="1800">
                <a:latin typeface="Alata"/>
                <a:ea typeface="Alata"/>
                <a:cs typeface="Alata"/>
                <a:sym typeface="Alat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Alata"/>
              <a:buNone/>
              <a:defRPr sz="1800">
                <a:latin typeface="Alata"/>
                <a:ea typeface="Alata"/>
                <a:cs typeface="Alata"/>
                <a:sym typeface="Alat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Alata"/>
              <a:buNone/>
              <a:defRPr sz="1800">
                <a:latin typeface="Alata"/>
                <a:ea typeface="Alata"/>
                <a:cs typeface="Alata"/>
                <a:sym typeface="Alat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Alata"/>
              <a:buNone/>
              <a:defRPr sz="1800">
                <a:latin typeface="Alata"/>
                <a:ea typeface="Alata"/>
                <a:cs typeface="Alata"/>
                <a:sym typeface="Alata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lata"/>
              <a:buChar char="•"/>
              <a:defRPr i="0" sz="3200" u="none" cap="none" strike="noStrike">
                <a:solidFill>
                  <a:schemeClr val="dk1"/>
                </a:solidFill>
                <a:latin typeface="Alata"/>
                <a:ea typeface="Alata"/>
                <a:cs typeface="Alata"/>
                <a:sym typeface="Alata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lata"/>
              <a:buChar char="–"/>
              <a:defRPr i="0" sz="2800" u="none" cap="none" strike="noStrike">
                <a:solidFill>
                  <a:schemeClr val="dk1"/>
                </a:solidFill>
                <a:latin typeface="Alata"/>
                <a:ea typeface="Alata"/>
                <a:cs typeface="Alata"/>
                <a:sym typeface="Alata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lata"/>
              <a:buChar char="•"/>
              <a:defRPr i="0" sz="2400" u="none" cap="none" strike="noStrike">
                <a:solidFill>
                  <a:schemeClr val="dk1"/>
                </a:solidFill>
                <a:latin typeface="Alata"/>
                <a:ea typeface="Alata"/>
                <a:cs typeface="Alata"/>
                <a:sym typeface="Alata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lata"/>
              <a:buChar char="–"/>
              <a:defRPr i="0" sz="2000" u="none" cap="none" strike="noStrike">
                <a:solidFill>
                  <a:schemeClr val="dk1"/>
                </a:solidFill>
                <a:latin typeface="Alata"/>
                <a:ea typeface="Alata"/>
                <a:cs typeface="Alata"/>
                <a:sym typeface="Alata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lata"/>
              <a:buChar char="»"/>
              <a:defRPr i="0" sz="2000" u="none" cap="none" strike="noStrike">
                <a:solidFill>
                  <a:schemeClr val="dk1"/>
                </a:solidFill>
                <a:latin typeface="Alata"/>
                <a:ea typeface="Alata"/>
                <a:cs typeface="Alata"/>
                <a:sym typeface="Alata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lata"/>
              <a:buChar char="•"/>
              <a:defRPr i="0" sz="2000" u="none" cap="none" strike="noStrike">
                <a:solidFill>
                  <a:schemeClr val="dk1"/>
                </a:solidFill>
                <a:latin typeface="Alata"/>
                <a:ea typeface="Alata"/>
                <a:cs typeface="Alata"/>
                <a:sym typeface="Alata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lata"/>
              <a:buChar char="•"/>
              <a:defRPr i="0" sz="2000" u="none" cap="none" strike="noStrike">
                <a:solidFill>
                  <a:schemeClr val="dk1"/>
                </a:solidFill>
                <a:latin typeface="Alata"/>
                <a:ea typeface="Alata"/>
                <a:cs typeface="Alata"/>
                <a:sym typeface="Alata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lata"/>
              <a:buChar char="•"/>
              <a:defRPr i="0" sz="2000" u="none" cap="none" strike="noStrike">
                <a:solidFill>
                  <a:schemeClr val="dk1"/>
                </a:solidFill>
                <a:latin typeface="Alata"/>
                <a:ea typeface="Alata"/>
                <a:cs typeface="Alata"/>
                <a:sym typeface="Alata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lata"/>
              <a:buChar char="•"/>
              <a:defRPr i="0" sz="2000" u="none" cap="none" strike="noStrike">
                <a:solidFill>
                  <a:schemeClr val="dk1"/>
                </a:solidFill>
                <a:latin typeface="Alata"/>
                <a:ea typeface="Alata"/>
                <a:cs typeface="Alata"/>
                <a:sym typeface="Alata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3.png"/><Relationship Id="rId4" Type="http://schemas.openxmlformats.org/officeDocument/2006/relationships/image" Target="../media/image2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3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9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2.png"/><Relationship Id="rId4" Type="http://schemas.openxmlformats.org/officeDocument/2006/relationships/image" Target="../media/image4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6.png"/><Relationship Id="rId4" Type="http://schemas.openxmlformats.org/officeDocument/2006/relationships/image" Target="../media/image1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7.png"/><Relationship Id="rId4" Type="http://schemas.openxmlformats.org/officeDocument/2006/relationships/image" Target="../media/image5.png"/><Relationship Id="rId5" Type="http://schemas.openxmlformats.org/officeDocument/2006/relationships/image" Target="../media/image6.png"/><Relationship Id="rId6" Type="http://schemas.openxmlformats.org/officeDocument/2006/relationships/image" Target="../media/image2.png"/><Relationship Id="rId7" Type="http://schemas.openxmlformats.org/officeDocument/2006/relationships/image" Target="../media/image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2.png"/><Relationship Id="rId4" Type="http://schemas.openxmlformats.org/officeDocument/2006/relationships/image" Target="../media/image14.png"/><Relationship Id="rId5" Type="http://schemas.openxmlformats.org/officeDocument/2006/relationships/image" Target="../media/image15.png"/><Relationship Id="rId6" Type="http://schemas.openxmlformats.org/officeDocument/2006/relationships/image" Target="../media/image16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31.png"/><Relationship Id="rId4" Type="http://schemas.openxmlformats.org/officeDocument/2006/relationships/image" Target="../media/image33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0.png"/><Relationship Id="rId4" Type="http://schemas.openxmlformats.org/officeDocument/2006/relationships/image" Target="../media/image24.png"/><Relationship Id="rId5" Type="http://schemas.openxmlformats.org/officeDocument/2006/relationships/image" Target="../media/image30.png"/><Relationship Id="rId6" Type="http://schemas.openxmlformats.org/officeDocument/2006/relationships/image" Target="../media/image27.png"/><Relationship Id="rId7" Type="http://schemas.openxmlformats.org/officeDocument/2006/relationships/image" Target="../media/image32.png"/><Relationship Id="rId8" Type="http://schemas.openxmlformats.org/officeDocument/2006/relationships/image" Target="../media/image29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28.png"/><Relationship Id="rId4" Type="http://schemas.openxmlformats.org/officeDocument/2006/relationships/image" Target="../media/image42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46.png"/><Relationship Id="rId4" Type="http://schemas.openxmlformats.org/officeDocument/2006/relationships/image" Target="../media/image20.png"/><Relationship Id="rId5" Type="http://schemas.openxmlformats.org/officeDocument/2006/relationships/image" Target="../media/image23.png"/><Relationship Id="rId6" Type="http://schemas.openxmlformats.org/officeDocument/2006/relationships/image" Target="../media/image19.png"/><Relationship Id="rId7" Type="http://schemas.openxmlformats.org/officeDocument/2006/relationships/image" Target="../media/image25.png"/><Relationship Id="rId8" Type="http://schemas.openxmlformats.org/officeDocument/2006/relationships/image" Target="../media/image38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43.png"/><Relationship Id="rId4" Type="http://schemas.openxmlformats.org/officeDocument/2006/relationships/image" Target="../media/image41.png"/><Relationship Id="rId11" Type="http://schemas.openxmlformats.org/officeDocument/2006/relationships/image" Target="../media/image37.png"/><Relationship Id="rId10" Type="http://schemas.openxmlformats.org/officeDocument/2006/relationships/image" Target="../media/image47.png"/><Relationship Id="rId12" Type="http://schemas.openxmlformats.org/officeDocument/2006/relationships/image" Target="../media/image40.png"/><Relationship Id="rId9" Type="http://schemas.openxmlformats.org/officeDocument/2006/relationships/image" Target="../media/image44.png"/><Relationship Id="rId5" Type="http://schemas.openxmlformats.org/officeDocument/2006/relationships/image" Target="../media/image45.png"/><Relationship Id="rId6" Type="http://schemas.openxmlformats.org/officeDocument/2006/relationships/image" Target="../media/image34.png"/><Relationship Id="rId7" Type="http://schemas.openxmlformats.org/officeDocument/2006/relationships/image" Target="../media/image39.png"/><Relationship Id="rId8" Type="http://schemas.openxmlformats.org/officeDocument/2006/relationships/image" Target="../media/image36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35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DFC"/>
        </a:solidFill>
      </p:bgPr>
    </p:bg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Google Shape;35;p7"/>
          <p:cNvPicPr preferRelativeResize="0"/>
          <p:nvPr/>
        </p:nvPicPr>
        <p:blipFill rotWithShape="1">
          <a:blip r:embed="rId3">
            <a:alphaModFix/>
          </a:blip>
          <a:srcRect b="25699" l="0" r="21550" t="15653"/>
          <a:stretch/>
        </p:blipFill>
        <p:spPr>
          <a:xfrm>
            <a:off x="6825225" y="0"/>
            <a:ext cx="11462776" cy="10287002"/>
          </a:xfrm>
          <a:prstGeom prst="rect">
            <a:avLst/>
          </a:prstGeom>
          <a:noFill/>
          <a:ln>
            <a:noFill/>
          </a:ln>
        </p:spPr>
      </p:pic>
      <p:pic>
        <p:nvPicPr>
          <p:cNvPr id="36" name="Google Shape;36;p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226308" y="324232"/>
            <a:ext cx="9061699" cy="9962745"/>
          </a:xfrm>
          <a:prstGeom prst="rect">
            <a:avLst/>
          </a:prstGeom>
          <a:noFill/>
          <a:ln>
            <a:noFill/>
          </a:ln>
        </p:spPr>
      </p:pic>
      <p:sp>
        <p:nvSpPr>
          <p:cNvPr id="37" name="Google Shape;37;p7"/>
          <p:cNvSpPr txBox="1"/>
          <p:nvPr/>
        </p:nvSpPr>
        <p:spPr>
          <a:xfrm>
            <a:off x="1028700" y="3967162"/>
            <a:ext cx="8115300" cy="2708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8799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Entrepreneur Success Story</a:t>
            </a:r>
            <a:endParaRPr/>
          </a:p>
        </p:txBody>
      </p:sp>
      <p:sp>
        <p:nvSpPr>
          <p:cNvPr id="38" name="Google Shape;38;p7"/>
          <p:cNvSpPr txBox="1"/>
          <p:nvPr/>
        </p:nvSpPr>
        <p:spPr>
          <a:xfrm>
            <a:off x="1123950" y="3652838"/>
            <a:ext cx="8115300" cy="3143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A SlidesCarnival Presentation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DFC"/>
        </a:solidFill>
      </p:bgPr>
    </p:bg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Google Shape;43;p8"/>
          <p:cNvPicPr preferRelativeResize="0"/>
          <p:nvPr/>
        </p:nvPicPr>
        <p:blipFill rotWithShape="1">
          <a:blip r:embed="rId3">
            <a:alphaModFix/>
          </a:blip>
          <a:srcRect b="25699" l="37417" r="0" t="15653"/>
          <a:stretch/>
        </p:blipFill>
        <p:spPr>
          <a:xfrm>
            <a:off x="0" y="0"/>
            <a:ext cx="9143998" cy="10287002"/>
          </a:xfrm>
          <a:prstGeom prst="rect">
            <a:avLst/>
          </a:prstGeom>
          <a:noFill/>
          <a:ln>
            <a:noFill/>
          </a:ln>
        </p:spPr>
      </p:pic>
      <p:sp>
        <p:nvSpPr>
          <p:cNvPr id="44" name="Google Shape;44;p8"/>
          <p:cNvSpPr txBox="1"/>
          <p:nvPr/>
        </p:nvSpPr>
        <p:spPr>
          <a:xfrm>
            <a:off x="1028700" y="4781550"/>
            <a:ext cx="162306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8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Write an opening statement here.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DFC"/>
        </a:solidFill>
      </p:bgPr>
    </p:bg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Google Shape;49;p9"/>
          <p:cNvPicPr preferRelativeResize="0"/>
          <p:nvPr/>
        </p:nvPicPr>
        <p:blipFill rotWithShape="1">
          <a:blip r:embed="rId3">
            <a:alphaModFix/>
          </a:blip>
          <a:srcRect b="12332" l="11787" r="14450" t="11255"/>
          <a:stretch/>
        </p:blipFill>
        <p:spPr>
          <a:xfrm>
            <a:off x="0" y="0"/>
            <a:ext cx="18288000" cy="10287001"/>
          </a:xfrm>
          <a:prstGeom prst="rect">
            <a:avLst/>
          </a:prstGeom>
          <a:noFill/>
          <a:ln>
            <a:noFill/>
          </a:ln>
        </p:spPr>
      </p:pic>
      <p:sp>
        <p:nvSpPr>
          <p:cNvPr id="50" name="Google Shape;50;p9"/>
          <p:cNvSpPr txBox="1"/>
          <p:nvPr/>
        </p:nvSpPr>
        <p:spPr>
          <a:xfrm>
            <a:off x="1028700" y="1028700"/>
            <a:ext cx="8115300" cy="1333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8799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Agenda</a:t>
            </a:r>
            <a:endParaRPr/>
          </a:p>
        </p:txBody>
      </p:sp>
      <p:sp>
        <p:nvSpPr>
          <p:cNvPr id="51" name="Google Shape;51;p9"/>
          <p:cNvSpPr txBox="1"/>
          <p:nvPr/>
        </p:nvSpPr>
        <p:spPr>
          <a:xfrm>
            <a:off x="1028700" y="3358977"/>
            <a:ext cx="8115300" cy="72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8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Introduction</a:t>
            </a:r>
            <a:endParaRPr/>
          </a:p>
        </p:txBody>
      </p:sp>
      <p:sp>
        <p:nvSpPr>
          <p:cNvPr id="52" name="Google Shape;52;p9"/>
          <p:cNvSpPr txBox="1"/>
          <p:nvPr/>
        </p:nvSpPr>
        <p:spPr>
          <a:xfrm>
            <a:off x="1028700" y="4124787"/>
            <a:ext cx="8115300" cy="2819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Elaborate on the topic here.</a:t>
            </a:r>
            <a:endParaRPr/>
          </a:p>
        </p:txBody>
      </p:sp>
      <p:sp>
        <p:nvSpPr>
          <p:cNvPr id="53" name="Google Shape;53;p9"/>
          <p:cNvSpPr txBox="1"/>
          <p:nvPr/>
        </p:nvSpPr>
        <p:spPr>
          <a:xfrm>
            <a:off x="1028700" y="5222118"/>
            <a:ext cx="8115300" cy="72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8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The Story</a:t>
            </a:r>
            <a:endParaRPr/>
          </a:p>
        </p:txBody>
      </p:sp>
      <p:sp>
        <p:nvSpPr>
          <p:cNvPr id="54" name="Google Shape;54;p9"/>
          <p:cNvSpPr txBox="1"/>
          <p:nvPr/>
        </p:nvSpPr>
        <p:spPr>
          <a:xfrm>
            <a:off x="1028700" y="5987928"/>
            <a:ext cx="8115300" cy="2819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Elaborate on the topic here.</a:t>
            </a:r>
            <a:endParaRPr/>
          </a:p>
        </p:txBody>
      </p:sp>
      <p:sp>
        <p:nvSpPr>
          <p:cNvPr id="55" name="Google Shape;55;p9"/>
          <p:cNvSpPr txBox="1"/>
          <p:nvPr/>
        </p:nvSpPr>
        <p:spPr>
          <a:xfrm>
            <a:off x="1028700" y="7081398"/>
            <a:ext cx="8115300" cy="72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8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Conclusion</a:t>
            </a:r>
            <a:endParaRPr/>
          </a:p>
        </p:txBody>
      </p:sp>
      <p:sp>
        <p:nvSpPr>
          <p:cNvPr id="56" name="Google Shape;56;p9"/>
          <p:cNvSpPr txBox="1"/>
          <p:nvPr/>
        </p:nvSpPr>
        <p:spPr>
          <a:xfrm>
            <a:off x="1028700" y="7847208"/>
            <a:ext cx="8115300" cy="2819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Elaborate on the topic here.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DFC"/>
        </a:solidFill>
      </p:bgPr>
    </p:bg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Google Shape;61;p1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6315525" y="-924368"/>
            <a:ext cx="30919050" cy="12138111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Google Shape;62;p10"/>
          <p:cNvSpPr txBox="1"/>
          <p:nvPr/>
        </p:nvSpPr>
        <p:spPr>
          <a:xfrm>
            <a:off x="1028700" y="4476750"/>
            <a:ext cx="16230600" cy="1354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8799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Introduction</a:t>
            </a:r>
            <a:endParaRPr/>
          </a:p>
        </p:txBody>
      </p:sp>
      <p:sp>
        <p:nvSpPr>
          <p:cNvPr id="63" name="Google Shape;63;p10"/>
          <p:cNvSpPr/>
          <p:nvPr/>
        </p:nvSpPr>
        <p:spPr>
          <a:xfrm>
            <a:off x="8738535" y="3429776"/>
            <a:ext cx="810929" cy="1046974"/>
          </a:xfrm>
          <a:custGeom>
            <a:rect b="b" l="l" r="r" t="t"/>
            <a:pathLst>
              <a:path extrusionOk="0" h="1046974" w="810929">
                <a:moveTo>
                  <a:pt x="0" y="0"/>
                </a:moveTo>
                <a:lnTo>
                  <a:pt x="810930" y="0"/>
                </a:lnTo>
                <a:lnTo>
                  <a:pt x="810930" y="1046974"/>
                </a:lnTo>
                <a:lnTo>
                  <a:pt x="0" y="104697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DFC"/>
        </a:solidFill>
      </p:bgPr>
    </p:bg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Google Shape;68;p11"/>
          <p:cNvPicPr preferRelativeResize="0"/>
          <p:nvPr/>
        </p:nvPicPr>
        <p:blipFill rotWithShape="1">
          <a:blip r:embed="rId3">
            <a:alphaModFix/>
          </a:blip>
          <a:srcRect b="11062" l="24351" r="0" t="11031"/>
          <a:stretch/>
        </p:blipFill>
        <p:spPr>
          <a:xfrm>
            <a:off x="0" y="0"/>
            <a:ext cx="10208676" cy="10286998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11"/>
          <p:cNvPicPr preferRelativeResize="0"/>
          <p:nvPr/>
        </p:nvPicPr>
        <p:blipFill rotWithShape="1">
          <a:blip r:embed="rId4">
            <a:alphaModFix/>
          </a:blip>
          <a:srcRect b="19387" l="39972" r="0" t="0"/>
          <a:stretch/>
        </p:blipFill>
        <p:spPr>
          <a:xfrm>
            <a:off x="0" y="-1077425"/>
            <a:ext cx="12696402" cy="11364424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1"/>
          <p:cNvSpPr txBox="1"/>
          <p:nvPr/>
        </p:nvSpPr>
        <p:spPr>
          <a:xfrm>
            <a:off x="9674866" y="5326205"/>
            <a:ext cx="6912000" cy="1616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An entrepreneur is an innovative individual who identifies business opportunities and takes risks to develop, launch, and grow ventures. Their profile often includes resilience, adaptability, strategic thinking, and a strong drive to solve problems or fulfill market needs.</a:t>
            </a:r>
            <a:endParaRPr/>
          </a:p>
        </p:txBody>
      </p:sp>
      <p:sp>
        <p:nvSpPr>
          <p:cNvPr id="71" name="Google Shape;71;p11"/>
          <p:cNvSpPr txBox="1"/>
          <p:nvPr/>
        </p:nvSpPr>
        <p:spPr>
          <a:xfrm>
            <a:off x="9674866" y="2455946"/>
            <a:ext cx="8115300" cy="2708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8799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Entrepreneur Profile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DFC"/>
        </a:solidFill>
      </p:bgPr>
    </p:bg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" name="Google Shape;76;p12"/>
          <p:cNvPicPr preferRelativeResize="0"/>
          <p:nvPr/>
        </p:nvPicPr>
        <p:blipFill rotWithShape="1">
          <a:blip r:embed="rId3">
            <a:alphaModFix/>
          </a:blip>
          <a:srcRect b="0" l="14728" r="8959" t="50000"/>
          <a:stretch/>
        </p:blipFill>
        <p:spPr>
          <a:xfrm>
            <a:off x="0" y="0"/>
            <a:ext cx="18288000" cy="7939949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77" name="Google Shape;77;p12"/>
          <p:cNvCxnSpPr/>
          <p:nvPr/>
        </p:nvCxnSpPr>
        <p:spPr>
          <a:xfrm rot="10800000">
            <a:off x="0" y="6307778"/>
            <a:ext cx="18269194" cy="0"/>
          </a:xfrm>
          <a:prstGeom prst="straightConnector1">
            <a:avLst/>
          </a:prstGeom>
          <a:noFill/>
          <a:ln cap="flat" cmpd="sng" w="381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cxnSp>
      <p:grpSp>
        <p:nvGrpSpPr>
          <p:cNvPr id="78" name="Google Shape;78;p12"/>
          <p:cNvGrpSpPr/>
          <p:nvPr/>
        </p:nvGrpSpPr>
        <p:grpSpPr>
          <a:xfrm rot="-5400000">
            <a:off x="2812953" y="6175013"/>
            <a:ext cx="265531" cy="265531"/>
            <a:chOff x="0" y="0"/>
            <a:chExt cx="812800" cy="812800"/>
          </a:xfrm>
        </p:grpSpPr>
        <p:sp>
          <p:nvSpPr>
            <p:cNvPr id="79" name="Google Shape;79;p12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" name="Google Shape;80;p1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81" name="Google Shape;81;p12"/>
          <p:cNvGrpSpPr/>
          <p:nvPr/>
        </p:nvGrpSpPr>
        <p:grpSpPr>
          <a:xfrm rot="-5400000">
            <a:off x="6945141" y="6175013"/>
            <a:ext cx="265531" cy="265531"/>
            <a:chOff x="0" y="0"/>
            <a:chExt cx="812800" cy="812800"/>
          </a:xfrm>
        </p:grpSpPr>
        <p:sp>
          <p:nvSpPr>
            <p:cNvPr id="82" name="Google Shape;82;p12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1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84" name="Google Shape;84;p12"/>
          <p:cNvGrpSpPr/>
          <p:nvPr/>
        </p:nvGrpSpPr>
        <p:grpSpPr>
          <a:xfrm rot="-5400000">
            <a:off x="11077328" y="6175013"/>
            <a:ext cx="265531" cy="265531"/>
            <a:chOff x="0" y="0"/>
            <a:chExt cx="812800" cy="812800"/>
          </a:xfrm>
        </p:grpSpPr>
        <p:sp>
          <p:nvSpPr>
            <p:cNvPr id="85" name="Google Shape;85;p12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" name="Google Shape;86;p1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87" name="Google Shape;87;p12"/>
          <p:cNvGrpSpPr/>
          <p:nvPr/>
        </p:nvGrpSpPr>
        <p:grpSpPr>
          <a:xfrm rot="-5400000">
            <a:off x="15209516" y="6175013"/>
            <a:ext cx="265531" cy="265531"/>
            <a:chOff x="0" y="0"/>
            <a:chExt cx="812800" cy="812800"/>
          </a:xfrm>
        </p:grpSpPr>
        <p:sp>
          <p:nvSpPr>
            <p:cNvPr id="88" name="Google Shape;88;p12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" name="Google Shape;89;p1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90" name="Google Shape;90;p12"/>
          <p:cNvSpPr txBox="1"/>
          <p:nvPr/>
        </p:nvSpPr>
        <p:spPr>
          <a:xfrm>
            <a:off x="682547" y="7728531"/>
            <a:ext cx="4526342" cy="72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1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8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Main Point</a:t>
            </a:r>
            <a:endParaRPr/>
          </a:p>
        </p:txBody>
      </p:sp>
      <p:sp>
        <p:nvSpPr>
          <p:cNvPr id="91" name="Google Shape;91;p12"/>
          <p:cNvSpPr txBox="1"/>
          <p:nvPr/>
        </p:nvSpPr>
        <p:spPr>
          <a:xfrm>
            <a:off x="1028700" y="1040642"/>
            <a:ext cx="10334120" cy="1333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8799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Career Path</a:t>
            </a:r>
            <a:endParaRPr/>
          </a:p>
        </p:txBody>
      </p:sp>
      <p:sp>
        <p:nvSpPr>
          <p:cNvPr id="92" name="Google Shape;92;p12"/>
          <p:cNvSpPr txBox="1"/>
          <p:nvPr/>
        </p:nvSpPr>
        <p:spPr>
          <a:xfrm>
            <a:off x="682547" y="8494341"/>
            <a:ext cx="4526342" cy="2819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Elaborate on the topic here.</a:t>
            </a:r>
            <a:endParaRPr/>
          </a:p>
        </p:txBody>
      </p:sp>
      <p:sp>
        <p:nvSpPr>
          <p:cNvPr id="93" name="Google Shape;93;p12"/>
          <p:cNvSpPr txBox="1"/>
          <p:nvPr/>
        </p:nvSpPr>
        <p:spPr>
          <a:xfrm>
            <a:off x="4814735" y="4565288"/>
            <a:ext cx="4526342" cy="72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1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8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Main Point</a:t>
            </a:r>
            <a:endParaRPr/>
          </a:p>
        </p:txBody>
      </p:sp>
      <p:sp>
        <p:nvSpPr>
          <p:cNvPr id="94" name="Google Shape;94;p12"/>
          <p:cNvSpPr txBox="1"/>
          <p:nvPr/>
        </p:nvSpPr>
        <p:spPr>
          <a:xfrm>
            <a:off x="4814735" y="5331098"/>
            <a:ext cx="4526342" cy="2819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Elaborate on the topic here.</a:t>
            </a:r>
            <a:endParaRPr/>
          </a:p>
        </p:txBody>
      </p:sp>
      <p:sp>
        <p:nvSpPr>
          <p:cNvPr id="95" name="Google Shape;95;p12"/>
          <p:cNvSpPr txBox="1"/>
          <p:nvPr/>
        </p:nvSpPr>
        <p:spPr>
          <a:xfrm>
            <a:off x="13079111" y="4565288"/>
            <a:ext cx="4526342" cy="72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1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8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Main Point</a:t>
            </a:r>
            <a:endParaRPr/>
          </a:p>
        </p:txBody>
      </p:sp>
      <p:sp>
        <p:nvSpPr>
          <p:cNvPr id="96" name="Google Shape;96;p12"/>
          <p:cNvSpPr txBox="1"/>
          <p:nvPr/>
        </p:nvSpPr>
        <p:spPr>
          <a:xfrm>
            <a:off x="13079111" y="5331098"/>
            <a:ext cx="4526342" cy="2819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Elaborate on the topic here.</a:t>
            </a:r>
            <a:endParaRPr/>
          </a:p>
        </p:txBody>
      </p:sp>
      <p:sp>
        <p:nvSpPr>
          <p:cNvPr id="97" name="Google Shape;97;p12"/>
          <p:cNvSpPr txBox="1"/>
          <p:nvPr/>
        </p:nvSpPr>
        <p:spPr>
          <a:xfrm>
            <a:off x="8946923" y="7728531"/>
            <a:ext cx="4526342" cy="72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1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8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Main Point</a:t>
            </a:r>
            <a:endParaRPr/>
          </a:p>
        </p:txBody>
      </p:sp>
      <p:sp>
        <p:nvSpPr>
          <p:cNvPr id="98" name="Google Shape;98;p12"/>
          <p:cNvSpPr txBox="1"/>
          <p:nvPr/>
        </p:nvSpPr>
        <p:spPr>
          <a:xfrm>
            <a:off x="8946923" y="8494341"/>
            <a:ext cx="4526342" cy="2819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Elaborate on the topic here.</a:t>
            </a:r>
            <a:endParaRPr/>
          </a:p>
        </p:txBody>
      </p:sp>
      <p:sp>
        <p:nvSpPr>
          <p:cNvPr id="99" name="Google Shape;99;p12"/>
          <p:cNvSpPr/>
          <p:nvPr/>
        </p:nvSpPr>
        <p:spPr>
          <a:xfrm>
            <a:off x="2558818" y="6906927"/>
            <a:ext cx="773800" cy="711896"/>
          </a:xfrm>
          <a:custGeom>
            <a:rect b="b" l="l" r="r" t="t"/>
            <a:pathLst>
              <a:path extrusionOk="0" h="711896" w="773800">
                <a:moveTo>
                  <a:pt x="0" y="0"/>
                </a:moveTo>
                <a:lnTo>
                  <a:pt x="773800" y="0"/>
                </a:lnTo>
                <a:lnTo>
                  <a:pt x="773800" y="711896"/>
                </a:lnTo>
                <a:lnTo>
                  <a:pt x="0" y="71189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00" name="Google Shape;100;p12"/>
          <p:cNvSpPr/>
          <p:nvPr/>
        </p:nvSpPr>
        <p:spPr>
          <a:xfrm>
            <a:off x="10879045" y="6913098"/>
            <a:ext cx="662098" cy="705725"/>
          </a:xfrm>
          <a:custGeom>
            <a:rect b="b" l="l" r="r" t="t"/>
            <a:pathLst>
              <a:path extrusionOk="0" h="705725" w="662098">
                <a:moveTo>
                  <a:pt x="0" y="0"/>
                </a:moveTo>
                <a:lnTo>
                  <a:pt x="662098" y="0"/>
                </a:lnTo>
                <a:lnTo>
                  <a:pt x="662098" y="705725"/>
                </a:lnTo>
                <a:lnTo>
                  <a:pt x="0" y="70572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01" name="Google Shape;101;p12"/>
          <p:cNvSpPr/>
          <p:nvPr/>
        </p:nvSpPr>
        <p:spPr>
          <a:xfrm>
            <a:off x="6820637" y="3675574"/>
            <a:ext cx="514537" cy="705725"/>
          </a:xfrm>
          <a:custGeom>
            <a:rect b="b" l="l" r="r" t="t"/>
            <a:pathLst>
              <a:path extrusionOk="0" h="705725" w="514537">
                <a:moveTo>
                  <a:pt x="0" y="0"/>
                </a:moveTo>
                <a:lnTo>
                  <a:pt x="514538" y="0"/>
                </a:lnTo>
                <a:lnTo>
                  <a:pt x="514538" y="705724"/>
                </a:lnTo>
                <a:lnTo>
                  <a:pt x="0" y="70572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02" name="Google Shape;102;p12"/>
          <p:cNvSpPr/>
          <p:nvPr/>
        </p:nvSpPr>
        <p:spPr>
          <a:xfrm>
            <a:off x="15130072" y="3710411"/>
            <a:ext cx="424419" cy="636051"/>
          </a:xfrm>
          <a:custGeom>
            <a:rect b="b" l="l" r="r" t="t"/>
            <a:pathLst>
              <a:path extrusionOk="0" h="636051" w="424419">
                <a:moveTo>
                  <a:pt x="0" y="0"/>
                </a:moveTo>
                <a:lnTo>
                  <a:pt x="424419" y="0"/>
                </a:lnTo>
                <a:lnTo>
                  <a:pt x="424419" y="636050"/>
                </a:lnTo>
                <a:lnTo>
                  <a:pt x="0" y="63605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DFC"/>
        </a:solidFill>
      </p:bgPr>
    </p:bg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" name="Google Shape;107;p13"/>
          <p:cNvPicPr preferRelativeResize="0"/>
          <p:nvPr/>
        </p:nvPicPr>
        <p:blipFill rotWithShape="1">
          <a:blip r:embed="rId3">
            <a:alphaModFix/>
          </a:blip>
          <a:srcRect b="-28463" l="15105" r="-15406" t="17451"/>
          <a:stretch/>
        </p:blipFill>
        <p:spPr>
          <a:xfrm>
            <a:off x="0" y="0"/>
            <a:ext cx="21554125" cy="13834426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08;p13"/>
          <p:cNvSpPr txBox="1"/>
          <p:nvPr/>
        </p:nvSpPr>
        <p:spPr>
          <a:xfrm>
            <a:off x="1028700" y="4476750"/>
            <a:ext cx="16230600" cy="1354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8799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The Story</a:t>
            </a:r>
            <a:endParaRPr/>
          </a:p>
        </p:txBody>
      </p:sp>
      <p:sp>
        <p:nvSpPr>
          <p:cNvPr id="109" name="Google Shape;109;p13"/>
          <p:cNvSpPr/>
          <p:nvPr/>
        </p:nvSpPr>
        <p:spPr>
          <a:xfrm>
            <a:off x="8466493" y="3547421"/>
            <a:ext cx="1348718" cy="811683"/>
          </a:xfrm>
          <a:custGeom>
            <a:rect b="b" l="l" r="r" t="t"/>
            <a:pathLst>
              <a:path extrusionOk="0" h="811683" w="1348718">
                <a:moveTo>
                  <a:pt x="0" y="0"/>
                </a:moveTo>
                <a:lnTo>
                  <a:pt x="1348718" y="0"/>
                </a:lnTo>
                <a:lnTo>
                  <a:pt x="1348718" y="811683"/>
                </a:lnTo>
                <a:lnTo>
                  <a:pt x="0" y="81168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DFC"/>
        </a:solidFill>
      </p:bgPr>
    </p:bg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4" name="Google Shape;114;p14"/>
          <p:cNvPicPr preferRelativeResize="0"/>
          <p:nvPr/>
        </p:nvPicPr>
        <p:blipFill rotWithShape="1">
          <a:blip r:embed="rId3">
            <a:alphaModFix/>
          </a:blip>
          <a:srcRect b="21463" l="0" r="28042" t="21406"/>
          <a:stretch/>
        </p:blipFill>
        <p:spPr>
          <a:xfrm>
            <a:off x="7507800" y="0"/>
            <a:ext cx="10780198" cy="10287002"/>
          </a:xfrm>
          <a:prstGeom prst="rect">
            <a:avLst/>
          </a:prstGeom>
          <a:noFill/>
          <a:ln>
            <a:noFill/>
          </a:ln>
        </p:spPr>
      </p:pic>
      <p:pic>
        <p:nvPicPr>
          <p:cNvPr id="115" name="Google Shape;115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0484225" y="39586"/>
            <a:ext cx="8208851" cy="12890536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Google Shape;116;p14"/>
          <p:cNvSpPr txBox="1"/>
          <p:nvPr/>
        </p:nvSpPr>
        <p:spPr>
          <a:xfrm>
            <a:off x="1028700" y="3810153"/>
            <a:ext cx="8115300" cy="1354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8799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Early Life</a:t>
            </a:r>
            <a:endParaRPr/>
          </a:p>
        </p:txBody>
      </p:sp>
      <p:sp>
        <p:nvSpPr>
          <p:cNvPr id="117" name="Google Shape;117;p14"/>
          <p:cNvSpPr txBox="1"/>
          <p:nvPr/>
        </p:nvSpPr>
        <p:spPr>
          <a:xfrm>
            <a:off x="1028700" y="5394807"/>
            <a:ext cx="8115300" cy="129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Presentations are communication tools that can be used as demonstrations, lectures, speeches, reports, and more. It is mostly presented before an audience. It serves a variety of purposes, making presentations powerful tools for convincing and teaching.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DFC"/>
        </a:solidFill>
      </p:bgPr>
    </p:bg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" name="Google Shape;122;p15"/>
          <p:cNvPicPr preferRelativeResize="0"/>
          <p:nvPr/>
        </p:nvPicPr>
        <p:blipFill rotWithShape="1">
          <a:blip r:embed="rId3">
            <a:alphaModFix/>
          </a:blip>
          <a:srcRect b="0" l="8137" r="8145" t="0"/>
          <a:stretch/>
        </p:blipFill>
        <p:spPr>
          <a:xfrm>
            <a:off x="0" y="856275"/>
            <a:ext cx="18288000" cy="8586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3" name="Google Shape;123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028700" y="2714150"/>
            <a:ext cx="4888000" cy="5205403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700000" y="2714150"/>
            <a:ext cx="4887999" cy="519191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5" name="Google Shape;125;p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2371300" y="2714150"/>
            <a:ext cx="4888000" cy="5205403"/>
          </a:xfrm>
          <a:prstGeom prst="rect">
            <a:avLst/>
          </a:prstGeom>
          <a:noFill/>
          <a:ln>
            <a:noFill/>
          </a:ln>
        </p:spPr>
      </p:pic>
      <p:sp>
        <p:nvSpPr>
          <p:cNvPr id="126" name="Google Shape;126;p15"/>
          <p:cNvSpPr txBox="1"/>
          <p:nvPr/>
        </p:nvSpPr>
        <p:spPr>
          <a:xfrm>
            <a:off x="5086350" y="946121"/>
            <a:ext cx="8115300" cy="1354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8799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Businesses</a:t>
            </a:r>
            <a:endParaRPr/>
          </a:p>
        </p:txBody>
      </p:sp>
      <p:sp>
        <p:nvSpPr>
          <p:cNvPr id="127" name="Google Shape;127;p15"/>
          <p:cNvSpPr txBox="1"/>
          <p:nvPr/>
        </p:nvSpPr>
        <p:spPr>
          <a:xfrm>
            <a:off x="1028700" y="8210550"/>
            <a:ext cx="4887980" cy="72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1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8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Business One</a:t>
            </a:r>
            <a:endParaRPr/>
          </a:p>
        </p:txBody>
      </p:sp>
      <p:sp>
        <p:nvSpPr>
          <p:cNvPr id="128" name="Google Shape;128;p15"/>
          <p:cNvSpPr txBox="1"/>
          <p:nvPr/>
        </p:nvSpPr>
        <p:spPr>
          <a:xfrm>
            <a:off x="1028700" y="8976360"/>
            <a:ext cx="4887980" cy="2819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Elaborate on the topic here.</a:t>
            </a:r>
            <a:endParaRPr/>
          </a:p>
        </p:txBody>
      </p:sp>
      <p:sp>
        <p:nvSpPr>
          <p:cNvPr id="129" name="Google Shape;129;p15"/>
          <p:cNvSpPr txBox="1"/>
          <p:nvPr/>
        </p:nvSpPr>
        <p:spPr>
          <a:xfrm>
            <a:off x="6700010" y="8210550"/>
            <a:ext cx="4887980" cy="72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1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8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Business Two</a:t>
            </a:r>
            <a:endParaRPr/>
          </a:p>
        </p:txBody>
      </p:sp>
      <p:sp>
        <p:nvSpPr>
          <p:cNvPr id="130" name="Google Shape;130;p15"/>
          <p:cNvSpPr txBox="1"/>
          <p:nvPr/>
        </p:nvSpPr>
        <p:spPr>
          <a:xfrm>
            <a:off x="6700010" y="8976360"/>
            <a:ext cx="4887980" cy="2819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Elaborate on the topic here.</a:t>
            </a:r>
            <a:endParaRPr/>
          </a:p>
        </p:txBody>
      </p:sp>
      <p:sp>
        <p:nvSpPr>
          <p:cNvPr id="131" name="Google Shape;131;p15"/>
          <p:cNvSpPr txBox="1"/>
          <p:nvPr/>
        </p:nvSpPr>
        <p:spPr>
          <a:xfrm>
            <a:off x="12371320" y="8210550"/>
            <a:ext cx="4887980" cy="72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1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8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Business Three</a:t>
            </a:r>
            <a:endParaRPr/>
          </a:p>
        </p:txBody>
      </p:sp>
      <p:sp>
        <p:nvSpPr>
          <p:cNvPr id="132" name="Google Shape;132;p15"/>
          <p:cNvSpPr txBox="1"/>
          <p:nvPr/>
        </p:nvSpPr>
        <p:spPr>
          <a:xfrm>
            <a:off x="12371320" y="8976360"/>
            <a:ext cx="4887980" cy="2819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Elaborate on the topic here.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DFC"/>
        </a:solidFill>
      </p:bgPr>
    </p:bg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" name="Google Shape;137;p16"/>
          <p:cNvPicPr preferRelativeResize="0"/>
          <p:nvPr/>
        </p:nvPicPr>
        <p:blipFill rotWithShape="1">
          <a:blip r:embed="rId3">
            <a:alphaModFix/>
          </a:blip>
          <a:srcRect b="27333" l="7123" r="0" t="18173"/>
          <a:stretch/>
        </p:blipFill>
        <p:spPr>
          <a:xfrm>
            <a:off x="0" y="0"/>
            <a:ext cx="16386601" cy="10287002"/>
          </a:xfrm>
          <a:prstGeom prst="rect">
            <a:avLst/>
          </a:prstGeom>
          <a:noFill/>
          <a:ln>
            <a:noFill/>
          </a:ln>
        </p:spPr>
      </p:pic>
      <p:pic>
        <p:nvPicPr>
          <p:cNvPr id="138" name="Google Shape;138;p16"/>
          <p:cNvPicPr preferRelativeResize="0"/>
          <p:nvPr/>
        </p:nvPicPr>
        <p:blipFill rotWithShape="1">
          <a:blip r:embed="rId4">
            <a:alphaModFix/>
          </a:blip>
          <a:srcRect b="-30039" l="12998" r="0" t="0"/>
          <a:stretch/>
        </p:blipFill>
        <p:spPr>
          <a:xfrm>
            <a:off x="0" y="1655850"/>
            <a:ext cx="11374828" cy="11223301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16"/>
          <p:cNvSpPr txBox="1"/>
          <p:nvPr/>
        </p:nvSpPr>
        <p:spPr>
          <a:xfrm>
            <a:off x="11608981" y="3733800"/>
            <a:ext cx="5650200" cy="19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Presentations are communication tools that can be used as demonstrations, lectures, speeches, reports, and more. It is mostly presented before an audience. It serves a variety of purposes, making presentations powerful tools for convincing and teaching.</a:t>
            </a:r>
            <a:endParaRPr/>
          </a:p>
        </p:txBody>
      </p:sp>
      <p:sp>
        <p:nvSpPr>
          <p:cNvPr id="140" name="Google Shape;140;p16"/>
          <p:cNvSpPr txBox="1"/>
          <p:nvPr/>
        </p:nvSpPr>
        <p:spPr>
          <a:xfrm>
            <a:off x="11608981" y="1028700"/>
            <a:ext cx="5650200" cy="2708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8799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Business One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DFC"/>
        </a:solidFill>
      </p:bgPr>
    </p:bg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" name="Google Shape;145;p17"/>
          <p:cNvPicPr preferRelativeResize="0"/>
          <p:nvPr/>
        </p:nvPicPr>
        <p:blipFill rotWithShape="1">
          <a:blip r:embed="rId3">
            <a:alphaModFix/>
          </a:blip>
          <a:srcRect b="59265" l="7351" r="7360" t="0"/>
          <a:stretch/>
        </p:blipFill>
        <p:spPr>
          <a:xfrm>
            <a:off x="0" y="4495350"/>
            <a:ext cx="18288000" cy="57916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028700" y="2740900"/>
            <a:ext cx="4116300" cy="6517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7" name="Google Shape;147;p1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656225" y="5322700"/>
            <a:ext cx="5579325" cy="393088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8" name="Google Shape;148;p17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1679975" y="5322700"/>
            <a:ext cx="5579325" cy="393088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9" name="Google Shape;149;p17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1679975" y="1028700"/>
            <a:ext cx="5579325" cy="3930888"/>
          </a:xfrm>
          <a:prstGeom prst="rect">
            <a:avLst/>
          </a:prstGeom>
          <a:noFill/>
          <a:ln>
            <a:noFill/>
          </a:ln>
        </p:spPr>
      </p:pic>
      <p:pic>
        <p:nvPicPr>
          <p:cNvPr id="150" name="Google Shape;150;p17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5656225" y="1028700"/>
            <a:ext cx="5593724" cy="3941033"/>
          </a:xfrm>
          <a:prstGeom prst="rect">
            <a:avLst/>
          </a:prstGeom>
          <a:noFill/>
          <a:ln>
            <a:noFill/>
          </a:ln>
        </p:spPr>
      </p:pic>
      <p:sp>
        <p:nvSpPr>
          <p:cNvPr id="151" name="Google Shape;151;p17"/>
          <p:cNvSpPr txBox="1"/>
          <p:nvPr/>
        </p:nvSpPr>
        <p:spPr>
          <a:xfrm>
            <a:off x="1028700" y="1028700"/>
            <a:ext cx="5593731" cy="1333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8799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Gallery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DFC"/>
        </a:solidFill>
      </p:bgPr>
    </p:bg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" name="Google Shape;156;p18"/>
          <p:cNvPicPr preferRelativeResize="0"/>
          <p:nvPr/>
        </p:nvPicPr>
        <p:blipFill rotWithShape="1">
          <a:blip r:embed="rId3">
            <a:alphaModFix/>
          </a:blip>
          <a:srcRect b="20054" l="6185" r="6194" t="5997"/>
          <a:stretch/>
        </p:blipFill>
        <p:spPr>
          <a:xfrm>
            <a:off x="0" y="0"/>
            <a:ext cx="18288000" cy="10286998"/>
          </a:xfrm>
          <a:prstGeom prst="rect">
            <a:avLst/>
          </a:prstGeom>
          <a:noFill/>
          <a:ln>
            <a:noFill/>
          </a:ln>
        </p:spPr>
      </p:pic>
      <p:pic>
        <p:nvPicPr>
          <p:cNvPr id="157" name="Google Shape;157;p18"/>
          <p:cNvPicPr preferRelativeResize="0"/>
          <p:nvPr/>
        </p:nvPicPr>
        <p:blipFill rotWithShape="1">
          <a:blip r:embed="rId4">
            <a:alphaModFix/>
          </a:blip>
          <a:srcRect b="0" l="0" r="0" t="61716"/>
          <a:stretch/>
        </p:blipFill>
        <p:spPr>
          <a:xfrm>
            <a:off x="-167150" y="-1"/>
            <a:ext cx="22313101" cy="8999050"/>
          </a:xfrm>
          <a:prstGeom prst="rect">
            <a:avLst/>
          </a:prstGeom>
          <a:noFill/>
          <a:ln>
            <a:noFill/>
          </a:ln>
        </p:spPr>
      </p:pic>
      <p:sp>
        <p:nvSpPr>
          <p:cNvPr id="158" name="Google Shape;158;p18"/>
          <p:cNvSpPr txBox="1"/>
          <p:nvPr/>
        </p:nvSpPr>
        <p:spPr>
          <a:xfrm>
            <a:off x="1028700" y="304800"/>
            <a:ext cx="162306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800" u="none" cap="none" strike="noStrike">
                <a:solidFill>
                  <a:srgbClr val="FFFDFC"/>
                </a:solidFill>
                <a:latin typeface="Alata"/>
                <a:ea typeface="Alata"/>
                <a:cs typeface="Alata"/>
                <a:sym typeface="Alata"/>
              </a:rPr>
              <a:t>A picture is worth a thousand words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DFC"/>
        </a:solidFill>
      </p:bgPr>
    </p:bg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" name="Google Shape;163;p19"/>
          <p:cNvPicPr preferRelativeResize="0"/>
          <p:nvPr/>
        </p:nvPicPr>
        <p:blipFill rotWithShape="1">
          <a:blip r:embed="rId3">
            <a:alphaModFix/>
          </a:blip>
          <a:srcRect b="17719" l="31875" r="0" t="13787"/>
          <a:stretch/>
        </p:blipFill>
        <p:spPr>
          <a:xfrm>
            <a:off x="0" y="0"/>
            <a:ext cx="8223877" cy="10287002"/>
          </a:xfrm>
          <a:prstGeom prst="rect">
            <a:avLst/>
          </a:prstGeom>
          <a:noFill/>
          <a:ln>
            <a:noFill/>
          </a:ln>
        </p:spPr>
      </p:pic>
      <p:sp>
        <p:nvSpPr>
          <p:cNvPr id="164" name="Google Shape;164;p19"/>
          <p:cNvSpPr txBox="1"/>
          <p:nvPr/>
        </p:nvSpPr>
        <p:spPr>
          <a:xfrm>
            <a:off x="9974729" y="3026563"/>
            <a:ext cx="8115300" cy="1333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8799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Contact Us</a:t>
            </a:r>
            <a:endParaRPr/>
          </a:p>
        </p:txBody>
      </p:sp>
      <p:sp>
        <p:nvSpPr>
          <p:cNvPr id="165" name="Google Shape;165;p19"/>
          <p:cNvSpPr txBox="1"/>
          <p:nvPr/>
        </p:nvSpPr>
        <p:spPr>
          <a:xfrm>
            <a:off x="10729285" y="4626763"/>
            <a:ext cx="7765765" cy="3143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123 Anywhere St., Any City,ST 12345</a:t>
            </a:r>
            <a:endParaRPr/>
          </a:p>
        </p:txBody>
      </p:sp>
      <p:sp>
        <p:nvSpPr>
          <p:cNvPr id="166" name="Google Shape;166;p19"/>
          <p:cNvSpPr txBox="1"/>
          <p:nvPr/>
        </p:nvSpPr>
        <p:spPr>
          <a:xfrm>
            <a:off x="10729285" y="5205888"/>
            <a:ext cx="4892954" cy="3143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123-456-7890</a:t>
            </a:r>
            <a:endParaRPr/>
          </a:p>
        </p:txBody>
      </p:sp>
      <p:sp>
        <p:nvSpPr>
          <p:cNvPr id="167" name="Google Shape;167;p19"/>
          <p:cNvSpPr txBox="1"/>
          <p:nvPr/>
        </p:nvSpPr>
        <p:spPr>
          <a:xfrm>
            <a:off x="10729285" y="5785014"/>
            <a:ext cx="6606188" cy="3143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hello@reallygreatsite.com</a:t>
            </a:r>
            <a:endParaRPr/>
          </a:p>
        </p:txBody>
      </p:sp>
      <p:sp>
        <p:nvSpPr>
          <p:cNvPr id="168" name="Google Shape;168;p19"/>
          <p:cNvSpPr txBox="1"/>
          <p:nvPr/>
        </p:nvSpPr>
        <p:spPr>
          <a:xfrm>
            <a:off x="10729285" y="6943266"/>
            <a:ext cx="4892954" cy="3143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reallygreatsite.com</a:t>
            </a:r>
            <a:endParaRPr/>
          </a:p>
        </p:txBody>
      </p:sp>
      <p:sp>
        <p:nvSpPr>
          <p:cNvPr id="169" name="Google Shape;169;p19"/>
          <p:cNvSpPr txBox="1"/>
          <p:nvPr/>
        </p:nvSpPr>
        <p:spPr>
          <a:xfrm>
            <a:off x="10729285" y="6364140"/>
            <a:ext cx="4892954" cy="3143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@reallygreatsite</a:t>
            </a:r>
            <a:endParaRPr/>
          </a:p>
        </p:txBody>
      </p:sp>
      <p:sp>
        <p:nvSpPr>
          <p:cNvPr id="170" name="Google Shape;170;p19"/>
          <p:cNvSpPr/>
          <p:nvPr/>
        </p:nvSpPr>
        <p:spPr>
          <a:xfrm>
            <a:off x="10165487" y="5205888"/>
            <a:ext cx="169164" cy="314325"/>
          </a:xfrm>
          <a:custGeom>
            <a:rect b="b" l="l" r="r" t="t"/>
            <a:pathLst>
              <a:path extrusionOk="0" h="314325" w="169164">
                <a:moveTo>
                  <a:pt x="0" y="0"/>
                </a:moveTo>
                <a:lnTo>
                  <a:pt x="169164" y="0"/>
                </a:lnTo>
                <a:lnTo>
                  <a:pt x="169164" y="314325"/>
                </a:lnTo>
                <a:lnTo>
                  <a:pt x="0" y="31432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71" name="Google Shape;171;p19"/>
          <p:cNvSpPr/>
          <p:nvPr/>
        </p:nvSpPr>
        <p:spPr>
          <a:xfrm>
            <a:off x="10136796" y="4646701"/>
            <a:ext cx="226545" cy="292487"/>
          </a:xfrm>
          <a:custGeom>
            <a:rect b="b" l="l" r="r" t="t"/>
            <a:pathLst>
              <a:path extrusionOk="0" h="292487" w="226545">
                <a:moveTo>
                  <a:pt x="0" y="0"/>
                </a:moveTo>
                <a:lnTo>
                  <a:pt x="226545" y="0"/>
                </a:lnTo>
                <a:lnTo>
                  <a:pt x="226545" y="292487"/>
                </a:lnTo>
                <a:lnTo>
                  <a:pt x="0" y="29248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72" name="Google Shape;172;p19"/>
          <p:cNvSpPr/>
          <p:nvPr/>
        </p:nvSpPr>
        <p:spPr>
          <a:xfrm>
            <a:off x="10100292" y="5856123"/>
            <a:ext cx="299555" cy="172108"/>
          </a:xfrm>
          <a:custGeom>
            <a:rect b="b" l="l" r="r" t="t"/>
            <a:pathLst>
              <a:path extrusionOk="0" h="172108" w="299555">
                <a:moveTo>
                  <a:pt x="0" y="0"/>
                </a:moveTo>
                <a:lnTo>
                  <a:pt x="299554" y="0"/>
                </a:lnTo>
                <a:lnTo>
                  <a:pt x="299554" y="172108"/>
                </a:lnTo>
                <a:lnTo>
                  <a:pt x="0" y="17210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73" name="Google Shape;173;p19"/>
          <p:cNvSpPr/>
          <p:nvPr/>
        </p:nvSpPr>
        <p:spPr>
          <a:xfrm>
            <a:off x="10136796" y="6408030"/>
            <a:ext cx="226545" cy="226545"/>
          </a:xfrm>
          <a:custGeom>
            <a:rect b="b" l="l" r="r" t="t"/>
            <a:pathLst>
              <a:path extrusionOk="0" h="226545" w="226545">
                <a:moveTo>
                  <a:pt x="0" y="0"/>
                </a:moveTo>
                <a:lnTo>
                  <a:pt x="226545" y="0"/>
                </a:lnTo>
                <a:lnTo>
                  <a:pt x="226545" y="226545"/>
                </a:lnTo>
                <a:lnTo>
                  <a:pt x="0" y="22654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74" name="Google Shape;174;p19"/>
          <p:cNvSpPr/>
          <p:nvPr/>
        </p:nvSpPr>
        <p:spPr>
          <a:xfrm>
            <a:off x="10103825" y="6967950"/>
            <a:ext cx="292487" cy="292487"/>
          </a:xfrm>
          <a:custGeom>
            <a:rect b="b" l="l" r="r" t="t"/>
            <a:pathLst>
              <a:path extrusionOk="0" h="292487" w="292487">
                <a:moveTo>
                  <a:pt x="0" y="0"/>
                </a:moveTo>
                <a:lnTo>
                  <a:pt x="292488" y="0"/>
                </a:lnTo>
                <a:lnTo>
                  <a:pt x="292488" y="292487"/>
                </a:lnTo>
                <a:lnTo>
                  <a:pt x="0" y="29248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DFC"/>
        </a:solidFill>
      </p:bgPr>
    </p:bg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9" name="Google Shape;179;p20"/>
          <p:cNvGrpSpPr/>
          <p:nvPr/>
        </p:nvGrpSpPr>
        <p:grpSpPr>
          <a:xfrm>
            <a:off x="774218" y="2177400"/>
            <a:ext cx="5097641" cy="7508818"/>
            <a:chOff x="0" y="-28575"/>
            <a:chExt cx="1342589" cy="1977631"/>
          </a:xfrm>
        </p:grpSpPr>
        <p:sp>
          <p:nvSpPr>
            <p:cNvPr id="180" name="Google Shape;180;p20"/>
            <p:cNvSpPr/>
            <p:nvPr/>
          </p:nvSpPr>
          <p:spPr>
            <a:xfrm>
              <a:off x="0" y="0"/>
              <a:ext cx="1342589" cy="1949056"/>
            </a:xfrm>
            <a:custGeom>
              <a:rect b="b" l="l" r="r" t="t"/>
              <a:pathLst>
                <a:path extrusionOk="0" h="1949056" w="1342589">
                  <a:moveTo>
                    <a:pt x="36449" y="0"/>
                  </a:moveTo>
                  <a:lnTo>
                    <a:pt x="1306139" y="0"/>
                  </a:lnTo>
                  <a:cubicBezTo>
                    <a:pt x="1315806" y="0"/>
                    <a:pt x="1325077" y="3840"/>
                    <a:pt x="1331913" y="10676"/>
                  </a:cubicBezTo>
                  <a:cubicBezTo>
                    <a:pt x="1338748" y="17511"/>
                    <a:pt x="1342589" y="26782"/>
                    <a:pt x="1342589" y="36449"/>
                  </a:cubicBezTo>
                  <a:lnTo>
                    <a:pt x="1342589" y="1912607"/>
                  </a:lnTo>
                  <a:cubicBezTo>
                    <a:pt x="1342589" y="1932737"/>
                    <a:pt x="1326270" y="1949056"/>
                    <a:pt x="1306139" y="1949056"/>
                  </a:cubicBezTo>
                  <a:lnTo>
                    <a:pt x="36449" y="1949056"/>
                  </a:lnTo>
                  <a:cubicBezTo>
                    <a:pt x="16319" y="1949056"/>
                    <a:pt x="0" y="1932737"/>
                    <a:pt x="0" y="1912607"/>
                  </a:cubicBezTo>
                  <a:lnTo>
                    <a:pt x="0" y="36449"/>
                  </a:lnTo>
                  <a:cubicBezTo>
                    <a:pt x="0" y="16319"/>
                    <a:pt x="16319" y="0"/>
                    <a:pt x="3644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" name="Google Shape;181;p20"/>
            <p:cNvSpPr txBox="1"/>
            <p:nvPr/>
          </p:nvSpPr>
          <p:spPr>
            <a:xfrm>
              <a:off x="0" y="-28575"/>
              <a:ext cx="1342589" cy="19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36944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82" name="Google Shape;182;p20"/>
          <p:cNvGrpSpPr/>
          <p:nvPr/>
        </p:nvGrpSpPr>
        <p:grpSpPr>
          <a:xfrm>
            <a:off x="6109984" y="2177400"/>
            <a:ext cx="11512980" cy="7508818"/>
            <a:chOff x="0" y="-28575"/>
            <a:chExt cx="3032225" cy="1977631"/>
          </a:xfrm>
        </p:grpSpPr>
        <p:sp>
          <p:nvSpPr>
            <p:cNvPr id="183" name="Google Shape;183;p20"/>
            <p:cNvSpPr/>
            <p:nvPr/>
          </p:nvSpPr>
          <p:spPr>
            <a:xfrm>
              <a:off x="0" y="0"/>
              <a:ext cx="3032225" cy="1949056"/>
            </a:xfrm>
            <a:custGeom>
              <a:rect b="b" l="l" r="r" t="t"/>
              <a:pathLst>
                <a:path extrusionOk="0" h="1949056" w="3032225">
                  <a:moveTo>
                    <a:pt x="16139" y="0"/>
                  </a:moveTo>
                  <a:lnTo>
                    <a:pt x="3016086" y="0"/>
                  </a:lnTo>
                  <a:cubicBezTo>
                    <a:pt x="3020366" y="0"/>
                    <a:pt x="3024471" y="1700"/>
                    <a:pt x="3027498" y="4727"/>
                  </a:cubicBezTo>
                  <a:cubicBezTo>
                    <a:pt x="3030525" y="7754"/>
                    <a:pt x="3032225" y="11859"/>
                    <a:pt x="3032225" y="16139"/>
                  </a:cubicBezTo>
                  <a:lnTo>
                    <a:pt x="3032225" y="1932917"/>
                  </a:lnTo>
                  <a:cubicBezTo>
                    <a:pt x="3032225" y="1937197"/>
                    <a:pt x="3030525" y="1941302"/>
                    <a:pt x="3027498" y="1944329"/>
                  </a:cubicBezTo>
                  <a:cubicBezTo>
                    <a:pt x="3024471" y="1947356"/>
                    <a:pt x="3020366" y="1949056"/>
                    <a:pt x="3016086" y="1949056"/>
                  </a:cubicBezTo>
                  <a:lnTo>
                    <a:pt x="16139" y="1949056"/>
                  </a:lnTo>
                  <a:cubicBezTo>
                    <a:pt x="11859" y="1949056"/>
                    <a:pt x="7754" y="1947356"/>
                    <a:pt x="4727" y="1944329"/>
                  </a:cubicBezTo>
                  <a:cubicBezTo>
                    <a:pt x="1700" y="1941302"/>
                    <a:pt x="0" y="1937197"/>
                    <a:pt x="0" y="1932917"/>
                  </a:cubicBezTo>
                  <a:lnTo>
                    <a:pt x="0" y="16139"/>
                  </a:lnTo>
                  <a:cubicBezTo>
                    <a:pt x="0" y="11859"/>
                    <a:pt x="1700" y="7754"/>
                    <a:pt x="4727" y="4727"/>
                  </a:cubicBezTo>
                  <a:cubicBezTo>
                    <a:pt x="7754" y="1700"/>
                    <a:pt x="11859" y="0"/>
                    <a:pt x="1613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" name="Google Shape;184;p20"/>
            <p:cNvSpPr txBox="1"/>
            <p:nvPr/>
          </p:nvSpPr>
          <p:spPr>
            <a:xfrm>
              <a:off x="0" y="-28575"/>
              <a:ext cx="3032225" cy="19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36944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85" name="Google Shape;185;p20"/>
          <p:cNvGrpSpPr/>
          <p:nvPr/>
        </p:nvGrpSpPr>
        <p:grpSpPr>
          <a:xfrm>
            <a:off x="1139005" y="2458118"/>
            <a:ext cx="4368067" cy="755733"/>
            <a:chOff x="0" y="-28575"/>
            <a:chExt cx="1150437" cy="199041"/>
          </a:xfrm>
        </p:grpSpPr>
        <p:sp>
          <p:nvSpPr>
            <p:cNvPr id="186" name="Google Shape;186;p20"/>
            <p:cNvSpPr/>
            <p:nvPr/>
          </p:nvSpPr>
          <p:spPr>
            <a:xfrm>
              <a:off x="0" y="0"/>
              <a:ext cx="1150437" cy="170466"/>
            </a:xfrm>
            <a:custGeom>
              <a:rect b="b" l="l" r="r" t="t"/>
              <a:pathLst>
                <a:path extrusionOk="0" h="170466" w="1150437">
                  <a:moveTo>
                    <a:pt x="31903" y="0"/>
                  </a:moveTo>
                  <a:lnTo>
                    <a:pt x="1118534" y="0"/>
                  </a:lnTo>
                  <a:cubicBezTo>
                    <a:pt x="1126995" y="0"/>
                    <a:pt x="1135110" y="3361"/>
                    <a:pt x="1141093" y="9344"/>
                  </a:cubicBezTo>
                  <a:cubicBezTo>
                    <a:pt x="1147076" y="15327"/>
                    <a:pt x="1150437" y="23442"/>
                    <a:pt x="1150437" y="31903"/>
                  </a:cubicBezTo>
                  <a:lnTo>
                    <a:pt x="1150437" y="138563"/>
                  </a:lnTo>
                  <a:cubicBezTo>
                    <a:pt x="1150437" y="147024"/>
                    <a:pt x="1147076" y="155139"/>
                    <a:pt x="1141093" y="161122"/>
                  </a:cubicBezTo>
                  <a:cubicBezTo>
                    <a:pt x="1135110" y="167104"/>
                    <a:pt x="1126995" y="170466"/>
                    <a:pt x="1118534" y="170466"/>
                  </a:cubicBezTo>
                  <a:lnTo>
                    <a:pt x="31903" y="170466"/>
                  </a:lnTo>
                  <a:cubicBezTo>
                    <a:pt x="23442" y="170466"/>
                    <a:pt x="15327" y="167104"/>
                    <a:pt x="9344" y="161122"/>
                  </a:cubicBezTo>
                  <a:cubicBezTo>
                    <a:pt x="3361" y="155139"/>
                    <a:pt x="0" y="147024"/>
                    <a:pt x="0" y="138563"/>
                  </a:cubicBezTo>
                  <a:lnTo>
                    <a:pt x="0" y="31903"/>
                  </a:lnTo>
                  <a:cubicBezTo>
                    <a:pt x="0" y="23442"/>
                    <a:pt x="3361" y="15327"/>
                    <a:pt x="9344" y="9344"/>
                  </a:cubicBezTo>
                  <a:cubicBezTo>
                    <a:pt x="15327" y="3361"/>
                    <a:pt x="23442" y="0"/>
                    <a:pt x="3190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cap="sq" cmpd="sng" w="19050">
              <a:solidFill>
                <a:srgbClr val="000000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" name="Google Shape;187;p20"/>
            <p:cNvSpPr txBox="1"/>
            <p:nvPr/>
          </p:nvSpPr>
          <p:spPr>
            <a:xfrm>
              <a:off x="0" y="-28575"/>
              <a:ext cx="1150437" cy="19904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36944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88" name="Google Shape;188;p20"/>
          <p:cNvGrpSpPr/>
          <p:nvPr/>
        </p:nvGrpSpPr>
        <p:grpSpPr>
          <a:xfrm>
            <a:off x="9682440" y="2458118"/>
            <a:ext cx="4368067" cy="755733"/>
            <a:chOff x="0" y="-28575"/>
            <a:chExt cx="1150437" cy="199041"/>
          </a:xfrm>
        </p:grpSpPr>
        <p:sp>
          <p:nvSpPr>
            <p:cNvPr id="189" name="Google Shape;189;p20"/>
            <p:cNvSpPr/>
            <p:nvPr/>
          </p:nvSpPr>
          <p:spPr>
            <a:xfrm>
              <a:off x="0" y="0"/>
              <a:ext cx="1150437" cy="170466"/>
            </a:xfrm>
            <a:custGeom>
              <a:rect b="b" l="l" r="r" t="t"/>
              <a:pathLst>
                <a:path extrusionOk="0" h="170466" w="1150437">
                  <a:moveTo>
                    <a:pt x="31903" y="0"/>
                  </a:moveTo>
                  <a:lnTo>
                    <a:pt x="1118534" y="0"/>
                  </a:lnTo>
                  <a:cubicBezTo>
                    <a:pt x="1126995" y="0"/>
                    <a:pt x="1135110" y="3361"/>
                    <a:pt x="1141093" y="9344"/>
                  </a:cubicBezTo>
                  <a:cubicBezTo>
                    <a:pt x="1147076" y="15327"/>
                    <a:pt x="1150437" y="23442"/>
                    <a:pt x="1150437" y="31903"/>
                  </a:cubicBezTo>
                  <a:lnTo>
                    <a:pt x="1150437" y="138563"/>
                  </a:lnTo>
                  <a:cubicBezTo>
                    <a:pt x="1150437" y="147024"/>
                    <a:pt x="1147076" y="155139"/>
                    <a:pt x="1141093" y="161122"/>
                  </a:cubicBezTo>
                  <a:cubicBezTo>
                    <a:pt x="1135110" y="167104"/>
                    <a:pt x="1126995" y="170466"/>
                    <a:pt x="1118534" y="170466"/>
                  </a:cubicBezTo>
                  <a:lnTo>
                    <a:pt x="31903" y="170466"/>
                  </a:lnTo>
                  <a:cubicBezTo>
                    <a:pt x="23442" y="170466"/>
                    <a:pt x="15327" y="167104"/>
                    <a:pt x="9344" y="161122"/>
                  </a:cubicBezTo>
                  <a:cubicBezTo>
                    <a:pt x="3361" y="155139"/>
                    <a:pt x="0" y="147024"/>
                    <a:pt x="0" y="138563"/>
                  </a:cubicBezTo>
                  <a:lnTo>
                    <a:pt x="0" y="31903"/>
                  </a:lnTo>
                  <a:cubicBezTo>
                    <a:pt x="0" y="23442"/>
                    <a:pt x="3361" y="15327"/>
                    <a:pt x="9344" y="9344"/>
                  </a:cubicBezTo>
                  <a:cubicBezTo>
                    <a:pt x="15327" y="3361"/>
                    <a:pt x="23442" y="0"/>
                    <a:pt x="3190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cap="sq" cmpd="sng" w="19050">
              <a:solidFill>
                <a:srgbClr val="000000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" name="Google Shape;190;p20"/>
            <p:cNvSpPr txBox="1"/>
            <p:nvPr/>
          </p:nvSpPr>
          <p:spPr>
            <a:xfrm>
              <a:off x="0" y="-28575"/>
              <a:ext cx="1150437" cy="19904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36944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91" name="Google Shape;191;p20"/>
          <p:cNvGrpSpPr/>
          <p:nvPr/>
        </p:nvGrpSpPr>
        <p:grpSpPr>
          <a:xfrm>
            <a:off x="1139005" y="7092517"/>
            <a:ext cx="4368067" cy="755733"/>
            <a:chOff x="0" y="-28575"/>
            <a:chExt cx="1150437" cy="199041"/>
          </a:xfrm>
        </p:grpSpPr>
        <p:sp>
          <p:nvSpPr>
            <p:cNvPr id="192" name="Google Shape;192;p20"/>
            <p:cNvSpPr/>
            <p:nvPr/>
          </p:nvSpPr>
          <p:spPr>
            <a:xfrm>
              <a:off x="0" y="0"/>
              <a:ext cx="1150437" cy="170466"/>
            </a:xfrm>
            <a:custGeom>
              <a:rect b="b" l="l" r="r" t="t"/>
              <a:pathLst>
                <a:path extrusionOk="0" h="170466" w="1150437">
                  <a:moveTo>
                    <a:pt x="31903" y="0"/>
                  </a:moveTo>
                  <a:lnTo>
                    <a:pt x="1118534" y="0"/>
                  </a:lnTo>
                  <a:cubicBezTo>
                    <a:pt x="1126995" y="0"/>
                    <a:pt x="1135110" y="3361"/>
                    <a:pt x="1141093" y="9344"/>
                  </a:cubicBezTo>
                  <a:cubicBezTo>
                    <a:pt x="1147076" y="15327"/>
                    <a:pt x="1150437" y="23442"/>
                    <a:pt x="1150437" y="31903"/>
                  </a:cubicBezTo>
                  <a:lnTo>
                    <a:pt x="1150437" y="138563"/>
                  </a:lnTo>
                  <a:cubicBezTo>
                    <a:pt x="1150437" y="147024"/>
                    <a:pt x="1147076" y="155139"/>
                    <a:pt x="1141093" y="161122"/>
                  </a:cubicBezTo>
                  <a:cubicBezTo>
                    <a:pt x="1135110" y="167104"/>
                    <a:pt x="1126995" y="170466"/>
                    <a:pt x="1118534" y="170466"/>
                  </a:cubicBezTo>
                  <a:lnTo>
                    <a:pt x="31903" y="170466"/>
                  </a:lnTo>
                  <a:cubicBezTo>
                    <a:pt x="23442" y="170466"/>
                    <a:pt x="15327" y="167104"/>
                    <a:pt x="9344" y="161122"/>
                  </a:cubicBezTo>
                  <a:cubicBezTo>
                    <a:pt x="3361" y="155139"/>
                    <a:pt x="0" y="147024"/>
                    <a:pt x="0" y="138563"/>
                  </a:cubicBezTo>
                  <a:lnTo>
                    <a:pt x="0" y="31903"/>
                  </a:lnTo>
                  <a:cubicBezTo>
                    <a:pt x="0" y="23442"/>
                    <a:pt x="3361" y="15327"/>
                    <a:pt x="9344" y="9344"/>
                  </a:cubicBezTo>
                  <a:cubicBezTo>
                    <a:pt x="15327" y="3361"/>
                    <a:pt x="23442" y="0"/>
                    <a:pt x="3190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cap="sq" cmpd="sng" w="19050">
              <a:solidFill>
                <a:srgbClr val="000000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" name="Google Shape;193;p20"/>
            <p:cNvSpPr txBox="1"/>
            <p:nvPr/>
          </p:nvSpPr>
          <p:spPr>
            <a:xfrm>
              <a:off x="0" y="-28575"/>
              <a:ext cx="1150437" cy="19904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36944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94" name="Google Shape;194;p20"/>
          <p:cNvGrpSpPr/>
          <p:nvPr/>
        </p:nvGrpSpPr>
        <p:grpSpPr>
          <a:xfrm>
            <a:off x="3446451" y="8173666"/>
            <a:ext cx="754204" cy="780719"/>
            <a:chOff x="0" y="-28575"/>
            <a:chExt cx="812800" cy="841375"/>
          </a:xfrm>
        </p:grpSpPr>
        <p:sp>
          <p:nvSpPr>
            <p:cNvPr id="195" name="Google Shape;195;p20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406400" y="0"/>
                  </a:lnTo>
                  <a:cubicBezTo>
                    <a:pt x="630849" y="0"/>
                    <a:pt x="812800" y="181951"/>
                    <a:pt x="812800" y="406400"/>
                  </a:cubicBezTo>
                  <a:lnTo>
                    <a:pt x="812800" y="406400"/>
                  </a:lnTo>
                  <a:cubicBezTo>
                    <a:pt x="812800" y="630849"/>
                    <a:pt x="630849" y="812800"/>
                    <a:pt x="406400" y="812800"/>
                  </a:cubicBezTo>
                  <a:lnTo>
                    <a:pt x="406400" y="812800"/>
                  </a:lnTo>
                  <a:cubicBezTo>
                    <a:pt x="181951" y="812800"/>
                    <a:pt x="0" y="630849"/>
                    <a:pt x="0" y="406400"/>
                  </a:cubicBezTo>
                  <a:lnTo>
                    <a:pt x="0" y="406400"/>
                  </a:lnTo>
                  <a:cubicBezTo>
                    <a:pt x="0" y="181951"/>
                    <a:pt x="181951" y="0"/>
                    <a:pt x="406400" y="0"/>
                  </a:cubicBezTo>
                  <a:close/>
                </a:path>
              </a:pathLst>
            </a:custGeom>
            <a:solidFill>
              <a:srgbClr val="FFFDFC"/>
            </a:solidFill>
            <a:ln cap="rnd" cmpd="sng" w="3810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" name="Google Shape;196;p2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36944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97" name="Google Shape;197;p20"/>
          <p:cNvGrpSpPr/>
          <p:nvPr/>
        </p:nvGrpSpPr>
        <p:grpSpPr>
          <a:xfrm>
            <a:off x="2445421" y="8173666"/>
            <a:ext cx="754204" cy="780719"/>
            <a:chOff x="0" y="-28575"/>
            <a:chExt cx="812800" cy="841375"/>
          </a:xfrm>
        </p:grpSpPr>
        <p:sp>
          <p:nvSpPr>
            <p:cNvPr id="198" name="Google Shape;198;p20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406400" y="0"/>
                  </a:lnTo>
                  <a:cubicBezTo>
                    <a:pt x="630849" y="0"/>
                    <a:pt x="812800" y="181951"/>
                    <a:pt x="812800" y="406400"/>
                  </a:cubicBezTo>
                  <a:lnTo>
                    <a:pt x="812800" y="406400"/>
                  </a:lnTo>
                  <a:cubicBezTo>
                    <a:pt x="812800" y="630849"/>
                    <a:pt x="630849" y="812800"/>
                    <a:pt x="406400" y="812800"/>
                  </a:cubicBezTo>
                  <a:lnTo>
                    <a:pt x="406400" y="812800"/>
                  </a:lnTo>
                  <a:cubicBezTo>
                    <a:pt x="181951" y="812800"/>
                    <a:pt x="0" y="630849"/>
                    <a:pt x="0" y="406400"/>
                  </a:cubicBezTo>
                  <a:lnTo>
                    <a:pt x="0" y="406400"/>
                  </a:lnTo>
                  <a:cubicBezTo>
                    <a:pt x="0" y="181951"/>
                    <a:pt x="181951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" name="Google Shape;199;p2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36944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00" name="Google Shape;200;p20"/>
          <p:cNvSpPr/>
          <p:nvPr/>
        </p:nvSpPr>
        <p:spPr>
          <a:xfrm>
            <a:off x="6646581" y="3242426"/>
            <a:ext cx="1601390" cy="1992398"/>
          </a:xfrm>
          <a:custGeom>
            <a:rect b="b" l="l" r="r" t="t"/>
            <a:pathLst>
              <a:path extrusionOk="0" h="1992398" w="1601390">
                <a:moveTo>
                  <a:pt x="0" y="0"/>
                </a:moveTo>
                <a:lnTo>
                  <a:pt x="1601390" y="0"/>
                </a:lnTo>
                <a:lnTo>
                  <a:pt x="1601390" y="1992398"/>
                </a:lnTo>
                <a:lnTo>
                  <a:pt x="0" y="199239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01" name="Google Shape;201;p20"/>
          <p:cNvSpPr/>
          <p:nvPr/>
        </p:nvSpPr>
        <p:spPr>
          <a:xfrm>
            <a:off x="8478503" y="3261440"/>
            <a:ext cx="3007393" cy="1992398"/>
          </a:xfrm>
          <a:custGeom>
            <a:rect b="b" l="l" r="r" t="t"/>
            <a:pathLst>
              <a:path extrusionOk="0" h="1992398" w="3007393">
                <a:moveTo>
                  <a:pt x="0" y="0"/>
                </a:moveTo>
                <a:lnTo>
                  <a:pt x="3007394" y="0"/>
                </a:lnTo>
                <a:lnTo>
                  <a:pt x="3007394" y="1992398"/>
                </a:lnTo>
                <a:lnTo>
                  <a:pt x="0" y="199239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02" name="Google Shape;202;p20"/>
          <p:cNvSpPr/>
          <p:nvPr/>
        </p:nvSpPr>
        <p:spPr>
          <a:xfrm>
            <a:off x="11714497" y="3261440"/>
            <a:ext cx="1862892" cy="1992398"/>
          </a:xfrm>
          <a:custGeom>
            <a:rect b="b" l="l" r="r" t="t"/>
            <a:pathLst>
              <a:path extrusionOk="0" h="1992398" w="1862892">
                <a:moveTo>
                  <a:pt x="0" y="0"/>
                </a:moveTo>
                <a:lnTo>
                  <a:pt x="1862892" y="0"/>
                </a:lnTo>
                <a:lnTo>
                  <a:pt x="1862892" y="1992398"/>
                </a:lnTo>
                <a:lnTo>
                  <a:pt x="0" y="199239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03" name="Google Shape;203;p20"/>
          <p:cNvSpPr/>
          <p:nvPr/>
        </p:nvSpPr>
        <p:spPr>
          <a:xfrm>
            <a:off x="13805989" y="3662096"/>
            <a:ext cx="3280377" cy="1287548"/>
          </a:xfrm>
          <a:custGeom>
            <a:rect b="b" l="l" r="r" t="t"/>
            <a:pathLst>
              <a:path extrusionOk="0" h="1287548" w="3280377">
                <a:moveTo>
                  <a:pt x="0" y="0"/>
                </a:moveTo>
                <a:lnTo>
                  <a:pt x="3280377" y="0"/>
                </a:lnTo>
                <a:lnTo>
                  <a:pt x="3280377" y="1287548"/>
                </a:lnTo>
                <a:lnTo>
                  <a:pt x="0" y="128754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04" name="Google Shape;204;p20"/>
          <p:cNvSpPr/>
          <p:nvPr/>
        </p:nvSpPr>
        <p:spPr>
          <a:xfrm>
            <a:off x="6646581" y="5383105"/>
            <a:ext cx="1827460" cy="2195147"/>
          </a:xfrm>
          <a:custGeom>
            <a:rect b="b" l="l" r="r" t="t"/>
            <a:pathLst>
              <a:path extrusionOk="0" h="2195147" w="1827460">
                <a:moveTo>
                  <a:pt x="0" y="0"/>
                </a:moveTo>
                <a:lnTo>
                  <a:pt x="1827460" y="0"/>
                </a:lnTo>
                <a:lnTo>
                  <a:pt x="1827460" y="2195147"/>
                </a:lnTo>
                <a:lnTo>
                  <a:pt x="0" y="219514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05" name="Google Shape;205;p20"/>
          <p:cNvSpPr/>
          <p:nvPr/>
        </p:nvSpPr>
        <p:spPr>
          <a:xfrm>
            <a:off x="8625507" y="5476957"/>
            <a:ext cx="3088989" cy="1992398"/>
          </a:xfrm>
          <a:custGeom>
            <a:rect b="b" l="l" r="r" t="t"/>
            <a:pathLst>
              <a:path extrusionOk="0" h="1992398" w="3088989">
                <a:moveTo>
                  <a:pt x="0" y="0"/>
                </a:moveTo>
                <a:lnTo>
                  <a:pt x="3088990" y="0"/>
                </a:lnTo>
                <a:lnTo>
                  <a:pt x="3088990" y="1992398"/>
                </a:lnTo>
                <a:lnTo>
                  <a:pt x="0" y="199239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06" name="Google Shape;206;p20"/>
          <p:cNvSpPr/>
          <p:nvPr/>
        </p:nvSpPr>
        <p:spPr>
          <a:xfrm>
            <a:off x="12053518" y="5396224"/>
            <a:ext cx="1184850" cy="2051688"/>
          </a:xfrm>
          <a:custGeom>
            <a:rect b="b" l="l" r="r" t="t"/>
            <a:pathLst>
              <a:path extrusionOk="0" h="2051688" w="1184850">
                <a:moveTo>
                  <a:pt x="0" y="0"/>
                </a:moveTo>
                <a:lnTo>
                  <a:pt x="1184850" y="0"/>
                </a:lnTo>
                <a:lnTo>
                  <a:pt x="1184850" y="2051689"/>
                </a:lnTo>
                <a:lnTo>
                  <a:pt x="0" y="205168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9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07" name="Google Shape;207;p20"/>
          <p:cNvSpPr/>
          <p:nvPr/>
        </p:nvSpPr>
        <p:spPr>
          <a:xfrm>
            <a:off x="13410522" y="5425869"/>
            <a:ext cx="2035656" cy="1992398"/>
          </a:xfrm>
          <a:custGeom>
            <a:rect b="b" l="l" r="r" t="t"/>
            <a:pathLst>
              <a:path extrusionOk="0" h="1992398" w="2035656">
                <a:moveTo>
                  <a:pt x="0" y="0"/>
                </a:moveTo>
                <a:lnTo>
                  <a:pt x="2035655" y="0"/>
                </a:lnTo>
                <a:lnTo>
                  <a:pt x="2035655" y="1992399"/>
                </a:lnTo>
                <a:lnTo>
                  <a:pt x="0" y="199239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0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08" name="Google Shape;208;p20"/>
          <p:cNvSpPr/>
          <p:nvPr/>
        </p:nvSpPr>
        <p:spPr>
          <a:xfrm>
            <a:off x="9115728" y="7844829"/>
            <a:ext cx="2801855" cy="1520006"/>
          </a:xfrm>
          <a:custGeom>
            <a:rect b="b" l="l" r="r" t="t"/>
            <a:pathLst>
              <a:path extrusionOk="0" h="1520006" w="2801855">
                <a:moveTo>
                  <a:pt x="0" y="0"/>
                </a:moveTo>
                <a:lnTo>
                  <a:pt x="2801855" y="0"/>
                </a:lnTo>
                <a:lnTo>
                  <a:pt x="2801855" y="1520006"/>
                </a:lnTo>
                <a:lnTo>
                  <a:pt x="0" y="152000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1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09" name="Google Shape;209;p20"/>
          <p:cNvSpPr/>
          <p:nvPr/>
        </p:nvSpPr>
        <p:spPr>
          <a:xfrm>
            <a:off x="12291461" y="7612230"/>
            <a:ext cx="1514528" cy="1819253"/>
          </a:xfrm>
          <a:custGeom>
            <a:rect b="b" l="l" r="r" t="t"/>
            <a:pathLst>
              <a:path extrusionOk="0" h="1819253" w="1514528">
                <a:moveTo>
                  <a:pt x="0" y="0"/>
                </a:moveTo>
                <a:lnTo>
                  <a:pt x="1514528" y="0"/>
                </a:lnTo>
                <a:lnTo>
                  <a:pt x="1514528" y="1819253"/>
                </a:lnTo>
                <a:lnTo>
                  <a:pt x="0" y="181925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2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10" name="Google Shape;210;p20"/>
          <p:cNvSpPr txBox="1"/>
          <p:nvPr/>
        </p:nvSpPr>
        <p:spPr>
          <a:xfrm>
            <a:off x="1232396" y="3445771"/>
            <a:ext cx="4181285" cy="51955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2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7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This presentation template</a:t>
            </a:r>
            <a:endParaRPr/>
          </a:p>
          <a:p>
            <a:pPr indent="0" lvl="0" marL="0" marR="0" rtl="0" algn="ctr">
              <a:lnSpc>
                <a:spcPct val="12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7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uses the following free fonts:</a:t>
            </a:r>
            <a:endParaRPr/>
          </a:p>
        </p:txBody>
      </p:sp>
      <p:sp>
        <p:nvSpPr>
          <p:cNvPr id="211" name="Google Shape;211;p20"/>
          <p:cNvSpPr txBox="1"/>
          <p:nvPr/>
        </p:nvSpPr>
        <p:spPr>
          <a:xfrm>
            <a:off x="1175455" y="6538581"/>
            <a:ext cx="4368067" cy="26238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2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7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You can find these fonts online too.</a:t>
            </a:r>
            <a:endParaRPr/>
          </a:p>
        </p:txBody>
      </p:sp>
      <p:sp>
        <p:nvSpPr>
          <p:cNvPr id="212" name="Google Shape;212;p20"/>
          <p:cNvSpPr txBox="1"/>
          <p:nvPr/>
        </p:nvSpPr>
        <p:spPr>
          <a:xfrm>
            <a:off x="1681447" y="5171561"/>
            <a:ext cx="3283183" cy="5904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299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406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ALATA</a:t>
            </a:r>
            <a:endParaRPr/>
          </a:p>
        </p:txBody>
      </p:sp>
      <p:sp>
        <p:nvSpPr>
          <p:cNvPr id="213" name="Google Shape;213;p20"/>
          <p:cNvSpPr txBox="1"/>
          <p:nvPr/>
        </p:nvSpPr>
        <p:spPr>
          <a:xfrm>
            <a:off x="4210005" y="1455566"/>
            <a:ext cx="9867990" cy="31826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1" marL="0" marR="0" rtl="0" algn="ctr">
              <a:lnSpc>
                <a:spcPct val="12201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99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Use these design resources in your Canva Presentation.</a:t>
            </a:r>
            <a:endParaRPr/>
          </a:p>
        </p:txBody>
      </p:sp>
      <p:sp>
        <p:nvSpPr>
          <p:cNvPr id="214" name="Google Shape;214;p20"/>
          <p:cNvSpPr txBox="1"/>
          <p:nvPr/>
        </p:nvSpPr>
        <p:spPr>
          <a:xfrm>
            <a:off x="11706206" y="9915836"/>
            <a:ext cx="5916757" cy="17792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1" marL="0" marR="0" rtl="0" algn="r">
              <a:lnSpc>
                <a:spcPct val="12201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99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DON'T FORGET TO DELETE THIS PAGE BEFORE PRESENTING. </a:t>
            </a:r>
            <a:endParaRPr/>
          </a:p>
        </p:txBody>
      </p:sp>
      <p:sp>
        <p:nvSpPr>
          <p:cNvPr id="215" name="Google Shape;215;p20"/>
          <p:cNvSpPr txBox="1"/>
          <p:nvPr/>
        </p:nvSpPr>
        <p:spPr>
          <a:xfrm>
            <a:off x="5469973" y="572474"/>
            <a:ext cx="7348055" cy="8483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6399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Resource Page</a:t>
            </a:r>
            <a:endParaRPr/>
          </a:p>
        </p:txBody>
      </p:sp>
      <p:sp>
        <p:nvSpPr>
          <p:cNvPr id="216" name="Google Shape;216;p20"/>
          <p:cNvSpPr txBox="1"/>
          <p:nvPr/>
        </p:nvSpPr>
        <p:spPr>
          <a:xfrm>
            <a:off x="1747770" y="2693383"/>
            <a:ext cx="3150536" cy="3841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2200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499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FONTS</a:t>
            </a:r>
            <a:endParaRPr/>
          </a:p>
        </p:txBody>
      </p:sp>
      <p:sp>
        <p:nvSpPr>
          <p:cNvPr id="217" name="Google Shape;217;p20"/>
          <p:cNvSpPr txBox="1"/>
          <p:nvPr/>
        </p:nvSpPr>
        <p:spPr>
          <a:xfrm>
            <a:off x="9854074" y="2693383"/>
            <a:ext cx="4024799" cy="3841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2200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499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DESIGN ELEMENTS</a:t>
            </a:r>
            <a:endParaRPr/>
          </a:p>
        </p:txBody>
      </p:sp>
      <p:sp>
        <p:nvSpPr>
          <p:cNvPr id="218" name="Google Shape;218;p20"/>
          <p:cNvSpPr txBox="1"/>
          <p:nvPr/>
        </p:nvSpPr>
        <p:spPr>
          <a:xfrm>
            <a:off x="1747770" y="7296522"/>
            <a:ext cx="3150536" cy="3841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2200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499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COLORS</a:t>
            </a:r>
            <a:endParaRPr/>
          </a:p>
        </p:txBody>
      </p:sp>
      <p:sp>
        <p:nvSpPr>
          <p:cNvPr id="219" name="Google Shape;219;p20"/>
          <p:cNvSpPr txBox="1"/>
          <p:nvPr/>
        </p:nvSpPr>
        <p:spPr>
          <a:xfrm>
            <a:off x="3212867" y="9099042"/>
            <a:ext cx="1221374" cy="15925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3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#FFFDFC</a:t>
            </a:r>
            <a:endParaRPr/>
          </a:p>
        </p:txBody>
      </p:sp>
      <p:sp>
        <p:nvSpPr>
          <p:cNvPr id="220" name="Google Shape;220;p20"/>
          <p:cNvSpPr txBox="1"/>
          <p:nvPr/>
        </p:nvSpPr>
        <p:spPr>
          <a:xfrm>
            <a:off x="2211836" y="9099042"/>
            <a:ext cx="1221374" cy="15925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3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#000000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DFC"/>
        </a:solidFill>
      </p:bgPr>
    </p:bg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" name="Google Shape;225;p21"/>
          <p:cNvGrpSpPr/>
          <p:nvPr/>
        </p:nvGrpSpPr>
        <p:grpSpPr>
          <a:xfrm>
            <a:off x="5995272" y="2401409"/>
            <a:ext cx="6297456" cy="2611613"/>
            <a:chOff x="0" y="-28575"/>
            <a:chExt cx="1658589" cy="687832"/>
          </a:xfrm>
        </p:grpSpPr>
        <p:sp>
          <p:nvSpPr>
            <p:cNvPr id="226" name="Google Shape;226;p21"/>
            <p:cNvSpPr/>
            <p:nvPr/>
          </p:nvSpPr>
          <p:spPr>
            <a:xfrm>
              <a:off x="0" y="0"/>
              <a:ext cx="1658589" cy="659257"/>
            </a:xfrm>
            <a:custGeom>
              <a:rect b="b" l="l" r="r" t="t"/>
              <a:pathLst>
                <a:path extrusionOk="0" h="659257" w="1658589">
                  <a:moveTo>
                    <a:pt x="29505" y="0"/>
                  </a:moveTo>
                  <a:lnTo>
                    <a:pt x="1629084" y="0"/>
                  </a:lnTo>
                  <a:cubicBezTo>
                    <a:pt x="1636910" y="0"/>
                    <a:pt x="1644414" y="3109"/>
                    <a:pt x="1649948" y="8642"/>
                  </a:cubicBezTo>
                  <a:cubicBezTo>
                    <a:pt x="1655481" y="14175"/>
                    <a:pt x="1658589" y="21680"/>
                    <a:pt x="1658589" y="29505"/>
                  </a:cubicBezTo>
                  <a:lnTo>
                    <a:pt x="1658589" y="629752"/>
                  </a:lnTo>
                  <a:cubicBezTo>
                    <a:pt x="1658589" y="637577"/>
                    <a:pt x="1655481" y="645082"/>
                    <a:pt x="1649948" y="650615"/>
                  </a:cubicBezTo>
                  <a:cubicBezTo>
                    <a:pt x="1644414" y="656149"/>
                    <a:pt x="1636910" y="659257"/>
                    <a:pt x="1629084" y="659257"/>
                  </a:cubicBezTo>
                  <a:lnTo>
                    <a:pt x="29505" y="659257"/>
                  </a:lnTo>
                  <a:cubicBezTo>
                    <a:pt x="21680" y="659257"/>
                    <a:pt x="14175" y="656149"/>
                    <a:pt x="8642" y="650615"/>
                  </a:cubicBezTo>
                  <a:cubicBezTo>
                    <a:pt x="3109" y="645082"/>
                    <a:pt x="0" y="637577"/>
                    <a:pt x="0" y="629752"/>
                  </a:cubicBezTo>
                  <a:lnTo>
                    <a:pt x="0" y="29505"/>
                  </a:lnTo>
                  <a:cubicBezTo>
                    <a:pt x="0" y="21680"/>
                    <a:pt x="3109" y="14175"/>
                    <a:pt x="8642" y="8642"/>
                  </a:cubicBezTo>
                  <a:cubicBezTo>
                    <a:pt x="14175" y="3109"/>
                    <a:pt x="21680" y="0"/>
                    <a:pt x="2950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cap="rnd" cmpd="sng" w="3810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" name="Google Shape;227;p21"/>
            <p:cNvSpPr txBox="1"/>
            <p:nvPr/>
          </p:nvSpPr>
          <p:spPr>
            <a:xfrm>
              <a:off x="0" y="-28575"/>
              <a:ext cx="1658589" cy="6878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36944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28" name="Google Shape;228;p21"/>
          <p:cNvGrpSpPr/>
          <p:nvPr/>
        </p:nvGrpSpPr>
        <p:grpSpPr>
          <a:xfrm>
            <a:off x="5995272" y="5476026"/>
            <a:ext cx="6297456" cy="2611613"/>
            <a:chOff x="0" y="-28575"/>
            <a:chExt cx="1658589" cy="687832"/>
          </a:xfrm>
        </p:grpSpPr>
        <p:sp>
          <p:nvSpPr>
            <p:cNvPr id="229" name="Google Shape;229;p21"/>
            <p:cNvSpPr/>
            <p:nvPr/>
          </p:nvSpPr>
          <p:spPr>
            <a:xfrm>
              <a:off x="0" y="0"/>
              <a:ext cx="1658589" cy="659257"/>
            </a:xfrm>
            <a:custGeom>
              <a:rect b="b" l="l" r="r" t="t"/>
              <a:pathLst>
                <a:path extrusionOk="0" h="659257" w="1658589">
                  <a:moveTo>
                    <a:pt x="29505" y="0"/>
                  </a:moveTo>
                  <a:lnTo>
                    <a:pt x="1629084" y="0"/>
                  </a:lnTo>
                  <a:cubicBezTo>
                    <a:pt x="1636910" y="0"/>
                    <a:pt x="1644414" y="3109"/>
                    <a:pt x="1649948" y="8642"/>
                  </a:cubicBezTo>
                  <a:cubicBezTo>
                    <a:pt x="1655481" y="14175"/>
                    <a:pt x="1658589" y="21680"/>
                    <a:pt x="1658589" y="29505"/>
                  </a:cubicBezTo>
                  <a:lnTo>
                    <a:pt x="1658589" y="629752"/>
                  </a:lnTo>
                  <a:cubicBezTo>
                    <a:pt x="1658589" y="637577"/>
                    <a:pt x="1655481" y="645082"/>
                    <a:pt x="1649948" y="650615"/>
                  </a:cubicBezTo>
                  <a:cubicBezTo>
                    <a:pt x="1644414" y="656149"/>
                    <a:pt x="1636910" y="659257"/>
                    <a:pt x="1629084" y="659257"/>
                  </a:cubicBezTo>
                  <a:lnTo>
                    <a:pt x="29505" y="659257"/>
                  </a:lnTo>
                  <a:cubicBezTo>
                    <a:pt x="21680" y="659257"/>
                    <a:pt x="14175" y="656149"/>
                    <a:pt x="8642" y="650615"/>
                  </a:cubicBezTo>
                  <a:cubicBezTo>
                    <a:pt x="3109" y="645082"/>
                    <a:pt x="0" y="637577"/>
                    <a:pt x="0" y="629752"/>
                  </a:cubicBezTo>
                  <a:lnTo>
                    <a:pt x="0" y="29505"/>
                  </a:lnTo>
                  <a:cubicBezTo>
                    <a:pt x="0" y="21680"/>
                    <a:pt x="3109" y="14175"/>
                    <a:pt x="8642" y="8642"/>
                  </a:cubicBezTo>
                  <a:cubicBezTo>
                    <a:pt x="14175" y="3109"/>
                    <a:pt x="21680" y="0"/>
                    <a:pt x="2950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cap="rnd" cmpd="sng" w="3810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" name="Google Shape;230;p21"/>
            <p:cNvSpPr txBox="1"/>
            <p:nvPr/>
          </p:nvSpPr>
          <p:spPr>
            <a:xfrm>
              <a:off x="0" y="-28575"/>
              <a:ext cx="1658589" cy="6878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36944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31" name="Google Shape;231;p21"/>
          <p:cNvSpPr txBox="1"/>
          <p:nvPr/>
        </p:nvSpPr>
        <p:spPr>
          <a:xfrm>
            <a:off x="3377480" y="1652466"/>
            <a:ext cx="11533039" cy="31826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1" marL="0" marR="0" rtl="0" algn="ctr">
              <a:lnSpc>
                <a:spcPct val="12201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99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This presentation template is free for everyone to use thanks to the following:</a:t>
            </a:r>
            <a:endParaRPr/>
          </a:p>
        </p:txBody>
      </p:sp>
      <p:sp>
        <p:nvSpPr>
          <p:cNvPr id="232" name="Google Shape;232;p21"/>
          <p:cNvSpPr txBox="1"/>
          <p:nvPr/>
        </p:nvSpPr>
        <p:spPr>
          <a:xfrm>
            <a:off x="7108732" y="8827262"/>
            <a:ext cx="4070535" cy="44056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1" marL="0" marR="0" rtl="0" algn="ctr">
              <a:lnSpc>
                <a:spcPct val="12200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1" lang="en-US" sz="2799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Happy designing!</a:t>
            </a:r>
            <a:endParaRPr/>
          </a:p>
        </p:txBody>
      </p:sp>
      <p:sp>
        <p:nvSpPr>
          <p:cNvPr id="233" name="Google Shape;233;p21"/>
          <p:cNvSpPr txBox="1"/>
          <p:nvPr/>
        </p:nvSpPr>
        <p:spPr>
          <a:xfrm>
            <a:off x="4210005" y="4348265"/>
            <a:ext cx="9867990" cy="30924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1" marL="0" marR="0" rtl="0" algn="ctr">
              <a:lnSpc>
                <a:spcPct val="12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0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for the presentation template</a:t>
            </a:r>
            <a:endParaRPr/>
          </a:p>
        </p:txBody>
      </p:sp>
      <p:sp>
        <p:nvSpPr>
          <p:cNvPr id="234" name="Google Shape;234;p21"/>
          <p:cNvSpPr txBox="1"/>
          <p:nvPr/>
        </p:nvSpPr>
        <p:spPr>
          <a:xfrm>
            <a:off x="4210005" y="7052773"/>
            <a:ext cx="9867990" cy="30924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1" marL="0" marR="0" rtl="0" algn="ctr">
              <a:lnSpc>
                <a:spcPct val="12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000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for the photos</a:t>
            </a:r>
            <a:endParaRPr/>
          </a:p>
        </p:txBody>
      </p:sp>
      <p:sp>
        <p:nvSpPr>
          <p:cNvPr id="235" name="Google Shape;235;p21"/>
          <p:cNvSpPr txBox="1"/>
          <p:nvPr/>
        </p:nvSpPr>
        <p:spPr>
          <a:xfrm>
            <a:off x="5469973" y="769374"/>
            <a:ext cx="7348055" cy="8483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6399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Credits</a:t>
            </a:r>
            <a:endParaRPr/>
          </a:p>
        </p:txBody>
      </p:sp>
      <p:sp>
        <p:nvSpPr>
          <p:cNvPr id="236" name="Google Shape;236;p21"/>
          <p:cNvSpPr txBox="1"/>
          <p:nvPr/>
        </p:nvSpPr>
        <p:spPr>
          <a:xfrm>
            <a:off x="5469973" y="6343777"/>
            <a:ext cx="7348055" cy="58417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413" u="none" cap="none" strike="noStrike">
                <a:solidFill>
                  <a:srgbClr val="000000"/>
                </a:solidFill>
                <a:latin typeface="Alata"/>
                <a:ea typeface="Alata"/>
                <a:cs typeface="Alata"/>
                <a:sym typeface="Alata"/>
              </a:rPr>
              <a:t>Pexels, Pixabay</a:t>
            </a:r>
            <a:endParaRPr/>
          </a:p>
        </p:txBody>
      </p:sp>
      <p:pic>
        <p:nvPicPr>
          <p:cNvPr id="237" name="Google Shape;237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731775" y="2952050"/>
            <a:ext cx="4824450" cy="121880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Minimal Gradient Entrepreneur Success Story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