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Inter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Inter-Regular"/>
      <p:regular r:id="rId51"/>
      <p:bold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B8CE54-D7E4-4D6C-B30F-6A91B47CCFBE}">
  <a:tblStyle styleId="{E4B8CE54-D7E4-4D6C-B30F-6A91B47CCF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1A51BF6-B60F-430B-B708-1F52C015F5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Inter-bold.fntdata"/><Relationship Id="rId45" Type="http://schemas.openxmlformats.org/officeDocument/2006/relationships/font" Target="fonts/Inter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Inter-Regular-regular.fntdata"/><Relationship Id="rId50" Type="http://schemas.openxmlformats.org/officeDocument/2006/relationships/font" Target="fonts/Montserrat-boldItalic.fntdata"/><Relationship Id="rId52" Type="http://schemas.openxmlformats.org/officeDocument/2006/relationships/font" Target="fonts/Inter-Regula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d9ad39b82_2_4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d9ad39b82_2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9451a3e4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9451a3e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9451a3e4e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c9451a3e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c9451a3e4e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c9451a3e4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9451a3e4e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c9451a3e4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c9451a3e4e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c9451a3e4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9451a3e4e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9451a3e4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9451a3e4e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9451a3e4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9451a3e4e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c9451a3e4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c9451a3e4e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c9451a3e4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9451a3e4e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c9451a3e4e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234877"/>
            <a:ext cx="9144000" cy="4673746"/>
          </a:xfrm>
          <a:custGeom>
            <a:rect b="b" l="l" r="r" t="t"/>
            <a:pathLst>
              <a:path extrusionOk="0" h="6231661" w="1219200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099331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1455585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" y="234877"/>
            <a:ext cx="9144000" cy="4673746"/>
          </a:xfrm>
          <a:custGeom>
            <a:rect b="b" l="l" r="r" t="t"/>
            <a:pathLst>
              <a:path extrusionOk="0" h="6231661" w="1219200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4127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4127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4127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4127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4127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4127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4127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4127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18" name="Google Shape;18;p4"/>
          <p:cNvSpPr txBox="1"/>
          <p:nvPr/>
        </p:nvSpPr>
        <p:spPr>
          <a:xfrm>
            <a:off x="961675" y="527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2"/>
                </a:solidFill>
              </a:rPr>
              <a:t>“</a:t>
            </a:r>
            <a:endParaRPr b="1" sz="9600">
              <a:solidFill>
                <a:schemeClr val="accent2"/>
              </a:solidFill>
            </a:endParaRPr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037875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460026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882177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2625823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1037875" y="4177700"/>
            <a:ext cx="70683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1455585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inte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1037875" y="1044813"/>
            <a:ext cx="2908800" cy="12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 picture is worth a thousand words</a:t>
            </a:r>
            <a:endParaRPr sz="2900"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1037875" y="2448988"/>
            <a:ext cx="2908800" cy="164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11111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idx="4294967295" type="title"/>
          </p:nvPr>
        </p:nvSpPr>
        <p:spPr>
          <a:xfrm>
            <a:off x="657225" y="3995100"/>
            <a:ext cx="4754100" cy="81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impact?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 big image.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3802943" y="16794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5573240" y="2579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2032647" y="2579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1187400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2877893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4728000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6418493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cxnSp>
        <p:nvCxnSpPr>
          <p:cNvPr id="158" name="Google Shape;158;p23"/>
          <p:cNvCxnSpPr>
            <a:stCxn id="151" idx="2"/>
            <a:endCxn id="152" idx="0"/>
          </p:cNvCxnSpPr>
          <p:nvPr/>
        </p:nvCxnSpPr>
        <p:spPr>
          <a:xfrm flipH="1" rot="-5400000">
            <a:off x="5228543" y="14654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23"/>
          <p:cNvCxnSpPr>
            <a:stCxn id="153" idx="0"/>
            <a:endCxn id="151" idx="2"/>
          </p:cNvCxnSpPr>
          <p:nvPr/>
        </p:nvCxnSpPr>
        <p:spPr>
          <a:xfrm rot="-5400000">
            <a:off x="3458247" y="14654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23"/>
          <p:cNvCxnSpPr>
            <a:stCxn id="153" idx="2"/>
            <a:endCxn id="155" idx="0"/>
          </p:cNvCxnSpPr>
          <p:nvPr/>
        </p:nvCxnSpPr>
        <p:spPr>
          <a:xfrm flipH="1" rot="-5400000">
            <a:off x="2995647" y="28277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23"/>
          <p:cNvCxnSpPr>
            <a:stCxn id="154" idx="0"/>
            <a:endCxn id="153" idx="2"/>
          </p:cNvCxnSpPr>
          <p:nvPr/>
        </p:nvCxnSpPr>
        <p:spPr>
          <a:xfrm rot="-5400000">
            <a:off x="2150400" y="2827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23"/>
          <p:cNvCxnSpPr>
            <a:stCxn id="152" idx="2"/>
            <a:endCxn id="157" idx="0"/>
          </p:cNvCxnSpPr>
          <p:nvPr/>
        </p:nvCxnSpPr>
        <p:spPr>
          <a:xfrm flipH="1" rot="-5400000">
            <a:off x="6536390" y="28275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23"/>
          <p:cNvCxnSpPr>
            <a:stCxn id="156" idx="0"/>
            <a:endCxn id="152" idx="2"/>
          </p:cNvCxnSpPr>
          <p:nvPr/>
        </p:nvCxnSpPr>
        <p:spPr>
          <a:xfrm rot="-5400000">
            <a:off x="5691000" y="2827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9" name="Google Shape;169;p24"/>
          <p:cNvGraphicFramePr/>
          <p:nvPr/>
        </p:nvGraphicFramePr>
        <p:xfrm>
          <a:off x="10379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{E4B8CE54-D7E4-4D6C-B30F-6A91B47CCFBE}</a:tableStyleId>
              </a:tblPr>
              <a:tblGrid>
                <a:gridCol w="1767075"/>
                <a:gridCol w="1767075"/>
                <a:gridCol w="1767075"/>
                <a:gridCol w="1767075"/>
              </a:tblGrid>
              <a:tr h="40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5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Yellow</a:t>
                      </a:r>
                      <a:endParaRPr sz="1100">
                        <a:solidFill>
                          <a:schemeClr val="accent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</a:tr>
              <a:tr h="75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Blue</a:t>
                      </a:r>
                      <a:endParaRPr sz="1100">
                        <a:solidFill>
                          <a:schemeClr val="accent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3460"/>
                      </a:srgbClr>
                    </a:solidFill>
                  </a:tcPr>
                </a:tc>
              </a:tr>
              <a:tr h="75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Orange</a:t>
                      </a:r>
                      <a:endParaRPr sz="1100">
                        <a:solidFill>
                          <a:schemeClr val="accent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 txBox="1"/>
          <p:nvPr>
            <p:ph idx="4294967295" type="title"/>
          </p:nvPr>
        </p:nvSpPr>
        <p:spPr>
          <a:xfrm>
            <a:off x="1037875" y="5312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1985850" y="1906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our office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5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grpSp>
        <p:nvGrpSpPr>
          <p:cNvPr id="180" name="Google Shape;180;p25"/>
          <p:cNvGrpSpPr/>
          <p:nvPr/>
        </p:nvGrpSpPr>
        <p:grpSpPr>
          <a:xfrm>
            <a:off x="1173925" y="2109200"/>
            <a:ext cx="126900" cy="217958"/>
            <a:chOff x="1400350" y="1633625"/>
            <a:chExt cx="126900" cy="217958"/>
          </a:xfrm>
        </p:grpSpPr>
        <p:cxnSp>
          <p:nvCxnSpPr>
            <p:cNvPr id="181" name="Google Shape;181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182" name="Google Shape;182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25"/>
          <p:cNvGrpSpPr/>
          <p:nvPr/>
        </p:nvGrpSpPr>
        <p:grpSpPr>
          <a:xfrm>
            <a:off x="2814400" y="3701125"/>
            <a:ext cx="126900" cy="217958"/>
            <a:chOff x="1400350" y="1633625"/>
            <a:chExt cx="126900" cy="217958"/>
          </a:xfrm>
        </p:grpSpPr>
        <p:cxnSp>
          <p:nvCxnSpPr>
            <p:cNvPr id="184" name="Google Shape;184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185" name="Google Shape;185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25"/>
          <p:cNvGrpSpPr/>
          <p:nvPr/>
        </p:nvGrpSpPr>
        <p:grpSpPr>
          <a:xfrm>
            <a:off x="3888725" y="1855975"/>
            <a:ext cx="126900" cy="217958"/>
            <a:chOff x="1400350" y="1633625"/>
            <a:chExt cx="126900" cy="217958"/>
          </a:xfrm>
        </p:grpSpPr>
        <p:cxnSp>
          <p:nvCxnSpPr>
            <p:cNvPr id="187" name="Google Shape;187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188" name="Google Shape;188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25"/>
          <p:cNvGrpSpPr/>
          <p:nvPr/>
        </p:nvGrpSpPr>
        <p:grpSpPr>
          <a:xfrm>
            <a:off x="6718000" y="2372300"/>
            <a:ext cx="126900" cy="217958"/>
            <a:chOff x="1400350" y="1633625"/>
            <a:chExt cx="126900" cy="217958"/>
          </a:xfrm>
        </p:grpSpPr>
        <p:cxnSp>
          <p:nvCxnSpPr>
            <p:cNvPr id="190" name="Google Shape;190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191" name="Google Shape;191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25"/>
          <p:cNvGrpSpPr/>
          <p:nvPr/>
        </p:nvGrpSpPr>
        <p:grpSpPr>
          <a:xfrm>
            <a:off x="4614075" y="3993185"/>
            <a:ext cx="126900" cy="217958"/>
            <a:chOff x="1400350" y="1633625"/>
            <a:chExt cx="126900" cy="217958"/>
          </a:xfrm>
        </p:grpSpPr>
        <p:cxnSp>
          <p:nvCxnSpPr>
            <p:cNvPr id="193" name="Google Shape;193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194" name="Google Shape;194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25"/>
          <p:cNvGrpSpPr/>
          <p:nvPr/>
        </p:nvGrpSpPr>
        <p:grpSpPr>
          <a:xfrm>
            <a:off x="7394825" y="4108550"/>
            <a:ext cx="126900" cy="217958"/>
            <a:chOff x="1400350" y="1633625"/>
            <a:chExt cx="126900" cy="217958"/>
          </a:xfrm>
        </p:grpSpPr>
        <p:cxnSp>
          <p:nvCxnSpPr>
            <p:cNvPr id="196" name="Google Shape;196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197" name="Google Shape;197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idx="4294967295" type="ctrTitle"/>
          </p:nvPr>
        </p:nvSpPr>
        <p:spPr>
          <a:xfrm>
            <a:off x="1037875" y="1583350"/>
            <a:ext cx="70683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03" name="Google Shape;203;p26"/>
          <p:cNvSpPr txBox="1"/>
          <p:nvPr>
            <p:ph idx="4294967295" type="subTitle"/>
          </p:nvPr>
        </p:nvSpPr>
        <p:spPr>
          <a:xfrm>
            <a:off x="1037875" y="2840054"/>
            <a:ext cx="70683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04" name="Google Shape;204;p2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idx="4294967295" type="ctrTitle"/>
          </p:nvPr>
        </p:nvSpPr>
        <p:spPr>
          <a:xfrm>
            <a:off x="1037875" y="648000"/>
            <a:ext cx="706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10" name="Google Shape;210;p27"/>
          <p:cNvSpPr txBox="1"/>
          <p:nvPr>
            <p:ph idx="4294967295" type="subTitle"/>
          </p:nvPr>
        </p:nvSpPr>
        <p:spPr>
          <a:xfrm>
            <a:off x="1037875" y="1411307"/>
            <a:ext cx="706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11" name="Google Shape;211;p27"/>
          <p:cNvSpPr txBox="1"/>
          <p:nvPr>
            <p:ph idx="4294967295" type="ctrTitle"/>
          </p:nvPr>
        </p:nvSpPr>
        <p:spPr>
          <a:xfrm>
            <a:off x="1037875" y="3276894"/>
            <a:ext cx="706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100%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212" name="Google Shape;212;p27"/>
          <p:cNvSpPr txBox="1"/>
          <p:nvPr>
            <p:ph idx="4294967295" type="subTitle"/>
          </p:nvPr>
        </p:nvSpPr>
        <p:spPr>
          <a:xfrm>
            <a:off x="1037875" y="4040201"/>
            <a:ext cx="706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13" name="Google Shape;213;p27"/>
          <p:cNvSpPr txBox="1"/>
          <p:nvPr>
            <p:ph idx="4294967295" type="ctrTitle"/>
          </p:nvPr>
        </p:nvSpPr>
        <p:spPr>
          <a:xfrm>
            <a:off x="1037875" y="1962447"/>
            <a:ext cx="706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14" name="Google Shape;214;p27"/>
          <p:cNvSpPr txBox="1"/>
          <p:nvPr>
            <p:ph idx="4294967295" type="subTitle"/>
          </p:nvPr>
        </p:nvSpPr>
        <p:spPr>
          <a:xfrm>
            <a:off x="1037875" y="2725754"/>
            <a:ext cx="706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idx="4294967295"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1" name="Google Shape;221;p2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2" name="Google Shape;222;p28"/>
          <p:cNvGrpSpPr/>
          <p:nvPr/>
        </p:nvGrpSpPr>
        <p:grpSpPr>
          <a:xfrm>
            <a:off x="323513" y="2291600"/>
            <a:ext cx="2952125" cy="1289700"/>
            <a:chOff x="323513" y="1986800"/>
            <a:chExt cx="2952125" cy="1289700"/>
          </a:xfrm>
        </p:grpSpPr>
        <p:sp>
          <p:nvSpPr>
            <p:cNvPr id="223" name="Google Shape;223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224" name="Google Shape;224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25" name="Google Shape;225;p28"/>
          <p:cNvGrpSpPr/>
          <p:nvPr/>
        </p:nvGrpSpPr>
        <p:grpSpPr>
          <a:xfrm>
            <a:off x="5209838" y="1365150"/>
            <a:ext cx="3610650" cy="1289700"/>
            <a:chOff x="5209838" y="1060350"/>
            <a:chExt cx="3610650" cy="1289700"/>
          </a:xfrm>
        </p:grpSpPr>
        <p:sp>
          <p:nvSpPr>
            <p:cNvPr id="226" name="Google Shape;226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227" name="Google Shape;227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28" name="Google Shape;228;p28"/>
          <p:cNvGrpSpPr/>
          <p:nvPr/>
        </p:nvGrpSpPr>
        <p:grpSpPr>
          <a:xfrm>
            <a:off x="5209838" y="3325250"/>
            <a:ext cx="3610650" cy="1289700"/>
            <a:chOff x="5209838" y="3020450"/>
            <a:chExt cx="3610650" cy="1289700"/>
          </a:xfrm>
        </p:grpSpPr>
        <p:sp>
          <p:nvSpPr>
            <p:cNvPr id="229" name="Google Shape;229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230" name="Google Shape;230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31" name="Google Shape;231;p28"/>
          <p:cNvGrpSpPr/>
          <p:nvPr/>
        </p:nvGrpSpPr>
        <p:grpSpPr>
          <a:xfrm>
            <a:off x="2662213" y="1033263"/>
            <a:ext cx="3814835" cy="3790597"/>
            <a:chOff x="2662213" y="676344"/>
            <a:chExt cx="3814835" cy="3790597"/>
          </a:xfrm>
        </p:grpSpPr>
        <p:sp>
          <p:nvSpPr>
            <p:cNvPr id="232" name="Google Shape;232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5" name="Google Shape;235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36" name="Google Shape;236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" name="Google Shape;238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39" name="Google Shape;239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dk1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1" name="Google Shape;241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42" name="Google Shape;242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4" name="Google Shape;244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03 </a:t>
              </a:r>
              <a:endParaRPr b="1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5" name="Google Shape;245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01 </a:t>
              </a:r>
              <a:endParaRPr b="1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6" name="Google Shape;246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02 </a:t>
              </a:r>
              <a:endParaRPr b="1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2" name="Google Shape;252;p29"/>
          <p:cNvSpPr txBox="1"/>
          <p:nvPr>
            <p:ph idx="1" type="body"/>
          </p:nvPr>
        </p:nvSpPr>
        <p:spPr>
          <a:xfrm>
            <a:off x="1037875" y="13539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3" name="Google Shape;253;p29"/>
          <p:cNvSpPr txBox="1"/>
          <p:nvPr>
            <p:ph idx="2" type="body"/>
          </p:nvPr>
        </p:nvSpPr>
        <p:spPr>
          <a:xfrm>
            <a:off x="3460025" y="13539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4" name="Google Shape;254;p29"/>
          <p:cNvSpPr txBox="1"/>
          <p:nvPr>
            <p:ph idx="3" type="body"/>
          </p:nvPr>
        </p:nvSpPr>
        <p:spPr>
          <a:xfrm>
            <a:off x="5882176" y="13539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5" name="Google Shape;255;p2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29"/>
          <p:cNvSpPr txBox="1"/>
          <p:nvPr>
            <p:ph idx="1" type="body"/>
          </p:nvPr>
        </p:nvSpPr>
        <p:spPr>
          <a:xfrm>
            <a:off x="1037875" y="29541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7" name="Google Shape;257;p29"/>
          <p:cNvSpPr txBox="1"/>
          <p:nvPr>
            <p:ph idx="2" type="body"/>
          </p:nvPr>
        </p:nvSpPr>
        <p:spPr>
          <a:xfrm>
            <a:off x="3460025" y="29541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8" name="Google Shape;258;p29"/>
          <p:cNvSpPr txBox="1"/>
          <p:nvPr>
            <p:ph idx="3" type="body"/>
          </p:nvPr>
        </p:nvSpPr>
        <p:spPr>
          <a:xfrm>
            <a:off x="5882176" y="29541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/>
          <p:nvPr>
            <p:ph idx="1" type="body"/>
          </p:nvPr>
        </p:nvSpPr>
        <p:spPr>
          <a:xfrm>
            <a:off x="1037875" y="4177700"/>
            <a:ext cx="70683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4" name="Google Shape;264;p3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5" name="Google Shape;265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30"/>
          <p:cNvSpPr txBox="1"/>
          <p:nvPr/>
        </p:nvSpPr>
        <p:spPr>
          <a:xfrm>
            <a:off x="952500" y="91595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4000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3000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2000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1000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65" name="Google Shape;65;p13"/>
          <p:cNvSpPr txBox="1"/>
          <p:nvPr>
            <p:ph idx="2" type="body"/>
          </p:nvPr>
        </p:nvSpPr>
        <p:spPr>
          <a:xfrm>
            <a:off x="1037850" y="3829725"/>
            <a:ext cx="7068300" cy="67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>
            <p:ph idx="4294967295" type="body"/>
          </p:nvPr>
        </p:nvSpPr>
        <p:spPr>
          <a:xfrm>
            <a:off x="1037875" y="373650"/>
            <a:ext cx="3521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Mobile</a:t>
            </a: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 project</a:t>
            </a:r>
            <a:endParaRPr sz="2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88" name="Google Shape;288;p31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89" name="Google Shape;289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90" name="Google Shape;290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4" name="Google Shape;294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00" name="Google Shape;300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01" name="Google Shape;301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32"/>
          <p:cNvSpPr txBox="1"/>
          <p:nvPr>
            <p:ph idx="4294967295" type="body"/>
          </p:nvPr>
        </p:nvSpPr>
        <p:spPr>
          <a:xfrm>
            <a:off x="1037875" y="373650"/>
            <a:ext cx="3521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Tablet</a:t>
            </a: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 project</a:t>
            </a:r>
            <a:endParaRPr sz="2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06" name="Google Shape;3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12" name="Google Shape;312;p33"/>
          <p:cNvGrpSpPr/>
          <p:nvPr/>
        </p:nvGrpSpPr>
        <p:grpSpPr>
          <a:xfrm>
            <a:off x="3930474" y="1241129"/>
            <a:ext cx="4542205" cy="2661224"/>
            <a:chOff x="1177450" y="241631"/>
            <a:chExt cx="6173152" cy="3616776"/>
          </a:xfrm>
        </p:grpSpPr>
        <p:sp>
          <p:nvSpPr>
            <p:cNvPr id="313" name="Google Shape;313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33"/>
          <p:cNvSpPr txBox="1"/>
          <p:nvPr>
            <p:ph idx="4294967295" type="body"/>
          </p:nvPr>
        </p:nvSpPr>
        <p:spPr>
          <a:xfrm>
            <a:off x="1037875" y="373650"/>
            <a:ext cx="28926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Desktop</a:t>
            </a: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 project</a:t>
            </a:r>
            <a:endParaRPr sz="2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18" name="Google Shape;318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4"/>
          <p:cNvPicPr preferRelativeResize="0"/>
          <p:nvPr/>
        </p:nvPicPr>
        <p:blipFill rotWithShape="1">
          <a:blip r:embed="rId3">
            <a:alphaModFix/>
          </a:blip>
          <a:srcRect b="0" l="13033" r="12788" t="15318"/>
          <a:stretch/>
        </p:blipFill>
        <p:spPr>
          <a:xfrm>
            <a:off x="6146325" y="0"/>
            <a:ext cx="299767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4"/>
          <p:cNvSpPr txBox="1"/>
          <p:nvPr>
            <p:ph idx="4294967295" type="ctrTitle"/>
          </p:nvPr>
        </p:nvSpPr>
        <p:spPr>
          <a:xfrm>
            <a:off x="1037875" y="974563"/>
            <a:ext cx="5889600" cy="969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Thanks!</a:t>
            </a:r>
            <a:endParaRPr sz="6800"/>
          </a:p>
        </p:txBody>
      </p:sp>
      <p:sp>
        <p:nvSpPr>
          <p:cNvPr id="325" name="Google Shape;325;p34"/>
          <p:cNvSpPr txBox="1"/>
          <p:nvPr>
            <p:ph idx="4294967295" type="subTitle"/>
          </p:nvPr>
        </p:nvSpPr>
        <p:spPr>
          <a:xfrm>
            <a:off x="1037875" y="1983735"/>
            <a:ext cx="5889600" cy="21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rPr>
              <a:t>Any questions?</a:t>
            </a:r>
            <a:endParaRPr sz="3600"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user@mail.me</a:t>
            </a:r>
            <a:endParaRPr/>
          </a:p>
        </p:txBody>
      </p:sp>
      <p:sp>
        <p:nvSpPr>
          <p:cNvPr id="326" name="Google Shape;326;p34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2" name="Google Shape;332;p35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33" name="Google Shape;333;p3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9" name="Google Shape;339;p36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Titles: Inter Semibold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Body copy: Inter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https://www.fontsquirrel.com/fonts/inter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0" name="Google Shape;340;p36"/>
          <p:cNvSpPr txBox="1"/>
          <p:nvPr/>
        </p:nvSpPr>
        <p:spPr>
          <a:xfrm>
            <a:off x="1037875" y="4104575"/>
            <a:ext cx="7068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1" name="Google Shape;341;p3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Extra Resources</a:t>
            </a:r>
            <a:endParaRPr/>
          </a:p>
        </p:txBody>
      </p:sp>
      <p:sp>
        <p:nvSpPr>
          <p:cNvPr id="347" name="Google Shape;347;p37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38"/>
          <p:cNvSpPr/>
          <p:nvPr/>
        </p:nvSpPr>
        <p:spPr>
          <a:xfrm>
            <a:off x="7735208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DEC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5" name="Google Shape;355;p38"/>
          <p:cNvSpPr/>
          <p:nvPr/>
        </p:nvSpPr>
        <p:spPr>
          <a:xfrm>
            <a:off x="7075124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NOV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6" name="Google Shape;356;p38"/>
          <p:cNvSpPr/>
          <p:nvPr/>
        </p:nvSpPr>
        <p:spPr>
          <a:xfrm>
            <a:off x="6415040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OCT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5754956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SEP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8" name="Google Shape;358;p38"/>
          <p:cNvSpPr/>
          <p:nvPr/>
        </p:nvSpPr>
        <p:spPr>
          <a:xfrm>
            <a:off x="5094872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AUG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9" name="Google Shape;359;p38"/>
          <p:cNvSpPr/>
          <p:nvPr/>
        </p:nvSpPr>
        <p:spPr>
          <a:xfrm>
            <a:off x="4434788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JUL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3774704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JUN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1" name="Google Shape;361;p38"/>
          <p:cNvSpPr/>
          <p:nvPr/>
        </p:nvSpPr>
        <p:spPr>
          <a:xfrm>
            <a:off x="3114619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MAY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2" name="Google Shape;362;p38"/>
          <p:cNvSpPr/>
          <p:nvPr/>
        </p:nvSpPr>
        <p:spPr>
          <a:xfrm>
            <a:off x="2454535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APR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3" name="Google Shape;363;p38"/>
          <p:cNvSpPr/>
          <p:nvPr/>
        </p:nvSpPr>
        <p:spPr>
          <a:xfrm>
            <a:off x="1794451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MAR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4" name="Google Shape;364;p38"/>
          <p:cNvSpPr/>
          <p:nvPr/>
        </p:nvSpPr>
        <p:spPr>
          <a:xfrm>
            <a:off x="1134367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FEB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5" name="Google Shape;365;p38"/>
          <p:cNvSpPr/>
          <p:nvPr/>
        </p:nvSpPr>
        <p:spPr>
          <a:xfrm>
            <a:off x="474283" y="2374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JAN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6" name="Google Shape;366;p38"/>
          <p:cNvSpPr/>
          <p:nvPr/>
        </p:nvSpPr>
        <p:spPr>
          <a:xfrm>
            <a:off x="0" y="2374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7" name="Google Shape;367;p38"/>
          <p:cNvCxnSpPr/>
          <p:nvPr/>
        </p:nvCxnSpPr>
        <p:spPr>
          <a:xfrm rot="10800000">
            <a:off x="76892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8"/>
          <p:cNvSpPr txBox="1"/>
          <p:nvPr/>
        </p:nvSpPr>
        <p:spPr>
          <a:xfrm>
            <a:off x="72790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69" name="Google Shape;369;p38"/>
          <p:cNvCxnSpPr/>
          <p:nvPr/>
        </p:nvCxnSpPr>
        <p:spPr>
          <a:xfrm rot="10800000">
            <a:off x="209015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38"/>
          <p:cNvSpPr txBox="1"/>
          <p:nvPr/>
        </p:nvSpPr>
        <p:spPr>
          <a:xfrm>
            <a:off x="2050642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71" name="Google Shape;371;p38"/>
          <p:cNvCxnSpPr/>
          <p:nvPr/>
        </p:nvCxnSpPr>
        <p:spPr>
          <a:xfrm rot="10800000">
            <a:off x="341139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8"/>
          <p:cNvSpPr txBox="1"/>
          <p:nvPr/>
        </p:nvSpPr>
        <p:spPr>
          <a:xfrm>
            <a:off x="3373384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73" name="Google Shape;373;p38"/>
          <p:cNvCxnSpPr/>
          <p:nvPr/>
        </p:nvCxnSpPr>
        <p:spPr>
          <a:xfrm rot="10800000">
            <a:off x="473262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38"/>
          <p:cNvSpPr txBox="1"/>
          <p:nvPr/>
        </p:nvSpPr>
        <p:spPr>
          <a:xfrm>
            <a:off x="4696126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75" name="Google Shape;375;p38"/>
          <p:cNvCxnSpPr/>
          <p:nvPr/>
        </p:nvCxnSpPr>
        <p:spPr>
          <a:xfrm rot="10800000">
            <a:off x="6053863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38"/>
          <p:cNvSpPr txBox="1"/>
          <p:nvPr/>
        </p:nvSpPr>
        <p:spPr>
          <a:xfrm>
            <a:off x="6018868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77" name="Google Shape;377;p38"/>
          <p:cNvCxnSpPr/>
          <p:nvPr/>
        </p:nvCxnSpPr>
        <p:spPr>
          <a:xfrm rot="10800000">
            <a:off x="737509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38"/>
          <p:cNvSpPr txBox="1"/>
          <p:nvPr/>
        </p:nvSpPr>
        <p:spPr>
          <a:xfrm>
            <a:off x="734161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79" name="Google Shape;379;p38"/>
          <p:cNvCxnSpPr/>
          <p:nvPr/>
        </p:nvCxnSpPr>
        <p:spPr>
          <a:xfrm rot="10800000">
            <a:off x="143968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38"/>
          <p:cNvSpPr txBox="1"/>
          <p:nvPr/>
        </p:nvSpPr>
        <p:spPr>
          <a:xfrm>
            <a:off x="1369548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1" name="Google Shape;381;p38"/>
          <p:cNvCxnSpPr/>
          <p:nvPr/>
        </p:nvCxnSpPr>
        <p:spPr>
          <a:xfrm rot="10800000">
            <a:off x="276092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38"/>
          <p:cNvSpPr txBox="1"/>
          <p:nvPr/>
        </p:nvSpPr>
        <p:spPr>
          <a:xfrm>
            <a:off x="2699944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3" name="Google Shape;383;p38"/>
          <p:cNvCxnSpPr/>
          <p:nvPr/>
        </p:nvCxnSpPr>
        <p:spPr>
          <a:xfrm rot="10800000">
            <a:off x="408215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8"/>
          <p:cNvSpPr txBox="1"/>
          <p:nvPr/>
        </p:nvSpPr>
        <p:spPr>
          <a:xfrm>
            <a:off x="4030339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5" name="Google Shape;385;p38"/>
          <p:cNvCxnSpPr/>
          <p:nvPr/>
        </p:nvCxnSpPr>
        <p:spPr>
          <a:xfrm rot="10800000">
            <a:off x="540339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8"/>
          <p:cNvSpPr txBox="1"/>
          <p:nvPr/>
        </p:nvSpPr>
        <p:spPr>
          <a:xfrm>
            <a:off x="5360735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7" name="Google Shape;387;p38"/>
          <p:cNvCxnSpPr/>
          <p:nvPr/>
        </p:nvCxnSpPr>
        <p:spPr>
          <a:xfrm rot="10800000">
            <a:off x="672462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8"/>
          <p:cNvSpPr txBox="1"/>
          <p:nvPr/>
        </p:nvSpPr>
        <p:spPr>
          <a:xfrm>
            <a:off x="6691131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9" name="Google Shape;389;p38"/>
          <p:cNvCxnSpPr/>
          <p:nvPr/>
        </p:nvCxnSpPr>
        <p:spPr>
          <a:xfrm rot="10800000">
            <a:off x="8045862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8"/>
          <p:cNvSpPr txBox="1"/>
          <p:nvPr/>
        </p:nvSpPr>
        <p:spPr>
          <a:xfrm>
            <a:off x="8008073" y="3267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6" name="Google Shape;396;p3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0" name="Google Shape;400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3" name="Google Shape;403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3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6" name="Google Shape;406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5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09" name="Google Shape;409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6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11" name="Google Shape;411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2" name="Google Shape;412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4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14" name="Google Shape;414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5" name="Google Shape;415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2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417" name="Google Shape;417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18" name="Google Shape;418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19" name="Google Shape;419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0" name="Google Shape;420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1" name="Google Shape;421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2" name="Google Shape;422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8" name="Google Shape;428;p4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9" name="Google Shape;429;p40"/>
          <p:cNvGraphicFramePr/>
          <p:nvPr/>
        </p:nvGraphicFramePr>
        <p:xfrm>
          <a:off x="103775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{E4B8CE54-D7E4-4D6C-B30F-6A91B47CCFBE}</a:tableStyleId>
              </a:tblPr>
              <a:tblGrid>
                <a:gridCol w="1239300"/>
                <a:gridCol w="425550"/>
                <a:gridCol w="425550"/>
                <a:gridCol w="425550"/>
                <a:gridCol w="425550"/>
                <a:gridCol w="425550"/>
                <a:gridCol w="425550"/>
                <a:gridCol w="425550"/>
                <a:gridCol w="425550"/>
                <a:gridCol w="425550"/>
                <a:gridCol w="425550"/>
                <a:gridCol w="425550"/>
                <a:gridCol w="425550"/>
                <a:gridCol w="425550"/>
                <a:gridCol w="425550"/>
              </a:tblGrid>
              <a:tr h="29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9597" r="2837" t="0"/>
          <a:stretch/>
        </p:blipFill>
        <p:spPr>
          <a:xfrm>
            <a:off x="6146325" y="0"/>
            <a:ext cx="299767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4294967295" type="ctrTitle"/>
          </p:nvPr>
        </p:nvSpPr>
        <p:spPr>
          <a:xfrm>
            <a:off x="1037875" y="974563"/>
            <a:ext cx="5889600" cy="969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Hello!</a:t>
            </a:r>
            <a:endParaRPr sz="6800"/>
          </a:p>
        </p:txBody>
      </p:sp>
      <p:sp>
        <p:nvSpPr>
          <p:cNvPr id="73" name="Google Shape;73;p14"/>
          <p:cNvSpPr txBox="1"/>
          <p:nvPr>
            <p:ph idx="4294967295" type="subTitle"/>
          </p:nvPr>
        </p:nvSpPr>
        <p:spPr>
          <a:xfrm>
            <a:off x="1037875" y="1983735"/>
            <a:ext cx="5889600" cy="21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rPr>
              <a:t>I am Jayden Smith</a:t>
            </a:r>
            <a:endParaRPr sz="3600"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5" name="Google Shape;435;p41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41"/>
          <p:cNvSpPr/>
          <p:nvPr/>
        </p:nvSpPr>
        <p:spPr>
          <a:xfrm>
            <a:off x="962475" y="1550275"/>
            <a:ext cx="3544200" cy="1335300"/>
          </a:xfrm>
          <a:prstGeom prst="rect">
            <a:avLst/>
          </a:prstGeom>
          <a:solidFill>
            <a:srgbClr val="0072D1">
              <a:alpha val="15639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STRENGTHS</a:t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7" name="Google Shape;437;p41"/>
          <p:cNvSpPr/>
          <p:nvPr/>
        </p:nvSpPr>
        <p:spPr>
          <a:xfrm>
            <a:off x="4653383" y="1550275"/>
            <a:ext cx="3544200" cy="1335300"/>
          </a:xfrm>
          <a:prstGeom prst="rect">
            <a:avLst/>
          </a:prstGeom>
          <a:solidFill>
            <a:srgbClr val="0072D1">
              <a:alpha val="15639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WEAKNESSES</a:t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8" name="Google Shape;438;p41"/>
          <p:cNvSpPr/>
          <p:nvPr/>
        </p:nvSpPr>
        <p:spPr>
          <a:xfrm>
            <a:off x="962475" y="3032015"/>
            <a:ext cx="3544200" cy="1335300"/>
          </a:xfrm>
          <a:prstGeom prst="rect">
            <a:avLst/>
          </a:prstGeom>
          <a:solidFill>
            <a:srgbClr val="0072D1">
              <a:alpha val="15639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Black is the color of ebony and of outer space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OPPORTUNITIES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9" name="Google Shape;439;p41"/>
          <p:cNvSpPr/>
          <p:nvPr/>
        </p:nvSpPr>
        <p:spPr>
          <a:xfrm>
            <a:off x="4653383" y="3032015"/>
            <a:ext cx="3544200" cy="1335300"/>
          </a:xfrm>
          <a:prstGeom prst="rect">
            <a:avLst/>
          </a:prstGeom>
          <a:solidFill>
            <a:srgbClr val="0072D1">
              <a:alpha val="15639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White is the color of milk and fresh snow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THREATS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0" name="Google Shape;440;p41"/>
          <p:cNvSpPr/>
          <p:nvPr/>
        </p:nvSpPr>
        <p:spPr>
          <a:xfrm>
            <a:off x="3489352" y="1866247"/>
            <a:ext cx="2036700" cy="203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1"/>
          <p:cNvSpPr/>
          <p:nvPr/>
        </p:nvSpPr>
        <p:spPr>
          <a:xfrm rot="5400000">
            <a:off x="3636166" y="1866247"/>
            <a:ext cx="2036700" cy="203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1"/>
          <p:cNvSpPr/>
          <p:nvPr/>
        </p:nvSpPr>
        <p:spPr>
          <a:xfrm rot="10800000">
            <a:off x="3636166" y="2014212"/>
            <a:ext cx="2036700" cy="203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1"/>
          <p:cNvSpPr/>
          <p:nvPr/>
        </p:nvSpPr>
        <p:spPr>
          <a:xfrm rot="-5400000">
            <a:off x="3489352" y="2014212"/>
            <a:ext cx="2036700" cy="203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1"/>
          <p:cNvSpPr/>
          <p:nvPr/>
        </p:nvSpPr>
        <p:spPr>
          <a:xfrm>
            <a:off x="3958246" y="2291084"/>
            <a:ext cx="299236" cy="38873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ter"/>
              </a:rPr>
              <a:t>S</a:t>
            </a:r>
          </a:p>
        </p:txBody>
      </p:sp>
      <p:sp>
        <p:nvSpPr>
          <p:cNvPr id="445" name="Google Shape;445;p41"/>
          <p:cNvSpPr/>
          <p:nvPr/>
        </p:nvSpPr>
        <p:spPr>
          <a:xfrm>
            <a:off x="4814023" y="2297588"/>
            <a:ext cx="519369" cy="3783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ter"/>
              </a:rPr>
              <a:t>W</a:t>
            </a:r>
          </a:p>
        </p:txBody>
      </p:sp>
      <p:sp>
        <p:nvSpPr>
          <p:cNvPr id="446" name="Google Shape;446;p41"/>
          <p:cNvSpPr/>
          <p:nvPr/>
        </p:nvSpPr>
        <p:spPr>
          <a:xfrm>
            <a:off x="3929103" y="3223333"/>
            <a:ext cx="354399" cy="38873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ter"/>
              </a:rPr>
              <a:t>O</a:t>
            </a:r>
          </a:p>
        </p:txBody>
      </p:sp>
      <p:sp>
        <p:nvSpPr>
          <p:cNvPr id="447" name="Google Shape;447;p41"/>
          <p:cNvSpPr/>
          <p:nvPr/>
        </p:nvSpPr>
        <p:spPr>
          <a:xfrm>
            <a:off x="4910299" y="3229838"/>
            <a:ext cx="310685" cy="3783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ter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3" name="Google Shape;453;p42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Key Activities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5" name="Google Shape;455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Key Resources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6" name="Google Shape;456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Value Propositions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7" name="Google Shape;457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Customer Relationships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8" name="Google Shape;458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Channels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9" name="Google Shape;459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Customer Segments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0" name="Google Shape;460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Key Partners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1" name="Google Shape;461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Cost Structure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2" name="Google Shape;462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Revenue Streams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3" name="Google Shape;463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4" name="Google Shape;464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5" name="Google Shape;465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6" name="Google Shape;466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7" name="Google Shape;467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68" name="Google Shape;468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0" name="Google Shape;470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1" name="Google Shape;471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72" name="Google Shape;472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5" name="Google Shape;475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76" name="Google Shape;476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1" name="Google Shape;481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82" name="Google Shape;482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3" name="Google Shape;493;p43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4" name="Google Shape;494;p43"/>
          <p:cNvGrpSpPr/>
          <p:nvPr/>
        </p:nvGrpSpPr>
        <p:grpSpPr>
          <a:xfrm>
            <a:off x="1083892" y="1413043"/>
            <a:ext cx="3608219" cy="3243858"/>
            <a:chOff x="3778727" y="4460423"/>
            <a:chExt cx="720160" cy="647438"/>
          </a:xfrm>
        </p:grpSpPr>
        <p:sp>
          <p:nvSpPr>
            <p:cNvPr id="495" name="Google Shape;495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96" name="Google Shape;496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97" name="Google Shape;497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98" name="Google Shape;498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01" name="Google Shape;501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502" name="Google Shape;502;p43"/>
          <p:cNvCxnSpPr/>
          <p:nvPr/>
        </p:nvCxnSpPr>
        <p:spPr>
          <a:xfrm>
            <a:off x="46121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3" name="Google Shape;503;p43"/>
          <p:cNvSpPr txBox="1"/>
          <p:nvPr/>
        </p:nvSpPr>
        <p:spPr>
          <a:xfrm>
            <a:off x="57306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04" name="Google Shape;504;p43"/>
          <p:cNvCxnSpPr/>
          <p:nvPr/>
        </p:nvCxnSpPr>
        <p:spPr>
          <a:xfrm>
            <a:off x="44564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5" name="Google Shape;505;p43"/>
          <p:cNvSpPr txBox="1"/>
          <p:nvPr/>
        </p:nvSpPr>
        <p:spPr>
          <a:xfrm>
            <a:off x="57306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06" name="Google Shape;506;p43"/>
          <p:cNvCxnSpPr/>
          <p:nvPr/>
        </p:nvCxnSpPr>
        <p:spPr>
          <a:xfrm>
            <a:off x="42352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7" name="Google Shape;507;p43"/>
          <p:cNvSpPr txBox="1"/>
          <p:nvPr/>
        </p:nvSpPr>
        <p:spPr>
          <a:xfrm>
            <a:off x="57306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08" name="Google Shape;508;p43"/>
          <p:cNvCxnSpPr/>
          <p:nvPr/>
        </p:nvCxnSpPr>
        <p:spPr>
          <a:xfrm>
            <a:off x="40468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9" name="Google Shape;509;p43"/>
          <p:cNvSpPr txBox="1"/>
          <p:nvPr/>
        </p:nvSpPr>
        <p:spPr>
          <a:xfrm>
            <a:off x="57306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10" name="Google Shape;510;p43"/>
          <p:cNvCxnSpPr/>
          <p:nvPr/>
        </p:nvCxnSpPr>
        <p:spPr>
          <a:xfrm>
            <a:off x="38419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1" name="Google Shape;511;p43"/>
          <p:cNvSpPr txBox="1"/>
          <p:nvPr/>
        </p:nvSpPr>
        <p:spPr>
          <a:xfrm>
            <a:off x="57306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12" name="Google Shape;512;p43"/>
          <p:cNvCxnSpPr/>
          <p:nvPr/>
        </p:nvCxnSpPr>
        <p:spPr>
          <a:xfrm>
            <a:off x="36289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43"/>
          <p:cNvSpPr txBox="1"/>
          <p:nvPr/>
        </p:nvSpPr>
        <p:spPr>
          <a:xfrm>
            <a:off x="57306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4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19" name="Google Shape;519;p44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0" name="Google Shape;520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037850" y="1756163"/>
            <a:ext cx="1416000" cy="141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1" name="Google Shape;521;p44"/>
          <p:cNvSpPr txBox="1"/>
          <p:nvPr/>
        </p:nvSpPr>
        <p:spPr>
          <a:xfrm>
            <a:off x="1042628" y="3295668"/>
            <a:ext cx="14160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Imani Jackson</a:t>
            </a:r>
            <a:br>
              <a:rPr lang="en">
                <a:latin typeface="Inter"/>
                <a:ea typeface="Inter"/>
                <a:cs typeface="Inter"/>
                <a:sym typeface="Inter"/>
              </a:rPr>
            </a:b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JOB TITLE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22" name="Google Shape;52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0339" y="1756163"/>
            <a:ext cx="1416000" cy="141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3" name="Google Shape;523;p44"/>
          <p:cNvSpPr txBox="1"/>
          <p:nvPr/>
        </p:nvSpPr>
        <p:spPr>
          <a:xfrm>
            <a:off x="2925117" y="3295668"/>
            <a:ext cx="14160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Marcos Galán</a:t>
            </a:r>
            <a:br>
              <a:rPr lang="en">
                <a:latin typeface="Inter"/>
                <a:ea typeface="Inter"/>
                <a:cs typeface="Inter"/>
                <a:sym typeface="Inter"/>
              </a:rPr>
            </a:b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JOB TITLE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24" name="Google Shape;524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2827" y="1756163"/>
            <a:ext cx="1416000" cy="141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5" name="Google Shape;525;p44"/>
          <p:cNvSpPr txBox="1"/>
          <p:nvPr/>
        </p:nvSpPr>
        <p:spPr>
          <a:xfrm>
            <a:off x="4807605" y="3295668"/>
            <a:ext cx="14160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Ixchel Valdía</a:t>
            </a:r>
            <a:br>
              <a:rPr lang="en">
                <a:latin typeface="Inter"/>
                <a:ea typeface="Inter"/>
                <a:cs typeface="Inter"/>
                <a:sym typeface="Inter"/>
              </a:rPr>
            </a:b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JOB TITLE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26" name="Google Shape;526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85316" y="1756163"/>
            <a:ext cx="1416000" cy="141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7" name="Google Shape;527;p44"/>
          <p:cNvSpPr txBox="1"/>
          <p:nvPr/>
        </p:nvSpPr>
        <p:spPr>
          <a:xfrm>
            <a:off x="6690094" y="3295668"/>
            <a:ext cx="14160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Nils Årud</a:t>
            </a:r>
            <a:br>
              <a:rPr lang="en">
                <a:latin typeface="Inter"/>
                <a:ea typeface="Inter"/>
                <a:cs typeface="Inter"/>
                <a:sym typeface="Inter"/>
              </a:rPr>
            </a:b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JOB TITLE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33" name="Google Shape;533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4" name="Google Shape;534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5" name="Google Shape;535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1" name="Google Shape;581;p4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2" name="Google Shape;582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3" name="Google Shape;583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5" name="Google Shape;605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6" name="Google Shape;606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7" name="Google Shape;607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LOW VALUE 1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8" name="Google Shape;608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HIGH VALUE 1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9" name="Google Shape;609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LOW VALUE 2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0" name="Google Shape;610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HIGH VALUE 2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1" name="Google Shape;611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Our company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2" name="Google Shape;612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3" name="Google Shape;613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4" name="Google Shape;614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" name="Google Shape;615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6" name="Google Shape;616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7" name="Google Shape;617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6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3" name="Google Shape;623;p4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4" name="Google Shape;624;p46"/>
          <p:cNvGraphicFramePr/>
          <p:nvPr/>
        </p:nvGraphicFramePr>
        <p:xfrm>
          <a:off x="103792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{E1A51BF6-B60F-430B-B708-1F52C015F517}</a:tableStyleId>
              </a:tblPr>
              <a:tblGrid>
                <a:gridCol w="783350"/>
                <a:gridCol w="897850"/>
                <a:gridCol w="897850"/>
                <a:gridCol w="897850"/>
                <a:gridCol w="897850"/>
                <a:gridCol w="897850"/>
                <a:gridCol w="897850"/>
                <a:gridCol w="8978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30" name="Google Shape;630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31" name="Google Shape;631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7" name="Google Shape;637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38" name="Google Shape;638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0" name="Google Shape;640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41" name="Google Shape;641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43" name="Google Shape;643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4" name="Google Shape;644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45" name="Google Shape;645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46" name="Google Shape;646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9" name="Google Shape;649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50" name="Google Shape;650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4" name="Google Shape;654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55" name="Google Shape;655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56" name="Google Shape;656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6" name="Google Shape;676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77" name="Google Shape;677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9" name="Google Shape;679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80" name="Google Shape;680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3" name="Google Shape;683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684" name="Google Shape;684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7" name="Google Shape;687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688" name="Google Shape;688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92" name="Google Shape;692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3" name="Google Shape;693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4" name="Google Shape;694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5" name="Google Shape;695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96" name="Google Shape;696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697" name="Google Shape;697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9" name="Google Shape;699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00" name="Google Shape;70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2" name="Google Shape;702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03" name="Google Shape;703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5" name="Google Shape;705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06" name="Google Shape;706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8" name="Google Shape;708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09" name="Google Shape;709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3" name="Google Shape;713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14" name="Google Shape;714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6" name="Google Shape;716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17" name="Google Shape;717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0" name="Google Shape;720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21" name="Google Shape;721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22" name="Google Shape;722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4" name="Google Shape;724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25" name="Google Shape;725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0" name="Google Shape;730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31" name="Google Shape;731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3" name="Google Shape;733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34" name="Google Shape;734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9" name="Google Shape;739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40" name="Google Shape;740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5" name="Google Shape;745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46" name="Google Shape;746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50" name="Google Shape;750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1" name="Google Shape;751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2" name="Google Shape;752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53" name="Google Shape;753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54" name="Google Shape;754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6" name="Google Shape;756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57" name="Google Shape;757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9" name="Google Shape;759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60" name="Google Shape;760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2" name="Google Shape;762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63" name="Google Shape;763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64" name="Google Shape;764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6" name="Google Shape;766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67" name="Google Shape;767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2" name="Google Shape;772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73" name="Google Shape;773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5" name="Google Shape;775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6" name="Google Shape;776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7" name="Google Shape;777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78" name="Google Shape;778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0" name="Google Shape;780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81" name="Google Shape;781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3" name="Google Shape;783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4" name="Google Shape;784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785" name="Google Shape;785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7" name="Google Shape;787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788" name="Google Shape;788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1" name="Google Shape;791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2" name="Google Shape;792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93" name="Google Shape;793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794" name="Google Shape;794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6" name="Google Shape;796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797" name="Google Shape;797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1" name="Google Shape;801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02" name="Google Shape;802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5" name="Google Shape;805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06" name="Google Shape;806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8" name="Google Shape;808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09" name="Google Shape;809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2" name="Google Shape;812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13" name="Google Shape;813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8" name="Google Shape;818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19" name="Google Shape;819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1" name="Google Shape;821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22" name="Google Shape;822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7" name="Google Shape;827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8" name="Google Shape;828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29" name="Google Shape;829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1" name="Google Shape;831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32" name="Google Shape;832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6" name="Google Shape;836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7" name="Google Shape;837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38" name="Google Shape;838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1" name="Google Shape;841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42" name="Google Shape;842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5" name="Google Shape;845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6" name="Google Shape;846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7" name="Google Shape;847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8" name="Google Shape;848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49" name="Google Shape;849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2" name="Google Shape;852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3" name="Google Shape;853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54" name="Google Shape;854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7" name="Google Shape;857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8" name="Google Shape;858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59" name="Google Shape;859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4" name="Google Shape;864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65" name="Google Shape;865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8" name="Google Shape;868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69" name="Google Shape;869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2" name="Google Shape;872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73" name="Google Shape;873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8" name="Google Shape;878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79" name="Google Shape;879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4" name="Google Shape;884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885" name="Google Shape;885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7" name="Google Shape;887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888" name="Google Shape;888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4" name="Google Shape;894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5" name="Google Shape;895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896" name="Google Shape;896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1" name="Google Shape;901;p47"/>
          <p:cNvGrpSpPr/>
          <p:nvPr/>
        </p:nvGrpSpPr>
        <p:grpSpPr>
          <a:xfrm>
            <a:off x="6283418" y="2029999"/>
            <a:ext cx="432570" cy="421334"/>
            <a:chOff x="5926225" y="921350"/>
            <a:chExt cx="517800" cy="504350"/>
          </a:xfrm>
        </p:grpSpPr>
        <p:sp>
          <p:nvSpPr>
            <p:cNvPr id="902" name="Google Shape;902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04" name="Google Shape;904;p47"/>
          <p:cNvSpPr/>
          <p:nvPr/>
        </p:nvSpPr>
        <p:spPr>
          <a:xfrm>
            <a:off x="6477338" y="2266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5" name="Google Shape;905;p47"/>
          <p:cNvGrpSpPr/>
          <p:nvPr/>
        </p:nvGrpSpPr>
        <p:grpSpPr>
          <a:xfrm>
            <a:off x="7168405" y="2009379"/>
            <a:ext cx="432570" cy="421334"/>
            <a:chOff x="5926225" y="921350"/>
            <a:chExt cx="517800" cy="504350"/>
          </a:xfrm>
        </p:grpSpPr>
        <p:sp>
          <p:nvSpPr>
            <p:cNvPr id="906" name="Google Shape;90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47"/>
          <p:cNvSpPr/>
          <p:nvPr/>
        </p:nvSpPr>
        <p:spPr>
          <a:xfrm>
            <a:off x="7362326" y="2245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9" name="Google Shape;909;p47"/>
          <p:cNvGrpSpPr/>
          <p:nvPr/>
        </p:nvGrpSpPr>
        <p:grpSpPr>
          <a:xfrm>
            <a:off x="6283685" y="2758421"/>
            <a:ext cx="1075937" cy="1047989"/>
            <a:chOff x="5926225" y="921350"/>
            <a:chExt cx="517800" cy="504350"/>
          </a:xfrm>
        </p:grpSpPr>
        <p:sp>
          <p:nvSpPr>
            <p:cNvPr id="910" name="Google Shape;91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28575">
              <a:solidFill>
                <a:schemeClr val="accent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28575">
              <a:solidFill>
                <a:schemeClr val="accent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Google Shape;912;p47"/>
          <p:cNvSpPr/>
          <p:nvPr/>
        </p:nvSpPr>
        <p:spPr>
          <a:xfrm>
            <a:off x="6765998" y="3345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7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4" name="Google Shape;914;p47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oogle Shape;919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20" name="Google Shape;920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7" name="Google Shape;927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32" name="Google Shape;932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6" name="Google Shape;936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42" name="Google Shape;942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6" name="Google Shape;946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51" name="Google Shape;951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7" name="Google Shape;957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64" name="Google Shape;964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7" name="Google Shape;967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71" name="Google Shape;971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8" name="Google Shape;978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84" name="Google Shape;984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8" name="Google Shape;988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9" name="Google Shape;989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9" name="Google Shape;999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6" name="Google Shape;1006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11" name="Google Shape;1011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7" name="Google Shape;1017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24" name="Google Shape;1024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29" name="Google Shape;1029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34" name="Google Shape;1034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40" name="Google Shape;104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51" name="Google Shape;1051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4" name="Google Shape;1054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5" name="Google Shape;105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5" name="Google Shape;1065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6" name="Google Shape;1066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0" name="Google Shape;1070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71" name="Google Shape;107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1" name="Google Shape;1081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82" name="Google Shape;1082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90" name="Google Shape;1090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5" name="Google Shape;1095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00" name="Google Shape;1100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6" name="Google Shape;1106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13" name="Google Shape;1113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7" name="Google Shape;1117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23" name="Google Shape;1123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30" name="Google Shape;1130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34" name="Google Shape;1134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39" name="Google Shape;1139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6" name="Google Shape;1146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54" name="Google Shape;1154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59" name="Google Shape;1159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63" name="Google Shape;1163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7" name="Google Shape;1167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72" name="Google Shape;1172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7" name="Google Shape;1177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83" name="Google Shape;1183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90" name="Google Shape;1190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8" name="Google Shape;1198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11" name="Google Shape;1211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6" name="Google Shape;1216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20" name="Google Shape;1220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7" name="Google Shape;1227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6" name="Google Shape;1236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8" name="Google Shape;1248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49" name="Google Shape;1249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62" name="Google Shape;1262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5" name="Google Shape;1275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1" name="Google Shape;1281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82" name="Google Shape;1282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98" name="Google Shape;1298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03" name="Google Shape;1303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04" name="Google Shape;1304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7" name="Google Shape;1307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8" name="Google Shape;1308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1" name="Google Shape;1311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12" name="Google Shape;1312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6" name="Google Shape;1316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9" name="Google Shape;1319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20" name="Google Shape;1320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9" name="Google Shape;1329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54" name="Google Shape;1354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5" name="Google Shape;135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7" name="Google Shape;1357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8" name="Google Shape;135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0" name="Google Shape;1360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61" name="Google Shape;136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63" name="Google Shape;1363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64" name="Google Shape;1364;p4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Inter"/>
                <a:ea typeface="Inter"/>
                <a:cs typeface="Inter"/>
                <a:sym typeface="Inter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70" name="Google Shape;1370;p4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1" name="Google Shape;1371;p49"/>
          <p:cNvSpPr txBox="1"/>
          <p:nvPr>
            <p:ph idx="4294967295" type="body"/>
          </p:nvPr>
        </p:nvSpPr>
        <p:spPr>
          <a:xfrm>
            <a:off x="731900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6" name="Google Shape;137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8" name="Google Shape;1378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79" name="Google Shape;1379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80" name="Google Shape;1380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1" name="Google Shape;1381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2" name="Google Shape;1382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83" name="Google Shape;1383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4" name="Google Shape;1384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5" name="Google Shape;1385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6" name="Google Shape;1386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7" name="Google Shape;1387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8" name="Google Shape;1388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89" name="Google Shape;1389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0" name="Google Shape;1390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1.Transition Headline</a:t>
            </a:r>
            <a:endParaRPr/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4294967295" type="ctrTitle"/>
          </p:nvPr>
        </p:nvSpPr>
        <p:spPr>
          <a:xfrm>
            <a:off x="1037875" y="946275"/>
            <a:ext cx="4671600" cy="190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chemeClr val="lt1"/>
                </a:solidFill>
              </a:rPr>
              <a:t>Big </a:t>
            </a:r>
            <a:r>
              <a:rPr lang="en" sz="6800">
                <a:solidFill>
                  <a:schemeClr val="lt1"/>
                </a:solidFill>
              </a:rPr>
              <a:t>c</a:t>
            </a:r>
            <a:r>
              <a:rPr lang="en" sz="6800">
                <a:solidFill>
                  <a:schemeClr val="lt1"/>
                </a:solidFill>
              </a:rPr>
              <a:t>oncept</a:t>
            </a:r>
            <a:endParaRPr sz="6800">
              <a:solidFill>
                <a:schemeClr val="lt1"/>
              </a:solidFill>
            </a:endParaRPr>
          </a:p>
        </p:txBody>
      </p:sp>
      <p:sp>
        <p:nvSpPr>
          <p:cNvPr id="99" name="Google Shape;99;p18"/>
          <p:cNvSpPr txBox="1"/>
          <p:nvPr>
            <p:ph idx="4294967295" type="subTitle"/>
          </p:nvPr>
        </p:nvSpPr>
        <p:spPr>
          <a:xfrm>
            <a:off x="1037875" y="2831025"/>
            <a:ext cx="4671600" cy="136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Bring the attention of your audience over a key concept using icons or illustrations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7377418" y="3486944"/>
            <a:ext cx="323741" cy="3091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101" name="Google Shape;101;p18"/>
          <p:cNvGrpSpPr/>
          <p:nvPr/>
        </p:nvGrpSpPr>
        <p:grpSpPr>
          <a:xfrm>
            <a:off x="6975558" y="1751133"/>
            <a:ext cx="1387013" cy="1387384"/>
            <a:chOff x="6654650" y="3665275"/>
            <a:chExt cx="409100" cy="409125"/>
          </a:xfrm>
        </p:grpSpPr>
        <p:sp>
          <p:nvSpPr>
            <p:cNvPr id="102" name="Google Shape;102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104" name="Google Shape;104;p18"/>
          <p:cNvGrpSpPr/>
          <p:nvPr/>
        </p:nvGrpSpPr>
        <p:grpSpPr>
          <a:xfrm rot="1056976">
            <a:off x="5638910" y="2841838"/>
            <a:ext cx="916363" cy="916472"/>
            <a:chOff x="570875" y="4322250"/>
            <a:chExt cx="443300" cy="443325"/>
          </a:xfrm>
        </p:grpSpPr>
        <p:sp>
          <p:nvSpPr>
            <p:cNvPr id="105" name="Google Shape;105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09" name="Google Shape;109;p18"/>
          <p:cNvSpPr/>
          <p:nvPr/>
        </p:nvSpPr>
        <p:spPr>
          <a:xfrm rot="2466773">
            <a:off x="5741699" y="2019882"/>
            <a:ext cx="449798" cy="42948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0" name="Google Shape;110;p18"/>
          <p:cNvSpPr/>
          <p:nvPr/>
        </p:nvSpPr>
        <p:spPr>
          <a:xfrm rot="-1609367">
            <a:off x="6399536" y="2290128"/>
            <a:ext cx="323700" cy="3090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1" name="Google Shape;111;p18"/>
          <p:cNvSpPr/>
          <p:nvPr/>
        </p:nvSpPr>
        <p:spPr>
          <a:xfrm rot="2926420">
            <a:off x="8362263" y="2534988"/>
            <a:ext cx="242429" cy="2314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2" name="Google Shape;112;p18"/>
          <p:cNvSpPr/>
          <p:nvPr/>
        </p:nvSpPr>
        <p:spPr>
          <a:xfrm rot="-1609361">
            <a:off x="7353476" y="984336"/>
            <a:ext cx="218402" cy="20853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1037875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8" name="Google Shape;128;p20"/>
          <p:cNvSpPr txBox="1"/>
          <p:nvPr>
            <p:ph idx="2" type="body"/>
          </p:nvPr>
        </p:nvSpPr>
        <p:spPr>
          <a:xfrm>
            <a:off x="3460026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9" name="Google Shape;129;p20"/>
          <p:cNvSpPr txBox="1"/>
          <p:nvPr>
            <p:ph idx="3" type="body"/>
          </p:nvPr>
        </p:nvSpPr>
        <p:spPr>
          <a:xfrm>
            <a:off x="5882177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