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  <p:embeddedFont>
      <p:font typeface="Playfair Display"/>
      <p:regular r:id="rId49"/>
      <p:bold r:id="rId50"/>
      <p:italic r:id="rId51"/>
      <p:boldItalic r:id="rId52"/>
    </p:embeddedFont>
    <p:embeddedFont>
      <p:font typeface="Montserrat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F706F08-8248-4E90-8E5F-0A69C382DD6D}">
  <a:tblStyle styleId="{4F706F08-8248-4E90-8E5F-0A69C382DD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455AB51-9D04-4C20-9A08-19526E0ACD8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aleway-bold.fntdata"/><Relationship Id="rId45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-boldItalic.fntdata"/><Relationship Id="rId47" Type="http://schemas.openxmlformats.org/officeDocument/2006/relationships/font" Target="fonts/Raleway-italic.fntdata"/><Relationship Id="rId49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layfairDisplay-italic.fntdata"/><Relationship Id="rId50" Type="http://schemas.openxmlformats.org/officeDocument/2006/relationships/font" Target="fonts/PlayfairDisplay-bold.fntdata"/><Relationship Id="rId53" Type="http://schemas.openxmlformats.org/officeDocument/2006/relationships/font" Target="fonts/Montserrat-regular.fntdata"/><Relationship Id="rId52" Type="http://schemas.openxmlformats.org/officeDocument/2006/relationships/font" Target="fonts/PlayfairDisplay-boldItalic.fntdata"/><Relationship Id="rId11" Type="http://schemas.openxmlformats.org/officeDocument/2006/relationships/slide" Target="slides/slide6.xml"/><Relationship Id="rId55" Type="http://schemas.openxmlformats.org/officeDocument/2006/relationships/font" Target="fonts/Montserrat-italic.fntdata"/><Relationship Id="rId10" Type="http://schemas.openxmlformats.org/officeDocument/2006/relationships/slide" Target="slides/slide5.xml"/><Relationship Id="rId54" Type="http://schemas.openxmlformats.org/officeDocument/2006/relationships/font" Target="fonts/Montserra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c89f8efb0a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c89f8efb0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c89f8efb0a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c89f8efb0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c89f8efb0a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c89f8efb0a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c89f8efb0a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c89f8efb0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c89f8efb0a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c89f8efb0a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89f8efb0a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89f8efb0a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c89f8efb0a_0_2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c89f8efb0a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c89f8efb0a_0_2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c89f8efb0a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89f8efb0a_0_2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c89f8efb0a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c89f8efb0a_0_3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c89f8efb0a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77bf7c7c92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77bf7c7c92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0" name="Google Shape;1620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61ef277116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61ef27711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915625"/>
            <a:ext cx="5727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-5400000">
            <a:off x="4466275" y="-1238838"/>
            <a:ext cx="211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flipH="1" rot="10800000">
            <a:off x="0" y="3420048"/>
            <a:ext cx="9144000" cy="173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 rot="-5400000">
            <a:off x="4517850" y="-385729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0" y="709150"/>
            <a:ext cx="9144000" cy="443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8" name="Google Shape;78;p11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mplete image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 flipH="1" rot="-5400000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2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2"/>
          <p:cNvSpPr/>
          <p:nvPr/>
        </p:nvSpPr>
        <p:spPr>
          <a:xfrm rot="-5400000">
            <a:off x="4497713" y="243900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/>
          <p:nvPr/>
        </p:nvSpPr>
        <p:spPr>
          <a:xfrm flipH="1" rot="10800000">
            <a:off x="-50" y="4813802"/>
            <a:ext cx="9144000" cy="32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5400000">
            <a:off x="4497775" y="-2041588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 flipH="1" rot="10800000">
            <a:off x="0" y="2571593"/>
            <a:ext cx="9144000" cy="257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3031150"/>
            <a:ext cx="4558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-5400000">
            <a:off x="4497775" y="-1112255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0" y="-25"/>
            <a:ext cx="9144000" cy="341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649050" y="503675"/>
            <a:ext cx="5845800" cy="29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55600" lvl="1" marL="914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55600" lvl="2" marL="1371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55600" lvl="3" marL="1828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55600" lvl="4" marL="22860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55600" lvl="5" marL="2743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55600" lvl="6" marL="3200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55600" lvl="7" marL="3657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5560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2" name="Google Shape;22;p4"/>
          <p:cNvSpPr txBox="1"/>
          <p:nvPr/>
        </p:nvSpPr>
        <p:spPr>
          <a:xfrm>
            <a:off x="3593400" y="19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1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4800">
              <a:solidFill>
                <a:srgbClr val="00001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/>
          <p:nvPr/>
        </p:nvSpPr>
        <p:spPr>
          <a:xfrm flipH="1" rot="-5400000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Google Shape;30;p5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∙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 flipH="1" rot="10800000">
            <a:off x="4543625" y="-5"/>
            <a:ext cx="1482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365850" y="4813675"/>
            <a:ext cx="3840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6"/>
          <p:cNvSpPr txBox="1"/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∙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7"/>
          <p:cNvSpPr/>
          <p:nvPr/>
        </p:nvSpPr>
        <p:spPr>
          <a:xfrm flipH="1" rot="-5400000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" name="Google Shape;45;p7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Google Shape;46;p7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593687" y="1823700"/>
            <a:ext cx="38619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4688285" y="1823700"/>
            <a:ext cx="38619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/>
          <p:nvPr/>
        </p:nvSpPr>
        <p:spPr>
          <a:xfrm flipH="1" rot="-5400000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8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593575" y="1823700"/>
            <a:ext cx="25440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3267919" y="1823700"/>
            <a:ext cx="25440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/>
        </p:txBody>
      </p:sp>
      <p:sp>
        <p:nvSpPr>
          <p:cNvPr id="59" name="Google Shape;59;p8"/>
          <p:cNvSpPr txBox="1"/>
          <p:nvPr>
            <p:ph idx="3" type="body"/>
          </p:nvPr>
        </p:nvSpPr>
        <p:spPr>
          <a:xfrm>
            <a:off x="5942264" y="1823700"/>
            <a:ext cx="25440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/>
          <p:nvPr/>
        </p:nvSpPr>
        <p:spPr>
          <a:xfrm flipH="1" rot="-5400000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" name="Google Shape;66;p9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9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 rot="-5400000">
            <a:off x="4517850" y="-385729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0" y="709150"/>
            <a:ext cx="9144000" cy="443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2" name="Google Shape;72;p10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593575" y="4253900"/>
            <a:ext cx="7956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"/>
              <a:buChar char="∙"/>
              <a:defRPr sz="16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30200" lvl="1" marL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"/>
              <a:buChar char="∙"/>
              <a:defRPr sz="16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30200" lvl="2" marL="1371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"/>
              <a:buChar char="∙"/>
              <a:defRPr sz="16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30200" lvl="3" marL="1828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"/>
              <a:buChar char="∙"/>
              <a:defRPr sz="16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30200" lvl="4" marL="228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"/>
              <a:buChar char="∙"/>
              <a:defRPr sz="16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30200" lvl="5" marL="2743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"/>
              <a:buChar char="∙"/>
              <a:defRPr sz="16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30200" lvl="6" marL="3200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"/>
              <a:buChar char="∙"/>
              <a:defRPr sz="16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30200" lvl="7" marL="3657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"/>
              <a:buChar char="∙"/>
              <a:defRPr sz="16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30200" lvl="8" marL="411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"/>
              <a:buChar char="∙"/>
              <a:defRPr sz="16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playfair-display" TargetMode="External"/><Relationship Id="rId4" Type="http://schemas.openxmlformats.org/officeDocument/2006/relationships/hyperlink" Target="https://www.fontsquirrel.com/fonts/raleway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jpg"/><Relationship Id="rId4" Type="http://schemas.openxmlformats.org/officeDocument/2006/relationships/image" Target="../media/image22.jpg"/><Relationship Id="rId5" Type="http://schemas.openxmlformats.org/officeDocument/2006/relationships/image" Target="../media/image21.jpg"/><Relationship Id="rId6" Type="http://schemas.openxmlformats.org/officeDocument/2006/relationships/image" Target="../media/image2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ctrTitle"/>
          </p:nvPr>
        </p:nvSpPr>
        <p:spPr>
          <a:xfrm>
            <a:off x="685800" y="1915625"/>
            <a:ext cx="5727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88" name="Google Shape;188;p22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9" name="Google Shape;189;p22"/>
          <p:cNvGrpSpPr/>
          <p:nvPr/>
        </p:nvGrpSpPr>
        <p:grpSpPr>
          <a:xfrm>
            <a:off x="6327575" y="2125756"/>
            <a:ext cx="1071545" cy="891984"/>
            <a:chOff x="1247825" y="322750"/>
            <a:chExt cx="443300" cy="369000"/>
          </a:xfrm>
        </p:grpSpPr>
        <p:sp>
          <p:nvSpPr>
            <p:cNvPr id="190" name="Google Shape;190;p22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/>
          <p:nvPr>
            <p:ph idx="4294967295" type="title"/>
          </p:nvPr>
        </p:nvSpPr>
        <p:spPr>
          <a:xfrm>
            <a:off x="0" y="682250"/>
            <a:ext cx="9144000" cy="41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200" name="Google Shape;200;p23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1" name="Google Shape;201;p23"/>
          <p:cNvGrpSpPr/>
          <p:nvPr/>
        </p:nvGrpSpPr>
        <p:grpSpPr>
          <a:xfrm>
            <a:off x="4284003" y="1854302"/>
            <a:ext cx="576071" cy="506506"/>
            <a:chOff x="1929775" y="320925"/>
            <a:chExt cx="423800" cy="372650"/>
          </a:xfrm>
        </p:grpSpPr>
        <p:sp>
          <p:nvSpPr>
            <p:cNvPr id="202" name="Google Shape;202;p23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12" name="Google Shape;212;p24"/>
          <p:cNvSpPr/>
          <p:nvPr/>
        </p:nvSpPr>
        <p:spPr>
          <a:xfrm>
            <a:off x="3516725" y="2037125"/>
            <a:ext cx="2133000" cy="2133000"/>
          </a:xfrm>
          <a:prstGeom prst="ellipse">
            <a:avLst/>
          </a:prstGeom>
          <a:noFill/>
          <a:ln cap="flat" cmpd="sng" w="9525">
            <a:solidFill>
              <a:srgbClr val="11111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Gray</a:t>
            </a:r>
            <a:endParaRPr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1694600" y="2037125"/>
            <a:ext cx="2133000" cy="2133000"/>
          </a:xfrm>
          <a:prstGeom prst="ellipse">
            <a:avLst/>
          </a:prstGeom>
          <a:noFill/>
          <a:ln cap="flat" cmpd="sng" w="9525">
            <a:solidFill>
              <a:srgbClr val="11111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White</a:t>
            </a:r>
            <a:endParaRPr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5338850" y="2037125"/>
            <a:ext cx="2133000" cy="2133000"/>
          </a:xfrm>
          <a:prstGeom prst="ellipse">
            <a:avLst/>
          </a:prstGeom>
          <a:noFill/>
          <a:ln cap="flat" cmpd="sng" w="9525">
            <a:solidFill>
              <a:srgbClr val="11111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Black</a:t>
            </a:r>
            <a:endParaRPr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215;p24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6" name="Google Shape;216;p24"/>
          <p:cNvGrpSpPr/>
          <p:nvPr/>
        </p:nvGrpSpPr>
        <p:grpSpPr>
          <a:xfrm>
            <a:off x="4476072" y="873677"/>
            <a:ext cx="191608" cy="303780"/>
            <a:chOff x="6718575" y="2318625"/>
            <a:chExt cx="256950" cy="407375"/>
          </a:xfrm>
        </p:grpSpPr>
        <p:sp>
          <p:nvSpPr>
            <p:cNvPr id="217" name="Google Shape;217;p2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30" name="Google Shape;230;p25"/>
          <p:cNvGraphicFramePr/>
          <p:nvPr/>
        </p:nvGraphicFramePr>
        <p:xfrm>
          <a:off x="1675350" y="17754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{4F706F08-8248-4E90-8E5F-0A69C382DD6D}</a:tableStyleId>
              </a:tblPr>
              <a:tblGrid>
                <a:gridCol w="1448325"/>
                <a:gridCol w="1448325"/>
                <a:gridCol w="1448325"/>
                <a:gridCol w="1448325"/>
              </a:tblGrid>
              <a:tr h="64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1111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1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sz="1100">
                        <a:solidFill>
                          <a:srgbClr val="11111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1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sz="1100">
                        <a:solidFill>
                          <a:srgbClr val="11111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1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sz="1100">
                        <a:solidFill>
                          <a:srgbClr val="11111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1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Yellow</a:t>
                      </a:r>
                      <a:endParaRPr sz="1100">
                        <a:solidFill>
                          <a:srgbClr val="11111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111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>
                        <a:solidFill>
                          <a:srgbClr val="11111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111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</a:t>
                      </a:r>
                      <a:endParaRPr>
                        <a:solidFill>
                          <a:srgbClr val="11111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111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>
                        <a:solidFill>
                          <a:srgbClr val="11111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1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Blue</a:t>
                      </a:r>
                      <a:endParaRPr sz="1100">
                        <a:solidFill>
                          <a:srgbClr val="11111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111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</a:t>
                      </a:r>
                      <a:endParaRPr>
                        <a:solidFill>
                          <a:srgbClr val="11111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111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</a:t>
                      </a:r>
                      <a:endParaRPr>
                        <a:solidFill>
                          <a:srgbClr val="11111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111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>
                        <a:solidFill>
                          <a:srgbClr val="11111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1111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Orange</a:t>
                      </a:r>
                      <a:endParaRPr sz="1100">
                        <a:solidFill>
                          <a:srgbClr val="11111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111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>
                        <a:solidFill>
                          <a:srgbClr val="11111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111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</a:t>
                      </a:r>
                      <a:endParaRPr>
                        <a:solidFill>
                          <a:srgbClr val="11111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1111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</a:t>
                      </a:r>
                      <a:endParaRPr>
                        <a:solidFill>
                          <a:srgbClr val="11111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231" name="Google Shape;231;p25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2" name="Google Shape;232;p25"/>
          <p:cNvGrpSpPr/>
          <p:nvPr/>
        </p:nvGrpSpPr>
        <p:grpSpPr>
          <a:xfrm>
            <a:off x="4407964" y="857831"/>
            <a:ext cx="327828" cy="327828"/>
            <a:chOff x="2594050" y="1631825"/>
            <a:chExt cx="439625" cy="439625"/>
          </a:xfrm>
        </p:grpSpPr>
        <p:sp>
          <p:nvSpPr>
            <p:cNvPr id="233" name="Google Shape;233;p25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/>
          <p:nvPr/>
        </p:nvSpPr>
        <p:spPr>
          <a:xfrm>
            <a:off x="872252" y="974125"/>
            <a:ext cx="7399496" cy="3524957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303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6"/>
          <p:cNvSpPr txBox="1"/>
          <p:nvPr>
            <p:ph idx="4294967295"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43" name="Google Shape;243;p26"/>
          <p:cNvSpPr/>
          <p:nvPr/>
        </p:nvSpPr>
        <p:spPr>
          <a:xfrm>
            <a:off x="2160025" y="1799225"/>
            <a:ext cx="6429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sz="800"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4" name="Google Shape;244;p26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26"/>
          <p:cNvSpPr/>
          <p:nvPr/>
        </p:nvSpPr>
        <p:spPr>
          <a:xfrm>
            <a:off x="1480325" y="2135175"/>
            <a:ext cx="102300" cy="102300"/>
          </a:xfrm>
          <a:prstGeom prst="flowChartSummingJunction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6"/>
          <p:cNvSpPr/>
          <p:nvPr/>
        </p:nvSpPr>
        <p:spPr>
          <a:xfrm>
            <a:off x="3024350" y="3590500"/>
            <a:ext cx="102300" cy="102300"/>
          </a:xfrm>
          <a:prstGeom prst="flowChartSummingJunction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6"/>
          <p:cNvSpPr/>
          <p:nvPr/>
        </p:nvSpPr>
        <p:spPr>
          <a:xfrm>
            <a:off x="3940743" y="1919890"/>
            <a:ext cx="102300" cy="102300"/>
          </a:xfrm>
          <a:prstGeom prst="flowChartSummingJunction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6"/>
          <p:cNvSpPr/>
          <p:nvPr/>
        </p:nvSpPr>
        <p:spPr>
          <a:xfrm>
            <a:off x="4604775" y="3854375"/>
            <a:ext cx="102300" cy="102300"/>
          </a:xfrm>
          <a:prstGeom prst="flowChartSummingJunction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6"/>
          <p:cNvSpPr/>
          <p:nvPr/>
        </p:nvSpPr>
        <p:spPr>
          <a:xfrm>
            <a:off x="6544450" y="2410525"/>
            <a:ext cx="102300" cy="102300"/>
          </a:xfrm>
          <a:prstGeom prst="flowChartSummingJunction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6"/>
          <p:cNvSpPr/>
          <p:nvPr/>
        </p:nvSpPr>
        <p:spPr>
          <a:xfrm>
            <a:off x="7085675" y="3899950"/>
            <a:ext cx="102300" cy="102300"/>
          </a:xfrm>
          <a:prstGeom prst="flowChartSummingJunction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"/>
          <p:cNvSpPr txBox="1"/>
          <p:nvPr>
            <p:ph idx="4294967295"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256" name="Google Shape;256;p27"/>
          <p:cNvSpPr txBox="1"/>
          <p:nvPr>
            <p:ph idx="4294967295" type="subTitle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7" name="Google Shape;257;p27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8" name="Google Shape;258;p27"/>
          <p:cNvGrpSpPr/>
          <p:nvPr/>
        </p:nvGrpSpPr>
        <p:grpSpPr>
          <a:xfrm>
            <a:off x="4324137" y="1503458"/>
            <a:ext cx="495483" cy="440203"/>
            <a:chOff x="5292575" y="3681900"/>
            <a:chExt cx="420150" cy="373275"/>
          </a:xfrm>
        </p:grpSpPr>
        <p:sp>
          <p:nvSpPr>
            <p:cNvPr id="259" name="Google Shape;259;p27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/>
          <p:nvPr>
            <p:ph idx="4294967295" type="ctrTitle"/>
          </p:nvPr>
        </p:nvSpPr>
        <p:spPr>
          <a:xfrm>
            <a:off x="685800" y="9528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271" name="Google Shape;271;p28"/>
          <p:cNvSpPr txBox="1"/>
          <p:nvPr>
            <p:ph idx="4294967295" type="subTitle"/>
          </p:nvPr>
        </p:nvSpPr>
        <p:spPr>
          <a:xfrm>
            <a:off x="685800" y="1563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That’s a lot of money</a:t>
            </a:r>
            <a:endParaRPr sz="1400"/>
          </a:p>
        </p:txBody>
      </p:sp>
      <p:sp>
        <p:nvSpPr>
          <p:cNvPr id="272" name="Google Shape;272;p28"/>
          <p:cNvSpPr txBox="1"/>
          <p:nvPr>
            <p:ph idx="4294967295" type="ctrTitle"/>
          </p:nvPr>
        </p:nvSpPr>
        <p:spPr>
          <a:xfrm>
            <a:off x="685800" y="34293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273" name="Google Shape;273;p28"/>
          <p:cNvSpPr txBox="1"/>
          <p:nvPr>
            <p:ph idx="4294967295" type="subTitle"/>
          </p:nvPr>
        </p:nvSpPr>
        <p:spPr>
          <a:xfrm>
            <a:off x="685800" y="40402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Total success!</a:t>
            </a:r>
            <a:endParaRPr sz="1400"/>
          </a:p>
        </p:txBody>
      </p:sp>
      <p:sp>
        <p:nvSpPr>
          <p:cNvPr id="274" name="Google Shape;274;p28"/>
          <p:cNvSpPr txBox="1"/>
          <p:nvPr>
            <p:ph idx="4294967295" type="ctrTitle"/>
          </p:nvPr>
        </p:nvSpPr>
        <p:spPr>
          <a:xfrm>
            <a:off x="685800" y="219105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275" name="Google Shape;275;p28"/>
          <p:cNvSpPr txBox="1"/>
          <p:nvPr>
            <p:ph idx="4294967295" type="subTitle"/>
          </p:nvPr>
        </p:nvSpPr>
        <p:spPr>
          <a:xfrm>
            <a:off x="685800" y="28019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a lot of users</a:t>
            </a:r>
            <a:endParaRPr sz="1400"/>
          </a:p>
        </p:txBody>
      </p:sp>
      <p:sp>
        <p:nvSpPr>
          <p:cNvPr id="276" name="Google Shape;276;p28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7" name="Google Shape;277;p28"/>
          <p:cNvGrpSpPr/>
          <p:nvPr/>
        </p:nvGrpSpPr>
        <p:grpSpPr>
          <a:xfrm>
            <a:off x="4412504" y="175146"/>
            <a:ext cx="318749" cy="334204"/>
            <a:chOff x="5961125" y="1623900"/>
            <a:chExt cx="427450" cy="448175"/>
          </a:xfrm>
        </p:grpSpPr>
        <p:sp>
          <p:nvSpPr>
            <p:cNvPr id="278" name="Google Shape;278;p2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/>
          <p:nvPr/>
        </p:nvSpPr>
        <p:spPr>
          <a:xfrm>
            <a:off x="1895325" y="2895450"/>
            <a:ext cx="419100" cy="419400"/>
          </a:xfrm>
          <a:prstGeom prst="donut">
            <a:avLst>
              <a:gd fmla="val 24108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9"/>
          <p:cNvSpPr/>
          <p:nvPr/>
        </p:nvSpPr>
        <p:spPr>
          <a:xfrm>
            <a:off x="4362450" y="2895450"/>
            <a:ext cx="419100" cy="419400"/>
          </a:xfrm>
          <a:prstGeom prst="donut">
            <a:avLst>
              <a:gd fmla="val 24108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9"/>
          <p:cNvSpPr/>
          <p:nvPr/>
        </p:nvSpPr>
        <p:spPr>
          <a:xfrm>
            <a:off x="6829275" y="2895450"/>
            <a:ext cx="419100" cy="419400"/>
          </a:xfrm>
          <a:prstGeom prst="donut">
            <a:avLst>
              <a:gd fmla="val 24108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9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93" name="Google Shape;293;p29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4" name="Google Shape;294;p29"/>
          <p:cNvCxnSpPr/>
          <p:nvPr/>
        </p:nvCxnSpPr>
        <p:spPr>
          <a:xfrm>
            <a:off x="-4800" y="3105150"/>
            <a:ext cx="91536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29"/>
          <p:cNvCxnSpPr/>
          <p:nvPr/>
        </p:nvCxnSpPr>
        <p:spPr>
          <a:xfrm rot="10800000">
            <a:off x="2105025" y="2260128"/>
            <a:ext cx="0" cy="8763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96" name="Google Shape;296;p29"/>
          <p:cNvCxnSpPr/>
          <p:nvPr/>
        </p:nvCxnSpPr>
        <p:spPr>
          <a:xfrm>
            <a:off x="4572000" y="3071168"/>
            <a:ext cx="0" cy="8763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97" name="Google Shape;297;p29"/>
          <p:cNvCxnSpPr/>
          <p:nvPr/>
        </p:nvCxnSpPr>
        <p:spPr>
          <a:xfrm rot="10800000">
            <a:off x="7038975" y="2260128"/>
            <a:ext cx="0" cy="8763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98" name="Google Shape;298;p29"/>
          <p:cNvSpPr txBox="1"/>
          <p:nvPr/>
        </p:nvSpPr>
        <p:spPr>
          <a:xfrm>
            <a:off x="1481175" y="1863253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first</a:t>
            </a:r>
            <a:endParaRPr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9" name="Google Shape;299;p29"/>
          <p:cNvSpPr txBox="1"/>
          <p:nvPr/>
        </p:nvSpPr>
        <p:spPr>
          <a:xfrm>
            <a:off x="3948150" y="3893493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second</a:t>
            </a:r>
            <a:endParaRPr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0" name="Google Shape;300;p29"/>
          <p:cNvSpPr txBox="1"/>
          <p:nvPr/>
        </p:nvSpPr>
        <p:spPr>
          <a:xfrm>
            <a:off x="6415125" y="1863253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last</a:t>
            </a:r>
            <a:endParaRPr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01" name="Google Shape;301;p29"/>
          <p:cNvGrpSpPr/>
          <p:nvPr/>
        </p:nvGrpSpPr>
        <p:grpSpPr>
          <a:xfrm>
            <a:off x="4379023" y="871554"/>
            <a:ext cx="385956" cy="286964"/>
            <a:chOff x="5247525" y="3007275"/>
            <a:chExt cx="517575" cy="384825"/>
          </a:xfrm>
        </p:grpSpPr>
        <p:sp>
          <p:nvSpPr>
            <p:cNvPr id="302" name="Google Shape;302;p2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09" name="Google Shape;309;p30"/>
          <p:cNvSpPr txBox="1"/>
          <p:nvPr>
            <p:ph idx="1" type="body"/>
          </p:nvPr>
        </p:nvSpPr>
        <p:spPr>
          <a:xfrm>
            <a:off x="593575" y="1747500"/>
            <a:ext cx="2544000" cy="1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0" name="Google Shape;310;p30"/>
          <p:cNvSpPr txBox="1"/>
          <p:nvPr>
            <p:ph idx="2" type="body"/>
          </p:nvPr>
        </p:nvSpPr>
        <p:spPr>
          <a:xfrm>
            <a:off x="3267923" y="1747500"/>
            <a:ext cx="2544000" cy="1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11" name="Google Shape;311;p30"/>
          <p:cNvSpPr txBox="1"/>
          <p:nvPr>
            <p:ph idx="3" type="body"/>
          </p:nvPr>
        </p:nvSpPr>
        <p:spPr>
          <a:xfrm>
            <a:off x="5942271" y="1747500"/>
            <a:ext cx="2544000" cy="1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2" name="Google Shape;312;p30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0"/>
          <p:cNvSpPr txBox="1"/>
          <p:nvPr>
            <p:ph idx="1" type="body"/>
          </p:nvPr>
        </p:nvSpPr>
        <p:spPr>
          <a:xfrm>
            <a:off x="593575" y="3195300"/>
            <a:ext cx="2544000" cy="1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4" name="Google Shape;314;p30"/>
          <p:cNvSpPr txBox="1"/>
          <p:nvPr>
            <p:ph idx="2" type="body"/>
          </p:nvPr>
        </p:nvSpPr>
        <p:spPr>
          <a:xfrm>
            <a:off x="3267923" y="3195300"/>
            <a:ext cx="2544000" cy="1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15" name="Google Shape;315;p30"/>
          <p:cNvSpPr txBox="1"/>
          <p:nvPr>
            <p:ph idx="3" type="body"/>
          </p:nvPr>
        </p:nvSpPr>
        <p:spPr>
          <a:xfrm>
            <a:off x="5942271" y="3195300"/>
            <a:ext cx="2544000" cy="1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316" name="Google Shape;316;p30"/>
          <p:cNvGrpSpPr/>
          <p:nvPr/>
        </p:nvGrpSpPr>
        <p:grpSpPr>
          <a:xfrm>
            <a:off x="4387813" y="874554"/>
            <a:ext cx="304208" cy="310584"/>
            <a:chOff x="3951850" y="2985350"/>
            <a:chExt cx="407950" cy="416500"/>
          </a:xfrm>
        </p:grpSpPr>
        <p:sp>
          <p:nvSpPr>
            <p:cNvPr id="317" name="Google Shape;317;p3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"/>
          <p:cNvSpPr txBox="1"/>
          <p:nvPr>
            <p:ph idx="1" type="body"/>
          </p:nvPr>
        </p:nvSpPr>
        <p:spPr>
          <a:xfrm>
            <a:off x="593575" y="4253900"/>
            <a:ext cx="7956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26" name="Google Shape;326;p31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7" name="Google Shape;327;p31"/>
          <p:cNvGrpSpPr/>
          <p:nvPr/>
        </p:nvGrpSpPr>
        <p:grpSpPr>
          <a:xfrm>
            <a:off x="4408097" y="226061"/>
            <a:ext cx="327847" cy="237934"/>
            <a:chOff x="3932350" y="3714775"/>
            <a:chExt cx="439650" cy="319075"/>
          </a:xfrm>
        </p:grpSpPr>
        <p:sp>
          <p:nvSpPr>
            <p:cNvPr id="328" name="Google Shape;328;p31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33" name="Google Shape;333;p31"/>
          <p:cNvCxnSpPr/>
          <p:nvPr/>
        </p:nvCxnSpPr>
        <p:spPr>
          <a:xfrm>
            <a:off x="952500" y="121535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31"/>
          <p:cNvCxnSpPr/>
          <p:nvPr/>
        </p:nvCxnSpPr>
        <p:spPr>
          <a:xfrm>
            <a:off x="952500" y="192483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31"/>
          <p:cNvCxnSpPr/>
          <p:nvPr/>
        </p:nvCxnSpPr>
        <p:spPr>
          <a:xfrm>
            <a:off x="952500" y="263431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31"/>
          <p:cNvCxnSpPr/>
          <p:nvPr/>
        </p:nvCxnSpPr>
        <p:spPr>
          <a:xfrm>
            <a:off x="952500" y="334379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31"/>
          <p:cNvCxnSpPr/>
          <p:nvPr/>
        </p:nvCxnSpPr>
        <p:spPr>
          <a:xfrm>
            <a:off x="952500" y="407517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8" name="Google Shape;338;p31"/>
          <p:cNvSpPr txBox="1"/>
          <p:nvPr/>
        </p:nvSpPr>
        <p:spPr>
          <a:xfrm>
            <a:off x="952500" y="105660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4000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3000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2000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1000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9" name="Google Shape;339;p31"/>
          <p:cNvSpPr/>
          <p:nvPr/>
        </p:nvSpPr>
        <p:spPr>
          <a:xfrm>
            <a:off x="1572782" y="2521587"/>
            <a:ext cx="233700" cy="15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1"/>
          <p:cNvSpPr/>
          <p:nvPr/>
        </p:nvSpPr>
        <p:spPr>
          <a:xfrm>
            <a:off x="1887026" y="2127524"/>
            <a:ext cx="233700" cy="194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1"/>
          <p:cNvSpPr/>
          <p:nvPr/>
        </p:nvSpPr>
        <p:spPr>
          <a:xfrm>
            <a:off x="2201270" y="2634314"/>
            <a:ext cx="233700" cy="144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1"/>
          <p:cNvSpPr/>
          <p:nvPr/>
        </p:nvSpPr>
        <p:spPr>
          <a:xfrm>
            <a:off x="3325786" y="2835377"/>
            <a:ext cx="233700" cy="123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1"/>
          <p:cNvSpPr/>
          <p:nvPr/>
        </p:nvSpPr>
        <p:spPr>
          <a:xfrm>
            <a:off x="3640031" y="2236994"/>
            <a:ext cx="233700" cy="183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1"/>
          <p:cNvSpPr/>
          <p:nvPr/>
        </p:nvSpPr>
        <p:spPr>
          <a:xfrm>
            <a:off x="3954275" y="1369675"/>
            <a:ext cx="233700" cy="270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1"/>
          <p:cNvSpPr/>
          <p:nvPr/>
        </p:nvSpPr>
        <p:spPr>
          <a:xfrm>
            <a:off x="5078791" y="2280770"/>
            <a:ext cx="233700" cy="179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1"/>
          <p:cNvSpPr/>
          <p:nvPr/>
        </p:nvSpPr>
        <p:spPr>
          <a:xfrm>
            <a:off x="5393035" y="1215227"/>
            <a:ext cx="233700" cy="286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1"/>
          <p:cNvSpPr/>
          <p:nvPr/>
        </p:nvSpPr>
        <p:spPr>
          <a:xfrm>
            <a:off x="5707280" y="2463212"/>
            <a:ext cx="233700" cy="161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1"/>
          <p:cNvSpPr/>
          <p:nvPr/>
        </p:nvSpPr>
        <p:spPr>
          <a:xfrm>
            <a:off x="6831796" y="2893751"/>
            <a:ext cx="233700" cy="118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1"/>
          <p:cNvSpPr/>
          <p:nvPr/>
        </p:nvSpPr>
        <p:spPr>
          <a:xfrm>
            <a:off x="7146040" y="1434270"/>
            <a:ext cx="233700" cy="264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1"/>
          <p:cNvSpPr/>
          <p:nvPr/>
        </p:nvSpPr>
        <p:spPr>
          <a:xfrm>
            <a:off x="7460284" y="1748060"/>
            <a:ext cx="233700" cy="23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96" name="Google Shape;96;p14"/>
          <p:cNvSpPr txBox="1"/>
          <p:nvPr>
            <p:ph idx="2" type="body"/>
          </p:nvPr>
        </p:nvSpPr>
        <p:spPr>
          <a:xfrm>
            <a:off x="4688285" y="1823700"/>
            <a:ext cx="38619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11111"/>
                </a:solidFill>
              </a:rPr>
              <a:t>EDIT IN POWERPOINT®</a:t>
            </a:r>
            <a:endParaRPr sz="1200">
              <a:solidFill>
                <a:srgbClr val="11111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1111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111111"/>
                </a:solidFill>
              </a:rPr>
              <a:t>"Download as PowerPoint template"</a:t>
            </a:r>
            <a:r>
              <a:rPr lang="en" sz="1200">
                <a:solidFill>
                  <a:srgbClr val="111111"/>
                </a:solidFill>
              </a:rPr>
              <a:t>. You will get a .pptx file that you can edit in PowerPoint. </a:t>
            </a:r>
            <a:endParaRPr sz="1200">
              <a:solidFill>
                <a:srgbClr val="11111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1111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111111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111111"/>
                </a:solidFill>
              </a:rPr>
              <a:t>)</a:t>
            </a:r>
            <a:endParaRPr sz="1200">
              <a:solidFill>
                <a:srgbClr val="11111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111111"/>
              </a:solidFill>
            </a:endParaRPr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593687" y="1823700"/>
            <a:ext cx="38619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11111"/>
                </a:solidFill>
              </a:rPr>
              <a:t>EDIT IN GOOGLE SLIDES</a:t>
            </a:r>
            <a:endParaRPr sz="1200">
              <a:solidFill>
                <a:srgbClr val="11111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11111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111111"/>
                </a:solidFill>
              </a:rPr>
              <a:t>"Use as Google Slides Theme"</a:t>
            </a:r>
            <a:r>
              <a:rPr lang="en" sz="1200">
                <a:solidFill>
                  <a:srgbClr val="111111"/>
                </a:solidFill>
              </a:rPr>
              <a:t>.</a:t>
            </a:r>
            <a:endParaRPr sz="1200">
              <a:solidFill>
                <a:srgbClr val="11111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11111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11111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11111"/>
                </a:solidFill>
              </a:rPr>
              <a:t>You have to be signed in to your Google account.</a:t>
            </a:r>
            <a:endParaRPr>
              <a:solidFill>
                <a:srgbClr val="111111"/>
              </a:solidFill>
            </a:endParaRPr>
          </a:p>
        </p:txBody>
      </p:sp>
      <p:sp>
        <p:nvSpPr>
          <p:cNvPr id="98" name="Google Shape;98;p14"/>
          <p:cNvSpPr txBox="1"/>
          <p:nvPr>
            <p:ph idx="2" type="body"/>
          </p:nvPr>
        </p:nvSpPr>
        <p:spPr>
          <a:xfrm>
            <a:off x="593575" y="3735150"/>
            <a:ext cx="7956600" cy="8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66666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66666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</a:rPr>
              <a:t>This template is free to use under </a:t>
            </a:r>
            <a:r>
              <a:rPr lang="en" sz="1200" u="sng">
                <a:solidFill>
                  <a:srgbClr val="66666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666666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0" name="Google Shape;100;p14"/>
          <p:cNvGrpSpPr/>
          <p:nvPr/>
        </p:nvGrpSpPr>
        <p:grpSpPr>
          <a:xfrm>
            <a:off x="4397465" y="881213"/>
            <a:ext cx="349060" cy="298882"/>
            <a:chOff x="1934025" y="1001650"/>
            <a:chExt cx="415300" cy="355600"/>
          </a:xfrm>
        </p:grpSpPr>
        <p:sp>
          <p:nvSpPr>
            <p:cNvPr id="101" name="Google Shape;101;p14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2"/>
          <p:cNvSpPr txBox="1"/>
          <p:nvPr>
            <p:ph idx="1" type="body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56" name="Google Shape;356;p32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7" name="Google Shape;357;p32"/>
          <p:cNvSpPr txBox="1"/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project</a:t>
            </a:r>
            <a:endParaRPr/>
          </a:p>
        </p:txBody>
      </p:sp>
      <p:grpSp>
        <p:nvGrpSpPr>
          <p:cNvPr id="358" name="Google Shape;358;p32"/>
          <p:cNvGrpSpPr/>
          <p:nvPr/>
        </p:nvGrpSpPr>
        <p:grpSpPr>
          <a:xfrm>
            <a:off x="5883675" y="373572"/>
            <a:ext cx="2119546" cy="4396359"/>
            <a:chOff x="2547150" y="238125"/>
            <a:chExt cx="2525675" cy="5238750"/>
          </a:xfrm>
        </p:grpSpPr>
        <p:sp>
          <p:nvSpPr>
            <p:cNvPr id="359" name="Google Shape;359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3" name="Google Shape;363;p32"/>
          <p:cNvPicPr preferRelativeResize="0"/>
          <p:nvPr/>
        </p:nvPicPr>
        <p:blipFill rotWithShape="1">
          <a:blip r:embed="rId4">
            <a:alphaModFix/>
          </a:blip>
          <a:srcRect b="23786" l="0" r="0" t="0"/>
          <a:stretch/>
        </p:blipFill>
        <p:spPr>
          <a:xfrm>
            <a:off x="5930000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3"/>
          <p:cNvSpPr txBox="1"/>
          <p:nvPr>
            <p:ph idx="1" type="body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69" name="Google Shape;369;p33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0" name="Google Shape;370;p33"/>
          <p:cNvSpPr txBox="1"/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grpSp>
        <p:nvGrpSpPr>
          <p:cNvPr id="371" name="Google Shape;371;p33"/>
          <p:cNvGrpSpPr/>
          <p:nvPr/>
        </p:nvGrpSpPr>
        <p:grpSpPr>
          <a:xfrm>
            <a:off x="5528741" y="465959"/>
            <a:ext cx="2736410" cy="4222433"/>
            <a:chOff x="2112475" y="238125"/>
            <a:chExt cx="3395050" cy="5238750"/>
          </a:xfrm>
        </p:grpSpPr>
        <p:sp>
          <p:nvSpPr>
            <p:cNvPr id="372" name="Google Shape;372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6" name="Google Shape;37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632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"/>
          <p:cNvSpPr txBox="1"/>
          <p:nvPr>
            <p:ph idx="1" type="body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82" name="Google Shape;382;p34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3" name="Google Shape;383;p34"/>
          <p:cNvSpPr txBox="1"/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grpSp>
        <p:nvGrpSpPr>
          <p:cNvPr id="384" name="Google Shape;384;p34"/>
          <p:cNvGrpSpPr/>
          <p:nvPr/>
        </p:nvGrpSpPr>
        <p:grpSpPr>
          <a:xfrm>
            <a:off x="4761479" y="1334680"/>
            <a:ext cx="4223053" cy="2474236"/>
            <a:chOff x="1177450" y="241631"/>
            <a:chExt cx="6173152" cy="3616776"/>
          </a:xfrm>
        </p:grpSpPr>
        <p:sp>
          <p:nvSpPr>
            <p:cNvPr id="385" name="Google Shape;385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9" name="Google Shape;389;p34"/>
          <p:cNvPicPr preferRelativeResize="0"/>
          <p:nvPr/>
        </p:nvPicPr>
        <p:blipFill rotWithShape="1">
          <a:blip r:embed="rId4">
            <a:alphaModFix/>
          </a:blip>
          <a:srcRect b="6620" l="0" r="0" t="0"/>
          <a:stretch/>
        </p:blipFill>
        <p:spPr>
          <a:xfrm>
            <a:off x="5232973" y="1471081"/>
            <a:ext cx="3282363" cy="208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5" name="Google Shape;395;p35"/>
          <p:cNvSpPr txBox="1"/>
          <p:nvPr>
            <p:ph type="title"/>
          </p:nvPr>
        </p:nvSpPr>
        <p:spPr>
          <a:xfrm>
            <a:off x="589350" y="1505275"/>
            <a:ext cx="3393300" cy="67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</a:t>
            </a:r>
            <a:r>
              <a:rPr lang="en" sz="6000"/>
              <a:t>!</a:t>
            </a:r>
            <a:endParaRPr sz="6000"/>
          </a:p>
        </p:txBody>
      </p:sp>
      <p:sp>
        <p:nvSpPr>
          <p:cNvPr id="396" name="Google Shape;396;p35"/>
          <p:cNvSpPr txBox="1"/>
          <p:nvPr>
            <p:ph idx="1" type="body"/>
          </p:nvPr>
        </p:nvSpPr>
        <p:spPr>
          <a:xfrm>
            <a:off x="593575" y="2204700"/>
            <a:ext cx="3393300" cy="15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Any questions?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∙"/>
            </a:pPr>
            <a:r>
              <a:rPr lang="en"/>
              <a:t>@username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∙"/>
            </a:pPr>
            <a:r>
              <a:rPr lang="en"/>
              <a:t>user@mail.me</a:t>
            </a:r>
            <a:endParaRPr/>
          </a:p>
        </p:txBody>
      </p:sp>
      <p:sp>
        <p:nvSpPr>
          <p:cNvPr id="397" name="Google Shape;397;p35"/>
          <p:cNvSpPr/>
          <p:nvPr/>
        </p:nvSpPr>
        <p:spPr>
          <a:xfrm>
            <a:off x="6323435" y="2089915"/>
            <a:ext cx="1073529" cy="963663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6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03" name="Google Shape;403;p36"/>
          <p:cNvSpPr txBox="1"/>
          <p:nvPr>
            <p:ph idx="1" type="body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1800"/>
              <a:buChar char="∙"/>
            </a:pPr>
            <a:r>
              <a:rPr lang="en" sz="1800"/>
              <a:t>Presentation template by </a:t>
            </a:r>
            <a:r>
              <a:rPr lang="en" sz="1800" u="sng">
                <a:hlinkClick r:id="rId3"/>
              </a:rPr>
              <a:t>SlidesCarnival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∙"/>
            </a:pPr>
            <a:r>
              <a:rPr lang="en" sz="1800"/>
              <a:t>Photographs by </a:t>
            </a:r>
            <a:r>
              <a:rPr lang="en" sz="1800" u="sng">
                <a:hlinkClick r:id="rId4"/>
              </a:rPr>
              <a:t>Unsplash</a:t>
            </a:r>
            <a:endParaRPr sz="1800"/>
          </a:p>
        </p:txBody>
      </p:sp>
      <p:sp>
        <p:nvSpPr>
          <p:cNvPr id="404" name="Google Shape;404;p36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5" name="Google Shape;405;p36"/>
          <p:cNvGrpSpPr/>
          <p:nvPr/>
        </p:nvGrpSpPr>
        <p:grpSpPr>
          <a:xfrm>
            <a:off x="4418536" y="895184"/>
            <a:ext cx="306949" cy="288791"/>
            <a:chOff x="5972700" y="2330200"/>
            <a:chExt cx="411625" cy="387275"/>
          </a:xfrm>
        </p:grpSpPr>
        <p:sp>
          <p:nvSpPr>
            <p:cNvPr id="406" name="Google Shape;406;p3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7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13" name="Google Shape;413;p37"/>
          <p:cNvSpPr txBox="1"/>
          <p:nvPr>
            <p:ph idx="1" type="body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∙"/>
            </a:pPr>
            <a:r>
              <a:rPr lang="en" sz="1400"/>
              <a:t>Titles: Playfair Display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∙"/>
            </a:pPr>
            <a:r>
              <a:rPr lang="en" sz="1400"/>
              <a:t>Body copy: Raleway light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66666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https://www.fontsquirrel.com/fonts/playfair-display</a:t>
            </a:r>
            <a:endParaRPr b="1"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66666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https://www.fontsquirrel.com/fonts/raleway</a:t>
            </a:r>
            <a:endParaRPr b="1"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3D85C6"/>
              </a:solidFill>
            </a:endParaRPr>
          </a:p>
        </p:txBody>
      </p:sp>
      <p:sp>
        <p:nvSpPr>
          <p:cNvPr id="414" name="Google Shape;414;p37"/>
          <p:cNvSpPr txBox="1"/>
          <p:nvPr/>
        </p:nvSpPr>
        <p:spPr>
          <a:xfrm>
            <a:off x="593575" y="4072225"/>
            <a:ext cx="7956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5" name="Google Shape;415;p37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6" name="Google Shape;416;p37"/>
          <p:cNvGrpSpPr/>
          <p:nvPr/>
        </p:nvGrpSpPr>
        <p:grpSpPr>
          <a:xfrm>
            <a:off x="4409440" y="865642"/>
            <a:ext cx="325125" cy="325107"/>
            <a:chOff x="1923675" y="1633650"/>
            <a:chExt cx="436000" cy="435975"/>
          </a:xfrm>
        </p:grpSpPr>
        <p:sp>
          <p:nvSpPr>
            <p:cNvPr id="417" name="Google Shape;417;p37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8"/>
          <p:cNvSpPr txBox="1"/>
          <p:nvPr>
            <p:ph type="ctrTitle"/>
          </p:nvPr>
        </p:nvSpPr>
        <p:spPr>
          <a:xfrm>
            <a:off x="685800" y="3031150"/>
            <a:ext cx="4558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28" name="Google Shape;428;p38"/>
          <p:cNvSpPr txBox="1"/>
          <p:nvPr>
            <p:ph idx="1" type="subTitle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9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34" name="Google Shape;434;p39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5" name="Google Shape;435;p39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DEC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6" name="Google Shape;436;p39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NOV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7" name="Google Shape;437;p39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OCT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8" name="Google Shape;438;p39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SEP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9" name="Google Shape;439;p39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AUG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0" name="Google Shape;440;p39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JUL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1" name="Google Shape;441;p39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2" name="Google Shape;442;p39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MAY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3" name="Google Shape;443;p39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APR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4" name="Google Shape;444;p39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5" name="Google Shape;445;p39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FEB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6" name="Google Shape;446;p39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JAN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7" name="Google Shape;447;p39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48" name="Google Shape;448;p39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9" name="Google Shape;449;p39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0" name="Google Shape;450;p39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1" name="Google Shape;451;p39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2" name="Google Shape;452;p39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3" name="Google Shape;453;p39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4" name="Google Shape;454;p39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5" name="Google Shape;455;p39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6" name="Google Shape;456;p39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7" name="Google Shape;457;p39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58" name="Google Shape;458;p39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9" name="Google Shape;459;p39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60" name="Google Shape;460;p39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1" name="Google Shape;461;p39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62" name="Google Shape;462;p39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3" name="Google Shape;463;p39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64" name="Google Shape;464;p39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5" name="Google Shape;465;p39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66" name="Google Shape;466;p39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7" name="Google Shape;467;p39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68" name="Google Shape;468;p39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9" name="Google Shape;469;p39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70" name="Google Shape;470;p39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1" name="Google Shape;471;p39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0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77" name="Google Shape;477;p40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8" name="Google Shape;478;p40"/>
          <p:cNvSpPr/>
          <p:nvPr/>
        </p:nvSpPr>
        <p:spPr>
          <a:xfrm>
            <a:off x="0" y="2599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40"/>
          <p:cNvSpPr/>
          <p:nvPr/>
        </p:nvSpPr>
        <p:spPr>
          <a:xfrm>
            <a:off x="0" y="2599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0" name="Google Shape;480;p40"/>
          <p:cNvGrpSpPr/>
          <p:nvPr/>
        </p:nvGrpSpPr>
        <p:grpSpPr>
          <a:xfrm>
            <a:off x="1786339" y="1932001"/>
            <a:ext cx="473400" cy="473400"/>
            <a:chOff x="1786339" y="1703401"/>
            <a:chExt cx="473400" cy="473400"/>
          </a:xfrm>
        </p:grpSpPr>
        <p:sp>
          <p:nvSpPr>
            <p:cNvPr id="481" name="Google Shape;481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83" name="Google Shape;483;p40"/>
          <p:cNvGrpSpPr/>
          <p:nvPr/>
        </p:nvGrpSpPr>
        <p:grpSpPr>
          <a:xfrm>
            <a:off x="3814414" y="1932001"/>
            <a:ext cx="473400" cy="473400"/>
            <a:chOff x="3814414" y="1703401"/>
            <a:chExt cx="473400" cy="473400"/>
          </a:xfrm>
        </p:grpSpPr>
        <p:sp>
          <p:nvSpPr>
            <p:cNvPr id="484" name="Google Shape;484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86" name="Google Shape;486;p40"/>
          <p:cNvGrpSpPr/>
          <p:nvPr/>
        </p:nvGrpSpPr>
        <p:grpSpPr>
          <a:xfrm>
            <a:off x="5842489" y="1932001"/>
            <a:ext cx="473400" cy="473400"/>
            <a:chOff x="5842489" y="1703401"/>
            <a:chExt cx="473400" cy="473400"/>
          </a:xfrm>
        </p:grpSpPr>
        <p:sp>
          <p:nvSpPr>
            <p:cNvPr id="487" name="Google Shape;487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89" name="Google Shape;489;p40"/>
          <p:cNvGrpSpPr/>
          <p:nvPr/>
        </p:nvGrpSpPr>
        <p:grpSpPr>
          <a:xfrm>
            <a:off x="6880814" y="3804900"/>
            <a:ext cx="473400" cy="473400"/>
            <a:chOff x="6880814" y="3576300"/>
            <a:chExt cx="473400" cy="473400"/>
          </a:xfrm>
        </p:grpSpPr>
        <p:sp>
          <p:nvSpPr>
            <p:cNvPr id="490" name="Google Shape;490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91" name="Google Shape;491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92" name="Google Shape;492;p40"/>
          <p:cNvGrpSpPr/>
          <p:nvPr/>
        </p:nvGrpSpPr>
        <p:grpSpPr>
          <a:xfrm>
            <a:off x="4852739" y="3804900"/>
            <a:ext cx="473400" cy="473400"/>
            <a:chOff x="4852739" y="3576300"/>
            <a:chExt cx="473400" cy="473400"/>
          </a:xfrm>
        </p:grpSpPr>
        <p:sp>
          <p:nvSpPr>
            <p:cNvPr id="493" name="Google Shape;493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95" name="Google Shape;495;p40"/>
          <p:cNvGrpSpPr/>
          <p:nvPr/>
        </p:nvGrpSpPr>
        <p:grpSpPr>
          <a:xfrm>
            <a:off x="2824664" y="3804900"/>
            <a:ext cx="473400" cy="473400"/>
            <a:chOff x="2824664" y="3576300"/>
            <a:chExt cx="473400" cy="473400"/>
          </a:xfrm>
        </p:grpSpPr>
        <p:sp>
          <p:nvSpPr>
            <p:cNvPr id="496" name="Google Shape;496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98" name="Google Shape;498;p40"/>
          <p:cNvSpPr txBox="1"/>
          <p:nvPr/>
        </p:nvSpPr>
        <p:spPr>
          <a:xfrm>
            <a:off x="1379850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9" name="Google Shape;499;p40"/>
          <p:cNvSpPr txBox="1"/>
          <p:nvPr/>
        </p:nvSpPr>
        <p:spPr>
          <a:xfrm>
            <a:off x="3377205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0" name="Google Shape;500;p40"/>
          <p:cNvSpPr txBox="1"/>
          <p:nvPr/>
        </p:nvSpPr>
        <p:spPr>
          <a:xfrm>
            <a:off x="5436010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1" name="Google Shape;501;p40"/>
          <p:cNvSpPr txBox="1"/>
          <p:nvPr/>
        </p:nvSpPr>
        <p:spPr>
          <a:xfrm>
            <a:off x="241817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2" name="Google Shape;502;p40"/>
          <p:cNvSpPr txBox="1"/>
          <p:nvPr/>
        </p:nvSpPr>
        <p:spPr>
          <a:xfrm>
            <a:off x="444625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3" name="Google Shape;503;p40"/>
          <p:cNvSpPr txBox="1"/>
          <p:nvPr/>
        </p:nvSpPr>
        <p:spPr>
          <a:xfrm>
            <a:off x="647433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1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09" name="Google Shape;509;p41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10" name="Google Shape;510;p41"/>
          <p:cNvGraphicFramePr/>
          <p:nvPr/>
        </p:nvGraphicFramePr>
        <p:xfrm>
          <a:off x="392525" y="1350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{4F706F08-8248-4E90-8E5F-0A69C382DD6D}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4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4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6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6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6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6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6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6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6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6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 am Jayden Smith</a:t>
            </a:r>
            <a:endParaRPr i="1" sz="2400">
              <a:solidFill>
                <a:srgbClr val="11111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11111"/>
                </a:solidFill>
              </a:rPr>
              <a:t>I am here because I love to give presentations. </a:t>
            </a:r>
            <a:endParaRPr>
              <a:solidFill>
                <a:srgbClr val="11111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11111"/>
                </a:solidFill>
              </a:rPr>
              <a:t>You can find me at @username</a:t>
            </a:r>
            <a:endParaRPr b="1" sz="3600">
              <a:solidFill>
                <a:srgbClr val="111111"/>
              </a:solidFill>
            </a:endParaRPr>
          </a:p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2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16" name="Google Shape;516;p42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7" name="Google Shape;517;p42"/>
          <p:cNvSpPr/>
          <p:nvPr/>
        </p:nvSpPr>
        <p:spPr>
          <a:xfrm>
            <a:off x="1042275" y="1733750"/>
            <a:ext cx="3466200" cy="130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STRENGTHS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8" name="Google Shape;518;p42"/>
          <p:cNvSpPr/>
          <p:nvPr/>
        </p:nvSpPr>
        <p:spPr>
          <a:xfrm>
            <a:off x="4651765" y="1733750"/>
            <a:ext cx="3466200" cy="130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WEAKNESSES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9" name="Google Shape;519;p42"/>
          <p:cNvSpPr/>
          <p:nvPr/>
        </p:nvSpPr>
        <p:spPr>
          <a:xfrm>
            <a:off x="1042275" y="3182799"/>
            <a:ext cx="3466200" cy="130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OPPORTUNITIES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0" name="Google Shape;520;p42"/>
          <p:cNvSpPr/>
          <p:nvPr/>
        </p:nvSpPr>
        <p:spPr>
          <a:xfrm>
            <a:off x="4651765" y="3182799"/>
            <a:ext cx="3466200" cy="130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THREATS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1" name="Google Shape;521;p42"/>
          <p:cNvSpPr/>
          <p:nvPr/>
        </p:nvSpPr>
        <p:spPr>
          <a:xfrm>
            <a:off x="3513412" y="2042750"/>
            <a:ext cx="1991700" cy="1991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2"/>
          <p:cNvSpPr/>
          <p:nvPr/>
        </p:nvSpPr>
        <p:spPr>
          <a:xfrm rot="5400000">
            <a:off x="3657060" y="2042750"/>
            <a:ext cx="1991700" cy="1991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2"/>
          <p:cNvSpPr/>
          <p:nvPr/>
        </p:nvSpPr>
        <p:spPr>
          <a:xfrm rot="10800000">
            <a:off x="3657060" y="2187515"/>
            <a:ext cx="1991700" cy="1991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2"/>
          <p:cNvSpPr/>
          <p:nvPr/>
        </p:nvSpPr>
        <p:spPr>
          <a:xfrm rot="-5400000">
            <a:off x="3513412" y="2187515"/>
            <a:ext cx="1991700" cy="1991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2"/>
          <p:cNvSpPr/>
          <p:nvPr/>
        </p:nvSpPr>
        <p:spPr>
          <a:xfrm>
            <a:off x="4000981" y="2458215"/>
            <a:ext cx="217822" cy="3730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S</a:t>
            </a:r>
          </a:p>
        </p:txBody>
      </p:sp>
      <p:sp>
        <p:nvSpPr>
          <p:cNvPr id="526" name="Google Shape;526;p42"/>
          <p:cNvSpPr/>
          <p:nvPr/>
        </p:nvSpPr>
        <p:spPr>
          <a:xfrm>
            <a:off x="4837881" y="2464576"/>
            <a:ext cx="465162" cy="3628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W</a:t>
            </a:r>
          </a:p>
        </p:txBody>
      </p:sp>
      <p:sp>
        <p:nvSpPr>
          <p:cNvPr id="527" name="Google Shape;527;p42"/>
          <p:cNvSpPr/>
          <p:nvPr/>
        </p:nvSpPr>
        <p:spPr>
          <a:xfrm>
            <a:off x="3972481" y="3369896"/>
            <a:ext cx="323171" cy="37456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O</a:t>
            </a:r>
          </a:p>
        </p:txBody>
      </p:sp>
      <p:sp>
        <p:nvSpPr>
          <p:cNvPr id="528" name="Google Shape;528;p42"/>
          <p:cNvSpPr/>
          <p:nvPr/>
        </p:nvSpPr>
        <p:spPr>
          <a:xfrm>
            <a:off x="4932033" y="3376257"/>
            <a:ext cx="286528" cy="36031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3"/>
          <p:cNvSpPr txBox="1"/>
          <p:nvPr>
            <p:ph idx="4294967295" type="title"/>
          </p:nvPr>
        </p:nvSpPr>
        <p:spPr>
          <a:xfrm>
            <a:off x="262200" y="0"/>
            <a:ext cx="8619600" cy="7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34" name="Google Shape;534;p43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5" name="Google Shape;535;p43"/>
          <p:cNvSpPr txBox="1"/>
          <p:nvPr/>
        </p:nvSpPr>
        <p:spPr>
          <a:xfrm>
            <a:off x="2185020" y="716250"/>
            <a:ext cx="1591200" cy="147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Activities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6" name="Google Shape;536;p43"/>
          <p:cNvSpPr txBox="1"/>
          <p:nvPr/>
        </p:nvSpPr>
        <p:spPr>
          <a:xfrm>
            <a:off x="2185020" y="2192465"/>
            <a:ext cx="1591200" cy="147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Resources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7" name="Google Shape;537;p43"/>
          <p:cNvSpPr txBox="1"/>
          <p:nvPr/>
        </p:nvSpPr>
        <p:spPr>
          <a:xfrm>
            <a:off x="3776340" y="716250"/>
            <a:ext cx="1591200" cy="295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Value Propositions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8" name="Google Shape;538;p43"/>
          <p:cNvSpPr txBox="1"/>
          <p:nvPr/>
        </p:nvSpPr>
        <p:spPr>
          <a:xfrm>
            <a:off x="5367660" y="716250"/>
            <a:ext cx="1591200" cy="147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Relationships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9" name="Google Shape;539;p43"/>
          <p:cNvSpPr txBox="1"/>
          <p:nvPr/>
        </p:nvSpPr>
        <p:spPr>
          <a:xfrm>
            <a:off x="5367660" y="2192465"/>
            <a:ext cx="1591200" cy="147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Channels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0" name="Google Shape;540;p43"/>
          <p:cNvSpPr txBox="1"/>
          <p:nvPr/>
        </p:nvSpPr>
        <p:spPr>
          <a:xfrm>
            <a:off x="6958980" y="716250"/>
            <a:ext cx="1591200" cy="295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Segments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1" name="Google Shape;541;p43"/>
          <p:cNvSpPr txBox="1"/>
          <p:nvPr/>
        </p:nvSpPr>
        <p:spPr>
          <a:xfrm>
            <a:off x="593700" y="716250"/>
            <a:ext cx="1591200" cy="295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Partners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2" name="Google Shape;542;p43"/>
          <p:cNvSpPr txBox="1"/>
          <p:nvPr/>
        </p:nvSpPr>
        <p:spPr>
          <a:xfrm>
            <a:off x="593700" y="3668680"/>
            <a:ext cx="3978300" cy="114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Cost Structure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3" name="Google Shape;543;p43"/>
          <p:cNvSpPr txBox="1"/>
          <p:nvPr/>
        </p:nvSpPr>
        <p:spPr>
          <a:xfrm>
            <a:off x="4572000" y="3668680"/>
            <a:ext cx="3978300" cy="114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Revenue Streams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4" name="Google Shape;544;p43"/>
          <p:cNvSpPr/>
          <p:nvPr/>
        </p:nvSpPr>
        <p:spPr>
          <a:xfrm>
            <a:off x="4301899" y="3742112"/>
            <a:ext cx="199744" cy="198626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3"/>
          <p:cNvSpPr/>
          <p:nvPr/>
        </p:nvSpPr>
        <p:spPr>
          <a:xfrm>
            <a:off x="6689449" y="798303"/>
            <a:ext cx="199170" cy="178824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3"/>
          <p:cNvSpPr/>
          <p:nvPr/>
        </p:nvSpPr>
        <p:spPr>
          <a:xfrm>
            <a:off x="1922969" y="798298"/>
            <a:ext cx="191603" cy="191643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43"/>
          <p:cNvSpPr/>
          <p:nvPr/>
        </p:nvSpPr>
        <p:spPr>
          <a:xfrm>
            <a:off x="8297672" y="798231"/>
            <a:ext cx="182278" cy="192217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8" name="Google Shape;548;p43"/>
          <p:cNvGrpSpPr/>
          <p:nvPr/>
        </p:nvGrpSpPr>
        <p:grpSpPr>
          <a:xfrm>
            <a:off x="8269497" y="3742301"/>
            <a:ext cx="210229" cy="152614"/>
            <a:chOff x="4604550" y="3714775"/>
            <a:chExt cx="439625" cy="319075"/>
          </a:xfrm>
        </p:grpSpPr>
        <p:sp>
          <p:nvSpPr>
            <p:cNvPr id="549" name="Google Shape;549;p43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3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1" name="Google Shape;551;p43"/>
          <p:cNvGrpSpPr/>
          <p:nvPr/>
        </p:nvGrpSpPr>
        <p:grpSpPr>
          <a:xfrm>
            <a:off x="5123071" y="798473"/>
            <a:ext cx="174137" cy="221931"/>
            <a:chOff x="1959600" y="4980625"/>
            <a:chExt cx="364150" cy="464000"/>
          </a:xfrm>
        </p:grpSpPr>
        <p:sp>
          <p:nvSpPr>
            <p:cNvPr id="552" name="Google Shape;552;p43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3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3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3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3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3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3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9" name="Google Shape;559;p43"/>
          <p:cNvGrpSpPr/>
          <p:nvPr/>
        </p:nvGrpSpPr>
        <p:grpSpPr>
          <a:xfrm>
            <a:off x="6630831" y="2270343"/>
            <a:ext cx="257403" cy="246970"/>
            <a:chOff x="5233525" y="4954450"/>
            <a:chExt cx="538275" cy="516350"/>
          </a:xfrm>
        </p:grpSpPr>
        <p:sp>
          <p:nvSpPr>
            <p:cNvPr id="560" name="Google Shape;560;p43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3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3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3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3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3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3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3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3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3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3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" name="Google Shape;571;p43"/>
          <p:cNvGrpSpPr/>
          <p:nvPr/>
        </p:nvGrpSpPr>
        <p:grpSpPr>
          <a:xfrm>
            <a:off x="3451244" y="2270346"/>
            <a:ext cx="262066" cy="238241"/>
            <a:chOff x="4556450" y="4963575"/>
            <a:chExt cx="548025" cy="498100"/>
          </a:xfrm>
        </p:grpSpPr>
        <p:sp>
          <p:nvSpPr>
            <p:cNvPr id="572" name="Google Shape;572;p43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3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3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3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3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7" name="Google Shape;577;p43"/>
          <p:cNvSpPr/>
          <p:nvPr/>
        </p:nvSpPr>
        <p:spPr>
          <a:xfrm>
            <a:off x="3495781" y="798302"/>
            <a:ext cx="210224" cy="210278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4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83" name="Google Shape;583;p44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4" name="Google Shape;584;p44"/>
          <p:cNvGrpSpPr/>
          <p:nvPr/>
        </p:nvGrpSpPr>
        <p:grpSpPr>
          <a:xfrm>
            <a:off x="1447075" y="1671404"/>
            <a:ext cx="3033891" cy="2727526"/>
            <a:chOff x="3778727" y="4460423"/>
            <a:chExt cx="720160" cy="647438"/>
          </a:xfrm>
        </p:grpSpPr>
        <p:sp>
          <p:nvSpPr>
            <p:cNvPr id="585" name="Google Shape;585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86" name="Google Shape;586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87" name="Google Shape;587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88" name="Google Shape;588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89" name="Google Shape;589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90" name="Google Shape;590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91" name="Google Shape;591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cxnSp>
        <p:nvCxnSpPr>
          <p:cNvPr id="592" name="Google Shape;592;p44"/>
          <p:cNvCxnSpPr/>
          <p:nvPr/>
        </p:nvCxnSpPr>
        <p:spPr>
          <a:xfrm>
            <a:off x="4413554" y="2122772"/>
            <a:ext cx="888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3" name="Google Shape;593;p44"/>
          <p:cNvSpPr txBox="1"/>
          <p:nvPr/>
        </p:nvSpPr>
        <p:spPr>
          <a:xfrm>
            <a:off x="5354011" y="1978109"/>
            <a:ext cx="23430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94" name="Google Shape;594;p44"/>
          <p:cNvCxnSpPr/>
          <p:nvPr/>
        </p:nvCxnSpPr>
        <p:spPr>
          <a:xfrm>
            <a:off x="4282660" y="2527732"/>
            <a:ext cx="1019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5" name="Google Shape;595;p44"/>
          <p:cNvSpPr txBox="1"/>
          <p:nvPr/>
        </p:nvSpPr>
        <p:spPr>
          <a:xfrm>
            <a:off x="5354011" y="2383060"/>
            <a:ext cx="23430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96" name="Google Shape;596;p44"/>
          <p:cNvCxnSpPr/>
          <p:nvPr/>
        </p:nvCxnSpPr>
        <p:spPr>
          <a:xfrm>
            <a:off x="4096649" y="2932691"/>
            <a:ext cx="12054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7" name="Google Shape;597;p44"/>
          <p:cNvSpPr txBox="1"/>
          <p:nvPr/>
        </p:nvSpPr>
        <p:spPr>
          <a:xfrm>
            <a:off x="5354011" y="2788012"/>
            <a:ext cx="23430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98" name="Google Shape;598;p44"/>
          <p:cNvCxnSpPr/>
          <p:nvPr/>
        </p:nvCxnSpPr>
        <p:spPr>
          <a:xfrm>
            <a:off x="3938197" y="3337630"/>
            <a:ext cx="1363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9" name="Google Shape;599;p44"/>
          <p:cNvSpPr txBox="1"/>
          <p:nvPr/>
        </p:nvSpPr>
        <p:spPr>
          <a:xfrm>
            <a:off x="5354011" y="3192963"/>
            <a:ext cx="23430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00" name="Google Shape;600;p44"/>
          <p:cNvCxnSpPr/>
          <p:nvPr/>
        </p:nvCxnSpPr>
        <p:spPr>
          <a:xfrm>
            <a:off x="3765955" y="3742590"/>
            <a:ext cx="15363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1" name="Google Shape;601;p44"/>
          <p:cNvSpPr txBox="1"/>
          <p:nvPr/>
        </p:nvSpPr>
        <p:spPr>
          <a:xfrm>
            <a:off x="5354011" y="3597915"/>
            <a:ext cx="23430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02" name="Google Shape;602;p44"/>
          <p:cNvCxnSpPr/>
          <p:nvPr/>
        </p:nvCxnSpPr>
        <p:spPr>
          <a:xfrm>
            <a:off x="3586839" y="4147529"/>
            <a:ext cx="1708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3" name="Google Shape;603;p44"/>
          <p:cNvSpPr txBox="1"/>
          <p:nvPr/>
        </p:nvSpPr>
        <p:spPr>
          <a:xfrm>
            <a:off x="5354011" y="4002866"/>
            <a:ext cx="23430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5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09" name="Google Shape;609;p45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0" name="Google Shape;610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988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1" name="Google Shape;611;p45"/>
          <p:cNvSpPr txBox="1"/>
          <p:nvPr/>
        </p:nvSpPr>
        <p:spPr>
          <a:xfrm>
            <a:off x="860325" y="3607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Imani Jackson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12" name="Google Shape;61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988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3" name="Google Shape;613;p45"/>
          <p:cNvSpPr txBox="1"/>
          <p:nvPr/>
        </p:nvSpPr>
        <p:spPr>
          <a:xfrm>
            <a:off x="2840050" y="3607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Marcos Galán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14" name="Google Shape;614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988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5" name="Google Shape;615;p45"/>
          <p:cNvSpPr txBox="1"/>
          <p:nvPr/>
        </p:nvSpPr>
        <p:spPr>
          <a:xfrm>
            <a:off x="4819775" y="3607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Ixchel Valdía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16" name="Google Shape;616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988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7" name="Google Shape;617;p45"/>
          <p:cNvSpPr txBox="1"/>
          <p:nvPr/>
        </p:nvSpPr>
        <p:spPr>
          <a:xfrm>
            <a:off x="6799500" y="3607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Nils Årud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6"/>
          <p:cNvSpPr txBox="1"/>
          <p:nvPr>
            <p:ph idx="4294967295" type="title"/>
          </p:nvPr>
        </p:nvSpPr>
        <p:spPr>
          <a:xfrm>
            <a:off x="467100" y="0"/>
            <a:ext cx="8209800" cy="68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623" name="Google Shape;623;p46"/>
          <p:cNvSpPr/>
          <p:nvPr/>
        </p:nvSpPr>
        <p:spPr>
          <a:xfrm>
            <a:off x="747725" y="883096"/>
            <a:ext cx="7648500" cy="392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4" name="Google Shape;624;p46"/>
          <p:cNvGrpSpPr/>
          <p:nvPr/>
        </p:nvGrpSpPr>
        <p:grpSpPr>
          <a:xfrm>
            <a:off x="907057" y="883110"/>
            <a:ext cx="7329596" cy="3921390"/>
            <a:chOff x="638138" y="467100"/>
            <a:chExt cx="7867750" cy="4194000"/>
          </a:xfrm>
        </p:grpSpPr>
        <p:cxnSp>
          <p:nvCxnSpPr>
            <p:cNvPr id="625" name="Google Shape;625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71" name="Google Shape;671;p46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2" name="Google Shape;672;p46"/>
          <p:cNvGrpSpPr/>
          <p:nvPr/>
        </p:nvGrpSpPr>
        <p:grpSpPr>
          <a:xfrm>
            <a:off x="747741" y="1046456"/>
            <a:ext cx="7648598" cy="3594335"/>
            <a:chOff x="467088" y="642474"/>
            <a:chExt cx="4194000" cy="3858239"/>
          </a:xfrm>
        </p:grpSpPr>
        <p:cxnSp>
          <p:nvCxnSpPr>
            <p:cNvPr id="673" name="Google Shape;673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95" name="Google Shape;695;p46"/>
          <p:cNvCxnSpPr/>
          <p:nvPr/>
        </p:nvCxnSpPr>
        <p:spPr>
          <a:xfrm>
            <a:off x="4572002" y="883096"/>
            <a:ext cx="0" cy="392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96" name="Google Shape;696;p46"/>
          <p:cNvCxnSpPr/>
          <p:nvPr/>
        </p:nvCxnSpPr>
        <p:spPr>
          <a:xfrm>
            <a:off x="747725" y="2843726"/>
            <a:ext cx="7648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97" name="Google Shape;697;p46"/>
          <p:cNvSpPr txBox="1"/>
          <p:nvPr/>
        </p:nvSpPr>
        <p:spPr>
          <a:xfrm rot="-5400000">
            <a:off x="71425" y="2766743"/>
            <a:ext cx="11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LOW VALUE 1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8" name="Google Shape;698;p46"/>
          <p:cNvSpPr txBox="1"/>
          <p:nvPr/>
        </p:nvSpPr>
        <p:spPr>
          <a:xfrm rot="5400000">
            <a:off x="7874125" y="2766774"/>
            <a:ext cx="11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HIGH VALUE 1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9" name="Google Shape;699;p46"/>
          <p:cNvSpPr txBox="1"/>
          <p:nvPr/>
        </p:nvSpPr>
        <p:spPr>
          <a:xfrm>
            <a:off x="3972796" y="4804321"/>
            <a:ext cx="11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LOW VALUE 2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0" name="Google Shape;700;p46"/>
          <p:cNvSpPr txBox="1"/>
          <p:nvPr/>
        </p:nvSpPr>
        <p:spPr>
          <a:xfrm>
            <a:off x="3972749" y="729084"/>
            <a:ext cx="11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HIGH VALUE 2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1" name="Google Shape;701;p46"/>
          <p:cNvSpPr/>
          <p:nvPr/>
        </p:nvSpPr>
        <p:spPr>
          <a:xfrm>
            <a:off x="6845942" y="1217693"/>
            <a:ext cx="931800" cy="931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company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2" name="Google Shape;702;p46"/>
          <p:cNvSpPr/>
          <p:nvPr/>
        </p:nvSpPr>
        <p:spPr>
          <a:xfrm>
            <a:off x="3228977" y="1654514"/>
            <a:ext cx="816000" cy="81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3" name="Google Shape;703;p46"/>
          <p:cNvSpPr/>
          <p:nvPr/>
        </p:nvSpPr>
        <p:spPr>
          <a:xfrm>
            <a:off x="1600895" y="3682199"/>
            <a:ext cx="680700" cy="680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4" name="Google Shape;704;p46"/>
          <p:cNvSpPr/>
          <p:nvPr/>
        </p:nvSpPr>
        <p:spPr>
          <a:xfrm>
            <a:off x="5554809" y="3194394"/>
            <a:ext cx="680700" cy="680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5" name="Google Shape;705;p46"/>
          <p:cNvSpPr/>
          <p:nvPr/>
        </p:nvSpPr>
        <p:spPr>
          <a:xfrm>
            <a:off x="6394004" y="3614423"/>
            <a:ext cx="816000" cy="81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6" name="Google Shape;706;p46"/>
          <p:cNvSpPr/>
          <p:nvPr/>
        </p:nvSpPr>
        <p:spPr>
          <a:xfrm>
            <a:off x="4755394" y="973953"/>
            <a:ext cx="680700" cy="680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7" name="Google Shape;707;p46"/>
          <p:cNvSpPr/>
          <p:nvPr/>
        </p:nvSpPr>
        <p:spPr>
          <a:xfrm>
            <a:off x="1350610" y="1330631"/>
            <a:ext cx="435300" cy="435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7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13" name="Google Shape;713;p47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14" name="Google Shape;714;p47"/>
          <p:cNvGraphicFramePr/>
          <p:nvPr/>
        </p:nvGraphicFramePr>
        <p:xfrm>
          <a:off x="343800" y="168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{0455AB51-9D04-4C20-9A08-19526E0ACD85}</a:tableStyleId>
              </a:tblPr>
              <a:tblGrid>
                <a:gridCol w="936675"/>
                <a:gridCol w="1073625"/>
                <a:gridCol w="1073625"/>
                <a:gridCol w="1073625"/>
                <a:gridCol w="1073625"/>
                <a:gridCol w="1073625"/>
                <a:gridCol w="1073625"/>
                <a:gridCol w="1073625"/>
              </a:tblGrid>
              <a:tr h="319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0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0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8"/>
          <p:cNvSpPr txBox="1"/>
          <p:nvPr/>
        </p:nvSpPr>
        <p:spPr>
          <a:xfrm>
            <a:off x="5891700" y="77712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SlidesCarnival icons are editable shapes. </a:t>
            </a:r>
            <a:endParaRPr sz="900"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This means that you can:</a:t>
            </a:r>
            <a:endParaRPr sz="900"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Resize them without losing quality.</a:t>
            </a:r>
            <a:endParaRPr sz="900"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Change line color, width and style.</a:t>
            </a:r>
            <a:endParaRPr sz="900"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Isn’t that nice? :)</a:t>
            </a:r>
            <a:endParaRPr sz="900"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Examples:</a:t>
            </a:r>
            <a:endParaRPr sz="900"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720" name="Google Shape;720;p48"/>
          <p:cNvGrpSpPr/>
          <p:nvPr/>
        </p:nvGrpSpPr>
        <p:grpSpPr>
          <a:xfrm>
            <a:off x="781518" y="828579"/>
            <a:ext cx="304227" cy="396843"/>
            <a:chOff x="590250" y="244200"/>
            <a:chExt cx="407975" cy="532175"/>
          </a:xfrm>
        </p:grpSpPr>
        <p:sp>
          <p:nvSpPr>
            <p:cNvPr id="721" name="Google Shape;721;p4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48"/>
          <p:cNvGrpSpPr/>
          <p:nvPr/>
        </p:nvGrpSpPr>
        <p:grpSpPr>
          <a:xfrm>
            <a:off x="1271871" y="887153"/>
            <a:ext cx="330569" cy="275163"/>
            <a:chOff x="1247825" y="322750"/>
            <a:chExt cx="443300" cy="369000"/>
          </a:xfrm>
        </p:grpSpPr>
        <p:sp>
          <p:nvSpPr>
            <p:cNvPr id="736" name="Google Shape;736;p4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48"/>
          <p:cNvGrpSpPr/>
          <p:nvPr/>
        </p:nvGrpSpPr>
        <p:grpSpPr>
          <a:xfrm>
            <a:off x="1780402" y="885793"/>
            <a:ext cx="316028" cy="277885"/>
            <a:chOff x="1929775" y="320925"/>
            <a:chExt cx="423800" cy="372650"/>
          </a:xfrm>
        </p:grpSpPr>
        <p:sp>
          <p:nvSpPr>
            <p:cNvPr id="742" name="Google Shape;742;p4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7" name="Google Shape;747;p48"/>
          <p:cNvSpPr/>
          <p:nvPr/>
        </p:nvSpPr>
        <p:spPr>
          <a:xfrm>
            <a:off x="2310298" y="875804"/>
            <a:ext cx="258814" cy="297870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48"/>
          <p:cNvSpPr/>
          <p:nvPr/>
        </p:nvSpPr>
        <p:spPr>
          <a:xfrm>
            <a:off x="2829278" y="876718"/>
            <a:ext cx="223393" cy="296043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9" name="Google Shape;749;p48"/>
          <p:cNvGrpSpPr/>
          <p:nvPr/>
        </p:nvGrpSpPr>
        <p:grpSpPr>
          <a:xfrm>
            <a:off x="3794053" y="854455"/>
            <a:ext cx="298783" cy="340543"/>
            <a:chOff x="4630125" y="278900"/>
            <a:chExt cx="400675" cy="456675"/>
          </a:xfrm>
        </p:grpSpPr>
        <p:sp>
          <p:nvSpPr>
            <p:cNvPr id="750" name="Google Shape;750;p4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4" name="Google Shape;754;p48"/>
          <p:cNvSpPr/>
          <p:nvPr/>
        </p:nvSpPr>
        <p:spPr>
          <a:xfrm>
            <a:off x="4273597" y="875357"/>
            <a:ext cx="342370" cy="298765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5" name="Google Shape;755;p48"/>
          <p:cNvGrpSpPr/>
          <p:nvPr/>
        </p:nvGrpSpPr>
        <p:grpSpPr>
          <a:xfrm>
            <a:off x="786067" y="1339365"/>
            <a:ext cx="304208" cy="370967"/>
            <a:chOff x="596350" y="929175"/>
            <a:chExt cx="407950" cy="497475"/>
          </a:xfrm>
        </p:grpSpPr>
        <p:sp>
          <p:nvSpPr>
            <p:cNvPr id="756" name="Google Shape;756;p4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48"/>
          <p:cNvGrpSpPr/>
          <p:nvPr/>
        </p:nvGrpSpPr>
        <p:grpSpPr>
          <a:xfrm>
            <a:off x="1783571" y="1393409"/>
            <a:ext cx="309689" cy="265171"/>
            <a:chOff x="1934025" y="1001650"/>
            <a:chExt cx="415300" cy="355600"/>
          </a:xfrm>
        </p:grpSpPr>
        <p:sp>
          <p:nvSpPr>
            <p:cNvPr id="764" name="Google Shape;764;p4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8" name="Google Shape;768;p48"/>
          <p:cNvSpPr/>
          <p:nvPr/>
        </p:nvSpPr>
        <p:spPr>
          <a:xfrm>
            <a:off x="2283974" y="1371164"/>
            <a:ext cx="311479" cy="309671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48"/>
          <p:cNvSpPr/>
          <p:nvPr/>
        </p:nvSpPr>
        <p:spPr>
          <a:xfrm>
            <a:off x="2785691" y="1386600"/>
            <a:ext cx="310584" cy="278799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48"/>
          <p:cNvSpPr/>
          <p:nvPr/>
        </p:nvSpPr>
        <p:spPr>
          <a:xfrm>
            <a:off x="3291491" y="1388874"/>
            <a:ext cx="301505" cy="274250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48"/>
          <p:cNvSpPr/>
          <p:nvPr/>
        </p:nvSpPr>
        <p:spPr>
          <a:xfrm>
            <a:off x="3802753" y="1391596"/>
            <a:ext cx="281520" cy="26880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2" name="Google Shape;772;p48"/>
          <p:cNvGrpSpPr/>
          <p:nvPr/>
        </p:nvGrpSpPr>
        <p:grpSpPr>
          <a:xfrm>
            <a:off x="4289402" y="1373424"/>
            <a:ext cx="310584" cy="311031"/>
            <a:chOff x="5294400" y="974850"/>
            <a:chExt cx="416500" cy="417100"/>
          </a:xfrm>
        </p:grpSpPr>
        <p:sp>
          <p:nvSpPr>
            <p:cNvPr id="773" name="Google Shape;773;p4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8"/>
          <p:cNvGrpSpPr/>
          <p:nvPr/>
        </p:nvGrpSpPr>
        <p:grpSpPr>
          <a:xfrm>
            <a:off x="4753433" y="1338470"/>
            <a:ext cx="385042" cy="375050"/>
            <a:chOff x="5916675" y="927975"/>
            <a:chExt cx="516350" cy="502950"/>
          </a:xfrm>
        </p:grpSpPr>
        <p:sp>
          <p:nvSpPr>
            <p:cNvPr id="776" name="Google Shape;776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48"/>
          <p:cNvGrpSpPr/>
          <p:nvPr/>
        </p:nvGrpSpPr>
        <p:grpSpPr>
          <a:xfrm>
            <a:off x="762446" y="1914635"/>
            <a:ext cx="346900" cy="234299"/>
            <a:chOff x="564675" y="1700625"/>
            <a:chExt cx="465200" cy="314200"/>
          </a:xfrm>
        </p:grpSpPr>
        <p:sp>
          <p:nvSpPr>
            <p:cNvPr id="779" name="Google Shape;779;p4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48"/>
          <p:cNvGrpSpPr/>
          <p:nvPr/>
        </p:nvGrpSpPr>
        <p:grpSpPr>
          <a:xfrm>
            <a:off x="1263706" y="1857421"/>
            <a:ext cx="346900" cy="339648"/>
            <a:chOff x="1236875" y="1623900"/>
            <a:chExt cx="465200" cy="455475"/>
          </a:xfrm>
        </p:grpSpPr>
        <p:sp>
          <p:nvSpPr>
            <p:cNvPr id="783" name="Google Shape;783;p4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48"/>
          <p:cNvGrpSpPr/>
          <p:nvPr/>
        </p:nvGrpSpPr>
        <p:grpSpPr>
          <a:xfrm>
            <a:off x="1775853" y="1864692"/>
            <a:ext cx="325125" cy="325107"/>
            <a:chOff x="1923675" y="1633650"/>
            <a:chExt cx="436000" cy="435975"/>
          </a:xfrm>
        </p:grpSpPr>
        <p:sp>
          <p:nvSpPr>
            <p:cNvPr id="791" name="Google Shape;791;p4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48"/>
          <p:cNvGrpSpPr/>
          <p:nvPr/>
        </p:nvGrpSpPr>
        <p:grpSpPr>
          <a:xfrm>
            <a:off x="2275751" y="1863331"/>
            <a:ext cx="327828" cy="327828"/>
            <a:chOff x="2594050" y="1631825"/>
            <a:chExt cx="439625" cy="439625"/>
          </a:xfrm>
        </p:grpSpPr>
        <p:sp>
          <p:nvSpPr>
            <p:cNvPr id="798" name="Google Shape;798;p4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2" name="Google Shape;802;p48"/>
          <p:cNvSpPr/>
          <p:nvPr/>
        </p:nvSpPr>
        <p:spPr>
          <a:xfrm>
            <a:off x="2791582" y="1877876"/>
            <a:ext cx="298783" cy="298783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3" name="Google Shape;803;p48"/>
          <p:cNvGrpSpPr/>
          <p:nvPr/>
        </p:nvGrpSpPr>
        <p:grpSpPr>
          <a:xfrm>
            <a:off x="3309142" y="1838816"/>
            <a:ext cx="266084" cy="376858"/>
            <a:chOff x="3979850" y="1598950"/>
            <a:chExt cx="356825" cy="505375"/>
          </a:xfrm>
        </p:grpSpPr>
        <p:sp>
          <p:nvSpPr>
            <p:cNvPr id="804" name="Google Shape;804;p4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48"/>
          <p:cNvGrpSpPr/>
          <p:nvPr/>
        </p:nvGrpSpPr>
        <p:grpSpPr>
          <a:xfrm>
            <a:off x="3768177" y="1919631"/>
            <a:ext cx="350535" cy="215228"/>
            <a:chOff x="4595425" y="1707325"/>
            <a:chExt cx="470075" cy="288625"/>
          </a:xfrm>
        </p:grpSpPr>
        <p:sp>
          <p:nvSpPr>
            <p:cNvPr id="807" name="Google Shape;807;p4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48"/>
          <p:cNvGrpSpPr/>
          <p:nvPr/>
        </p:nvGrpSpPr>
        <p:grpSpPr>
          <a:xfrm>
            <a:off x="4286233" y="1866966"/>
            <a:ext cx="316941" cy="320558"/>
            <a:chOff x="5290150" y="1636700"/>
            <a:chExt cx="425025" cy="429875"/>
          </a:xfrm>
        </p:grpSpPr>
        <p:sp>
          <p:nvSpPr>
            <p:cNvPr id="813" name="Google Shape;813;p4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48"/>
          <p:cNvGrpSpPr/>
          <p:nvPr/>
        </p:nvGrpSpPr>
        <p:grpSpPr>
          <a:xfrm>
            <a:off x="4786579" y="1857421"/>
            <a:ext cx="318749" cy="334204"/>
            <a:chOff x="5961125" y="1623900"/>
            <a:chExt cx="427450" cy="448175"/>
          </a:xfrm>
        </p:grpSpPr>
        <p:sp>
          <p:nvSpPr>
            <p:cNvPr id="816" name="Google Shape;816;p4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48"/>
          <p:cNvGrpSpPr/>
          <p:nvPr/>
        </p:nvGrpSpPr>
        <p:grpSpPr>
          <a:xfrm>
            <a:off x="5276933" y="1866052"/>
            <a:ext cx="340543" cy="322385"/>
            <a:chOff x="6618700" y="1635475"/>
            <a:chExt cx="456675" cy="432325"/>
          </a:xfrm>
        </p:grpSpPr>
        <p:sp>
          <p:nvSpPr>
            <p:cNvPr id="824" name="Google Shape;824;p4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48"/>
          <p:cNvGrpSpPr/>
          <p:nvPr/>
        </p:nvGrpSpPr>
        <p:grpSpPr>
          <a:xfrm>
            <a:off x="801036" y="2383662"/>
            <a:ext cx="269720" cy="289686"/>
            <a:chOff x="616425" y="2329600"/>
            <a:chExt cx="361700" cy="388475"/>
          </a:xfrm>
        </p:grpSpPr>
        <p:sp>
          <p:nvSpPr>
            <p:cNvPr id="830" name="Google Shape;830;p4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>
            <a:off x="1295044" y="2386383"/>
            <a:ext cx="284242" cy="284242"/>
            <a:chOff x="1278900" y="2333250"/>
            <a:chExt cx="381175" cy="381175"/>
          </a:xfrm>
        </p:grpSpPr>
        <p:sp>
          <p:nvSpPr>
            <p:cNvPr id="839" name="Google Shape;839;p4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48"/>
          <p:cNvGrpSpPr/>
          <p:nvPr/>
        </p:nvGrpSpPr>
        <p:grpSpPr>
          <a:xfrm>
            <a:off x="1796285" y="2386383"/>
            <a:ext cx="284261" cy="284242"/>
            <a:chOff x="1951075" y="2333250"/>
            <a:chExt cx="381200" cy="381175"/>
          </a:xfrm>
        </p:grpSpPr>
        <p:sp>
          <p:nvSpPr>
            <p:cNvPr id="844" name="Google Shape;844;p4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48"/>
          <p:cNvGrpSpPr/>
          <p:nvPr/>
        </p:nvGrpSpPr>
        <p:grpSpPr>
          <a:xfrm>
            <a:off x="2297544" y="2386383"/>
            <a:ext cx="284242" cy="284242"/>
            <a:chOff x="2623275" y="2333250"/>
            <a:chExt cx="381175" cy="381175"/>
          </a:xfrm>
        </p:grpSpPr>
        <p:sp>
          <p:nvSpPr>
            <p:cNvPr id="849" name="Google Shape;849;p4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48"/>
          <p:cNvGrpSpPr/>
          <p:nvPr/>
        </p:nvGrpSpPr>
        <p:grpSpPr>
          <a:xfrm>
            <a:off x="2865097" y="2337354"/>
            <a:ext cx="151657" cy="378685"/>
            <a:chOff x="3384375" y="2267500"/>
            <a:chExt cx="203375" cy="507825"/>
          </a:xfrm>
        </p:grpSpPr>
        <p:sp>
          <p:nvSpPr>
            <p:cNvPr id="854" name="Google Shape;854;p4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48"/>
          <p:cNvGrpSpPr/>
          <p:nvPr/>
        </p:nvGrpSpPr>
        <p:grpSpPr>
          <a:xfrm>
            <a:off x="3881225" y="2385470"/>
            <a:ext cx="124420" cy="282434"/>
            <a:chOff x="4747025" y="2332025"/>
            <a:chExt cx="166850" cy="378750"/>
          </a:xfrm>
        </p:grpSpPr>
        <p:sp>
          <p:nvSpPr>
            <p:cNvPr id="857" name="Google Shape;857;p4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48"/>
          <p:cNvGrpSpPr/>
          <p:nvPr/>
        </p:nvGrpSpPr>
        <p:grpSpPr>
          <a:xfrm>
            <a:off x="3377710" y="2339162"/>
            <a:ext cx="128950" cy="375050"/>
            <a:chOff x="4071800" y="2269925"/>
            <a:chExt cx="172925" cy="502950"/>
          </a:xfrm>
        </p:grpSpPr>
        <p:sp>
          <p:nvSpPr>
            <p:cNvPr id="860" name="Google Shape;860;p4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2" name="Google Shape;862;p48"/>
          <p:cNvSpPr/>
          <p:nvPr/>
        </p:nvSpPr>
        <p:spPr>
          <a:xfrm>
            <a:off x="4302662" y="2378698"/>
            <a:ext cx="284242" cy="299678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3" name="Google Shape;863;p48"/>
          <p:cNvGrpSpPr/>
          <p:nvPr/>
        </p:nvGrpSpPr>
        <p:grpSpPr>
          <a:xfrm>
            <a:off x="4795211" y="2384109"/>
            <a:ext cx="306949" cy="288791"/>
            <a:chOff x="5972700" y="2330200"/>
            <a:chExt cx="411625" cy="387275"/>
          </a:xfrm>
        </p:grpSpPr>
        <p:sp>
          <p:nvSpPr>
            <p:cNvPr id="864" name="Google Shape;864;p4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48"/>
          <p:cNvGrpSpPr/>
          <p:nvPr/>
        </p:nvGrpSpPr>
        <p:grpSpPr>
          <a:xfrm>
            <a:off x="887314" y="2852670"/>
            <a:ext cx="97183" cy="354170"/>
            <a:chOff x="732125" y="2958550"/>
            <a:chExt cx="130325" cy="474950"/>
          </a:xfrm>
        </p:grpSpPr>
        <p:sp>
          <p:nvSpPr>
            <p:cNvPr id="867" name="Google Shape;867;p4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5" name="Google Shape;875;p48"/>
          <p:cNvSpPr/>
          <p:nvPr/>
        </p:nvSpPr>
        <p:spPr>
          <a:xfrm>
            <a:off x="1789509" y="2838635"/>
            <a:ext cx="297870" cy="382320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48"/>
          <p:cNvSpPr/>
          <p:nvPr/>
        </p:nvSpPr>
        <p:spPr>
          <a:xfrm>
            <a:off x="1326831" y="2838635"/>
            <a:ext cx="220690" cy="382320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7" name="Google Shape;877;p48"/>
          <p:cNvGrpSpPr/>
          <p:nvPr/>
        </p:nvGrpSpPr>
        <p:grpSpPr>
          <a:xfrm>
            <a:off x="2267586" y="2864023"/>
            <a:ext cx="344178" cy="326020"/>
            <a:chOff x="2583100" y="2973775"/>
            <a:chExt cx="461550" cy="437200"/>
          </a:xfrm>
        </p:grpSpPr>
        <p:sp>
          <p:nvSpPr>
            <p:cNvPr id="878" name="Google Shape;878;p4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0" name="Google Shape;880;p48"/>
          <p:cNvSpPr/>
          <p:nvPr/>
        </p:nvSpPr>
        <p:spPr>
          <a:xfrm>
            <a:off x="3785490" y="2871782"/>
            <a:ext cx="316028" cy="316028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1" name="Google Shape;881;p48"/>
          <p:cNvGrpSpPr/>
          <p:nvPr/>
        </p:nvGrpSpPr>
        <p:grpSpPr>
          <a:xfrm>
            <a:off x="4254448" y="2889004"/>
            <a:ext cx="385956" cy="286964"/>
            <a:chOff x="5247525" y="3007275"/>
            <a:chExt cx="517575" cy="384825"/>
          </a:xfrm>
        </p:grpSpPr>
        <p:sp>
          <p:nvSpPr>
            <p:cNvPr id="882" name="Google Shape;882;p4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48"/>
          <p:cNvGrpSpPr/>
          <p:nvPr/>
        </p:nvGrpSpPr>
        <p:grpSpPr>
          <a:xfrm>
            <a:off x="3288263" y="2872654"/>
            <a:ext cx="304208" cy="310584"/>
            <a:chOff x="3951850" y="2985350"/>
            <a:chExt cx="407950" cy="416500"/>
          </a:xfrm>
        </p:grpSpPr>
        <p:sp>
          <p:nvSpPr>
            <p:cNvPr id="885" name="Google Shape;885;p4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48"/>
          <p:cNvGrpSpPr/>
          <p:nvPr/>
        </p:nvGrpSpPr>
        <p:grpSpPr>
          <a:xfrm>
            <a:off x="765634" y="3395707"/>
            <a:ext cx="352343" cy="270615"/>
            <a:chOff x="568950" y="3686775"/>
            <a:chExt cx="472500" cy="362900"/>
          </a:xfrm>
        </p:grpSpPr>
        <p:sp>
          <p:nvSpPr>
            <p:cNvPr id="890" name="Google Shape;890;p4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3" name="Google Shape;893;p48"/>
          <p:cNvSpPr/>
          <p:nvPr/>
        </p:nvSpPr>
        <p:spPr>
          <a:xfrm>
            <a:off x="4826172" y="2857259"/>
            <a:ext cx="239743" cy="345091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4" name="Google Shape;894;p48"/>
          <p:cNvGrpSpPr/>
          <p:nvPr/>
        </p:nvGrpSpPr>
        <p:grpSpPr>
          <a:xfrm>
            <a:off x="1269616" y="3418413"/>
            <a:ext cx="335099" cy="225220"/>
            <a:chOff x="1244800" y="3717225"/>
            <a:chExt cx="449375" cy="302025"/>
          </a:xfrm>
        </p:grpSpPr>
        <p:sp>
          <p:nvSpPr>
            <p:cNvPr id="895" name="Google Shape;895;p4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48"/>
          <p:cNvGrpSpPr/>
          <p:nvPr/>
        </p:nvGrpSpPr>
        <p:grpSpPr>
          <a:xfrm>
            <a:off x="1775405" y="3401151"/>
            <a:ext cx="326020" cy="254731"/>
            <a:chOff x="1923075" y="3694075"/>
            <a:chExt cx="437200" cy="341600"/>
          </a:xfrm>
        </p:grpSpPr>
        <p:sp>
          <p:nvSpPr>
            <p:cNvPr id="902" name="Google Shape;902;p4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1" name="Google Shape;911;p48"/>
          <p:cNvGrpSpPr/>
          <p:nvPr/>
        </p:nvGrpSpPr>
        <p:grpSpPr>
          <a:xfrm>
            <a:off x="2279834" y="3397068"/>
            <a:ext cx="319663" cy="262449"/>
            <a:chOff x="2599525" y="3688600"/>
            <a:chExt cx="428675" cy="351950"/>
          </a:xfrm>
        </p:grpSpPr>
        <p:sp>
          <p:nvSpPr>
            <p:cNvPr id="912" name="Google Shape;912;p4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48"/>
          <p:cNvGrpSpPr/>
          <p:nvPr/>
        </p:nvGrpSpPr>
        <p:grpSpPr>
          <a:xfrm>
            <a:off x="2796530" y="3378910"/>
            <a:ext cx="296062" cy="291960"/>
            <a:chOff x="3292425" y="3664250"/>
            <a:chExt cx="397025" cy="391525"/>
          </a:xfrm>
        </p:grpSpPr>
        <p:sp>
          <p:nvSpPr>
            <p:cNvPr id="916" name="Google Shape;916;p4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9" name="Google Shape;919;p48"/>
          <p:cNvGrpSpPr/>
          <p:nvPr/>
        </p:nvGrpSpPr>
        <p:grpSpPr>
          <a:xfrm>
            <a:off x="3273722" y="3416587"/>
            <a:ext cx="327847" cy="237934"/>
            <a:chOff x="3932350" y="3714775"/>
            <a:chExt cx="439650" cy="319075"/>
          </a:xfrm>
        </p:grpSpPr>
        <p:sp>
          <p:nvSpPr>
            <p:cNvPr id="920" name="Google Shape;920;p4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48"/>
          <p:cNvGrpSpPr/>
          <p:nvPr/>
        </p:nvGrpSpPr>
        <p:grpSpPr>
          <a:xfrm>
            <a:off x="3774981" y="3416587"/>
            <a:ext cx="327828" cy="237934"/>
            <a:chOff x="4604550" y="3714775"/>
            <a:chExt cx="439625" cy="319075"/>
          </a:xfrm>
        </p:grpSpPr>
        <p:sp>
          <p:nvSpPr>
            <p:cNvPr id="926" name="Google Shape;926;p4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48"/>
          <p:cNvGrpSpPr/>
          <p:nvPr/>
        </p:nvGrpSpPr>
        <p:grpSpPr>
          <a:xfrm>
            <a:off x="4288042" y="3392072"/>
            <a:ext cx="313306" cy="278351"/>
            <a:chOff x="5292575" y="3681900"/>
            <a:chExt cx="420150" cy="373275"/>
          </a:xfrm>
        </p:grpSpPr>
        <p:sp>
          <p:nvSpPr>
            <p:cNvPr id="929" name="Google Shape;929;p4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6" name="Google Shape;936;p48"/>
          <p:cNvGrpSpPr/>
          <p:nvPr/>
        </p:nvGrpSpPr>
        <p:grpSpPr>
          <a:xfrm>
            <a:off x="4771591" y="3356651"/>
            <a:ext cx="348727" cy="348727"/>
            <a:chOff x="5941025" y="3634400"/>
            <a:chExt cx="467650" cy="467650"/>
          </a:xfrm>
        </p:grpSpPr>
        <p:sp>
          <p:nvSpPr>
            <p:cNvPr id="937" name="Google Shape;937;p4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48"/>
          <p:cNvGrpSpPr/>
          <p:nvPr/>
        </p:nvGrpSpPr>
        <p:grpSpPr>
          <a:xfrm>
            <a:off x="5295109" y="3378910"/>
            <a:ext cx="304208" cy="304227"/>
            <a:chOff x="6643075" y="3664250"/>
            <a:chExt cx="407950" cy="407975"/>
          </a:xfrm>
        </p:grpSpPr>
        <p:sp>
          <p:nvSpPr>
            <p:cNvPr id="944" name="Google Shape;944;p4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6" name="Google Shape;946;p48"/>
          <p:cNvGrpSpPr/>
          <p:nvPr/>
        </p:nvGrpSpPr>
        <p:grpSpPr>
          <a:xfrm>
            <a:off x="771078" y="3867455"/>
            <a:ext cx="329655" cy="329637"/>
            <a:chOff x="576250" y="4319400"/>
            <a:chExt cx="442075" cy="442050"/>
          </a:xfrm>
        </p:grpSpPr>
        <p:sp>
          <p:nvSpPr>
            <p:cNvPr id="947" name="Google Shape;947;p4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1" name="Google Shape;951;p48"/>
          <p:cNvSpPr/>
          <p:nvPr/>
        </p:nvSpPr>
        <p:spPr>
          <a:xfrm>
            <a:off x="1258728" y="3931535"/>
            <a:ext cx="356892" cy="201600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48"/>
          <p:cNvSpPr/>
          <p:nvPr/>
        </p:nvSpPr>
        <p:spPr>
          <a:xfrm>
            <a:off x="3291044" y="3881125"/>
            <a:ext cx="302400" cy="302419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48"/>
          <p:cNvSpPr/>
          <p:nvPr/>
        </p:nvSpPr>
        <p:spPr>
          <a:xfrm>
            <a:off x="2789774" y="3900196"/>
            <a:ext cx="302400" cy="264276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48"/>
          <p:cNvSpPr/>
          <p:nvPr/>
        </p:nvSpPr>
        <p:spPr>
          <a:xfrm>
            <a:off x="3790952" y="3879764"/>
            <a:ext cx="305122" cy="305140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5" name="Google Shape;955;p48"/>
          <p:cNvGrpSpPr/>
          <p:nvPr/>
        </p:nvGrpSpPr>
        <p:grpSpPr>
          <a:xfrm>
            <a:off x="4269884" y="3884252"/>
            <a:ext cx="349621" cy="288791"/>
            <a:chOff x="5268225" y="4341925"/>
            <a:chExt cx="468850" cy="387275"/>
          </a:xfrm>
        </p:grpSpPr>
        <p:sp>
          <p:nvSpPr>
            <p:cNvPr id="956" name="Google Shape;956;p4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4" name="Google Shape;964;p48"/>
          <p:cNvGrpSpPr/>
          <p:nvPr/>
        </p:nvGrpSpPr>
        <p:grpSpPr>
          <a:xfrm>
            <a:off x="4788854" y="3875173"/>
            <a:ext cx="314201" cy="314201"/>
            <a:chOff x="5964175" y="4329750"/>
            <a:chExt cx="421350" cy="421350"/>
          </a:xfrm>
        </p:grpSpPr>
        <p:sp>
          <p:nvSpPr>
            <p:cNvPr id="965" name="Google Shape;965;p4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7" name="Google Shape;967;p48"/>
          <p:cNvGrpSpPr/>
          <p:nvPr/>
        </p:nvGrpSpPr>
        <p:grpSpPr>
          <a:xfrm>
            <a:off x="1271871" y="4376433"/>
            <a:ext cx="330569" cy="319663"/>
            <a:chOff x="1247825" y="5001950"/>
            <a:chExt cx="443300" cy="428675"/>
          </a:xfrm>
        </p:grpSpPr>
        <p:sp>
          <p:nvSpPr>
            <p:cNvPr id="968" name="Google Shape;968;p4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48"/>
          <p:cNvGrpSpPr/>
          <p:nvPr/>
        </p:nvGrpSpPr>
        <p:grpSpPr>
          <a:xfrm>
            <a:off x="1802642" y="4360531"/>
            <a:ext cx="271547" cy="346005"/>
            <a:chOff x="1959600" y="4980625"/>
            <a:chExt cx="364150" cy="464000"/>
          </a:xfrm>
        </p:grpSpPr>
        <p:sp>
          <p:nvSpPr>
            <p:cNvPr id="975" name="Google Shape;975;p4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2" name="Google Shape;982;p48"/>
          <p:cNvGrpSpPr/>
          <p:nvPr/>
        </p:nvGrpSpPr>
        <p:grpSpPr>
          <a:xfrm>
            <a:off x="2283935" y="4373711"/>
            <a:ext cx="311479" cy="320110"/>
            <a:chOff x="2605025" y="4998300"/>
            <a:chExt cx="417700" cy="429275"/>
          </a:xfrm>
        </p:grpSpPr>
        <p:sp>
          <p:nvSpPr>
            <p:cNvPr id="983" name="Google Shape;983;p4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6" name="Google Shape;986;p48"/>
          <p:cNvGrpSpPr/>
          <p:nvPr/>
        </p:nvGrpSpPr>
        <p:grpSpPr>
          <a:xfrm>
            <a:off x="2754770" y="4376433"/>
            <a:ext cx="372328" cy="310118"/>
            <a:chOff x="3236425" y="5001950"/>
            <a:chExt cx="499300" cy="415875"/>
          </a:xfrm>
        </p:grpSpPr>
        <p:sp>
          <p:nvSpPr>
            <p:cNvPr id="987" name="Google Shape;987;p4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3" name="Google Shape;993;p48"/>
          <p:cNvGrpSpPr/>
          <p:nvPr/>
        </p:nvGrpSpPr>
        <p:grpSpPr>
          <a:xfrm>
            <a:off x="3300511" y="4360531"/>
            <a:ext cx="283347" cy="337373"/>
            <a:chOff x="3968275" y="4980625"/>
            <a:chExt cx="379975" cy="452425"/>
          </a:xfrm>
        </p:grpSpPr>
        <p:sp>
          <p:nvSpPr>
            <p:cNvPr id="994" name="Google Shape;994;p4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7" name="Google Shape;997;p48"/>
          <p:cNvGrpSpPr/>
          <p:nvPr/>
        </p:nvGrpSpPr>
        <p:grpSpPr>
          <a:xfrm>
            <a:off x="4769316" y="4435902"/>
            <a:ext cx="358719" cy="195262"/>
            <a:chOff x="5937975" y="5081700"/>
            <a:chExt cx="481050" cy="261850"/>
          </a:xfrm>
        </p:grpSpPr>
        <p:sp>
          <p:nvSpPr>
            <p:cNvPr id="998" name="Google Shape;998;p4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48"/>
          <p:cNvGrpSpPr/>
          <p:nvPr/>
        </p:nvGrpSpPr>
        <p:grpSpPr>
          <a:xfrm>
            <a:off x="5317797" y="4398226"/>
            <a:ext cx="257453" cy="296043"/>
            <a:chOff x="6673500" y="5031175"/>
            <a:chExt cx="345250" cy="397000"/>
          </a:xfrm>
        </p:grpSpPr>
        <p:sp>
          <p:nvSpPr>
            <p:cNvPr id="1002" name="Google Shape;1002;p4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7" name="Google Shape;1007;p48"/>
          <p:cNvGrpSpPr/>
          <p:nvPr/>
        </p:nvGrpSpPr>
        <p:grpSpPr>
          <a:xfrm>
            <a:off x="3270105" y="871251"/>
            <a:ext cx="344178" cy="306949"/>
            <a:chOff x="3927500" y="301425"/>
            <a:chExt cx="461550" cy="411625"/>
          </a:xfrm>
        </p:grpSpPr>
        <p:sp>
          <p:nvSpPr>
            <p:cNvPr id="1008" name="Google Shape;1008;p4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5" name="Google Shape;1035;p48"/>
          <p:cNvGrpSpPr/>
          <p:nvPr/>
        </p:nvGrpSpPr>
        <p:grpSpPr>
          <a:xfrm>
            <a:off x="5299639" y="877161"/>
            <a:ext cx="295148" cy="295148"/>
            <a:chOff x="6649150" y="309350"/>
            <a:chExt cx="395800" cy="395800"/>
          </a:xfrm>
        </p:grpSpPr>
        <p:sp>
          <p:nvSpPr>
            <p:cNvPr id="1036" name="Google Shape;1036;p4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9" name="Google Shape;1059;p48"/>
          <p:cNvGrpSpPr/>
          <p:nvPr/>
        </p:nvGrpSpPr>
        <p:grpSpPr>
          <a:xfrm>
            <a:off x="4796106" y="883966"/>
            <a:ext cx="299697" cy="283795"/>
            <a:chOff x="5973900" y="318475"/>
            <a:chExt cx="401900" cy="380575"/>
          </a:xfrm>
        </p:grpSpPr>
        <p:sp>
          <p:nvSpPr>
            <p:cNvPr id="1060" name="Google Shape;1060;p4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4" name="Google Shape;1074;p48"/>
          <p:cNvGrpSpPr/>
          <p:nvPr/>
        </p:nvGrpSpPr>
        <p:grpSpPr>
          <a:xfrm>
            <a:off x="1287326" y="1339365"/>
            <a:ext cx="304208" cy="370967"/>
            <a:chOff x="1268550" y="929175"/>
            <a:chExt cx="407950" cy="497475"/>
          </a:xfrm>
        </p:grpSpPr>
        <p:sp>
          <p:nvSpPr>
            <p:cNvPr id="1075" name="Google Shape;1075;p4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48"/>
          <p:cNvGrpSpPr/>
          <p:nvPr/>
        </p:nvGrpSpPr>
        <p:grpSpPr>
          <a:xfrm>
            <a:off x="5267407" y="1353440"/>
            <a:ext cx="359614" cy="345091"/>
            <a:chOff x="6605925" y="948050"/>
            <a:chExt cx="482250" cy="462775"/>
          </a:xfrm>
        </p:grpSpPr>
        <p:sp>
          <p:nvSpPr>
            <p:cNvPr id="1079" name="Google Shape;1079;p4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5" name="Google Shape;1085;p48"/>
          <p:cNvGrpSpPr/>
          <p:nvPr/>
        </p:nvGrpSpPr>
        <p:grpSpPr>
          <a:xfrm>
            <a:off x="5351410" y="2375477"/>
            <a:ext cx="191608" cy="303780"/>
            <a:chOff x="6718575" y="2318625"/>
            <a:chExt cx="256950" cy="407375"/>
          </a:xfrm>
        </p:grpSpPr>
        <p:sp>
          <p:nvSpPr>
            <p:cNvPr id="1086" name="Google Shape;1086;p4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48"/>
          <p:cNvGrpSpPr/>
          <p:nvPr/>
        </p:nvGrpSpPr>
        <p:grpSpPr>
          <a:xfrm>
            <a:off x="2779733" y="2931676"/>
            <a:ext cx="322385" cy="196175"/>
            <a:chOff x="3269900" y="3064500"/>
            <a:chExt cx="432325" cy="263075"/>
          </a:xfrm>
        </p:grpSpPr>
        <p:sp>
          <p:nvSpPr>
            <p:cNvPr id="1095" name="Google Shape;1095;p4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8" name="Google Shape;1098;p48"/>
          <p:cNvGrpSpPr/>
          <p:nvPr/>
        </p:nvGrpSpPr>
        <p:grpSpPr>
          <a:xfrm>
            <a:off x="5329598" y="2871741"/>
            <a:ext cx="235212" cy="330569"/>
            <a:chOff x="6689325" y="2984125"/>
            <a:chExt cx="315425" cy="443300"/>
          </a:xfrm>
        </p:grpSpPr>
        <p:sp>
          <p:nvSpPr>
            <p:cNvPr id="1099" name="Google Shape;1099;p4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4" name="Google Shape;1104;p48"/>
          <p:cNvGrpSpPr/>
          <p:nvPr/>
        </p:nvGrpSpPr>
        <p:grpSpPr>
          <a:xfrm>
            <a:off x="1823988" y="3842940"/>
            <a:ext cx="227494" cy="367779"/>
            <a:chOff x="1988225" y="4286525"/>
            <a:chExt cx="305075" cy="493200"/>
          </a:xfrm>
        </p:grpSpPr>
        <p:sp>
          <p:nvSpPr>
            <p:cNvPr id="1105" name="Google Shape;1105;p4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2" name="Google Shape;1112;p48"/>
          <p:cNvGrpSpPr/>
          <p:nvPr/>
        </p:nvGrpSpPr>
        <p:grpSpPr>
          <a:xfrm>
            <a:off x="2306623" y="3868816"/>
            <a:ext cx="274716" cy="347813"/>
            <a:chOff x="2635450" y="4321225"/>
            <a:chExt cx="368400" cy="466425"/>
          </a:xfrm>
        </p:grpSpPr>
        <p:sp>
          <p:nvSpPr>
            <p:cNvPr id="1113" name="Google Shape;1113;p4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p48"/>
          <p:cNvGrpSpPr/>
          <p:nvPr/>
        </p:nvGrpSpPr>
        <p:grpSpPr>
          <a:xfrm>
            <a:off x="5295109" y="3860185"/>
            <a:ext cx="304208" cy="340543"/>
            <a:chOff x="6643075" y="4309650"/>
            <a:chExt cx="407950" cy="456675"/>
          </a:xfrm>
        </p:grpSpPr>
        <p:sp>
          <p:nvSpPr>
            <p:cNvPr id="1120" name="Google Shape;1120;p4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9" name="Google Shape;1129;p48"/>
          <p:cNvGrpSpPr/>
          <p:nvPr/>
        </p:nvGrpSpPr>
        <p:grpSpPr>
          <a:xfrm>
            <a:off x="4244008" y="4341012"/>
            <a:ext cx="401392" cy="385042"/>
            <a:chOff x="5233525" y="4954450"/>
            <a:chExt cx="538275" cy="516350"/>
          </a:xfrm>
        </p:grpSpPr>
        <p:sp>
          <p:nvSpPr>
            <p:cNvPr id="1130" name="Google Shape;1130;p4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1" name="Google Shape;1141;p48"/>
          <p:cNvGrpSpPr/>
          <p:nvPr/>
        </p:nvGrpSpPr>
        <p:grpSpPr>
          <a:xfrm>
            <a:off x="3739113" y="4347817"/>
            <a:ext cx="408662" cy="371433"/>
            <a:chOff x="4556450" y="4963575"/>
            <a:chExt cx="548025" cy="498100"/>
          </a:xfrm>
        </p:grpSpPr>
        <p:sp>
          <p:nvSpPr>
            <p:cNvPr id="1142" name="Google Shape;1142;p4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7" name="Google Shape;1147;p48"/>
          <p:cNvGrpSpPr/>
          <p:nvPr/>
        </p:nvGrpSpPr>
        <p:grpSpPr>
          <a:xfrm>
            <a:off x="737932" y="4428184"/>
            <a:ext cx="395035" cy="218416"/>
            <a:chOff x="531800" y="5071350"/>
            <a:chExt cx="529750" cy="292900"/>
          </a:xfrm>
        </p:grpSpPr>
        <p:sp>
          <p:nvSpPr>
            <p:cNvPr id="1148" name="Google Shape;1148;p4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1111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5" name="Google Shape;1155;p48"/>
          <p:cNvGrpSpPr/>
          <p:nvPr/>
        </p:nvGrpSpPr>
        <p:grpSpPr>
          <a:xfrm>
            <a:off x="6887019" y="2268450"/>
            <a:ext cx="433992" cy="422729"/>
            <a:chOff x="5916675" y="927975"/>
            <a:chExt cx="516350" cy="502950"/>
          </a:xfrm>
        </p:grpSpPr>
        <p:sp>
          <p:nvSpPr>
            <p:cNvPr id="1156" name="Google Shape;1156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8" name="Google Shape;1158;p48"/>
          <p:cNvGrpSpPr/>
          <p:nvPr/>
        </p:nvGrpSpPr>
        <p:grpSpPr>
          <a:xfrm>
            <a:off x="6003039" y="2974352"/>
            <a:ext cx="1079481" cy="1051467"/>
            <a:chOff x="5916675" y="927975"/>
            <a:chExt cx="516350" cy="502950"/>
          </a:xfrm>
        </p:grpSpPr>
        <p:sp>
          <p:nvSpPr>
            <p:cNvPr id="1159" name="Google Shape;1159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1" name="Google Shape;1161;p48"/>
          <p:cNvGrpSpPr/>
          <p:nvPr/>
        </p:nvGrpSpPr>
        <p:grpSpPr>
          <a:xfrm>
            <a:off x="6003182" y="2268450"/>
            <a:ext cx="433992" cy="422729"/>
            <a:chOff x="5916675" y="927975"/>
            <a:chExt cx="516350" cy="502950"/>
          </a:xfrm>
        </p:grpSpPr>
        <p:sp>
          <p:nvSpPr>
            <p:cNvPr id="1162" name="Google Shape;1162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4" name="Google Shape;1164;p48"/>
          <p:cNvSpPr/>
          <p:nvPr/>
        </p:nvSpPr>
        <p:spPr>
          <a:xfrm>
            <a:off x="7079180" y="250482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48"/>
          <p:cNvSpPr/>
          <p:nvPr/>
        </p:nvSpPr>
        <p:spPr>
          <a:xfrm>
            <a:off x="6195343" y="250482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48"/>
          <p:cNvSpPr/>
          <p:nvPr/>
        </p:nvSpPr>
        <p:spPr>
          <a:xfrm>
            <a:off x="6480878" y="356236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48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73" name="Google Shape;1173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80" name="Google Shape;1180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85" name="Google Shape;1185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89" name="Google Shape;1189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95" name="Google Shape;1195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99" name="Google Shape;1199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204" name="Google Shape;1204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9" name="Google Shape;1209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210" name="Google Shape;1210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217" name="Google Shape;1217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220" name="Google Shape;1220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224" name="Google Shape;1224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231" name="Google Shape;1231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237" name="Google Shape;1237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0" name="Google Shape;1240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241" name="Google Shape;1241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42" name="Google Shape;1242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2" name="Google Shape;1252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259" name="Google Shape;1259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64" name="Google Shape;1264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70" name="Google Shape;1270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77" name="Google Shape;1277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1" name="Google Shape;1281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82" name="Google Shape;1282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6" name="Google Shape;1286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87" name="Google Shape;1287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2" name="Google Shape;1292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93" name="Google Shape;1293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03" name="Google Shape;1303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304" name="Google Shape;1304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7" name="Google Shape;1307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308" name="Google Shape;1308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8" name="Google Shape;1318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319" name="Google Shape;1319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3" name="Google Shape;1323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324" name="Google Shape;1324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4" name="Google Shape;1334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335" name="Google Shape;1335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343" name="Google Shape;1343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7" name="Google Shape;1347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348" name="Google Shape;1348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2" name="Google Shape;1352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353" name="Google Shape;1353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8" name="Google Shape;1358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359" name="Google Shape;1359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5" name="Google Shape;1365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66" name="Google Shape;1366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70" name="Google Shape;1370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5" name="Google Shape;1375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76" name="Google Shape;1376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83" name="Google Shape;1383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6" name="Google Shape;1386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87" name="Google Shape;1387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92" name="Google Shape;1392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99" name="Google Shape;1399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6" name="Google Shape;1406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407" name="Google Shape;1407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1" name="Google Shape;1411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412" name="Google Shape;1412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5" name="Google Shape;1415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416" name="Google Shape;1416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9" name="Google Shape;1419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420" name="Google Shape;1420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4" name="Google Shape;1424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425" name="Google Shape;1425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9" name="Google Shape;1429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430" name="Google Shape;1430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5" name="Google Shape;1435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436" name="Google Shape;1436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2" name="Google Shape;1442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443" name="Google Shape;1443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0" name="Google Shape;1450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451" name="Google Shape;1451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3" name="Google Shape;1463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464" name="Google Shape;1464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8" name="Google Shape;1468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69" name="Google Shape;1469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2" name="Google Shape;1472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73" name="Google Shape;1473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9" name="Google Shape;1479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80" name="Google Shape;1480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8" name="Google Shape;1488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89" name="Google Shape;1489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1" name="Google Shape;1501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502" name="Google Shape;1502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4" name="Google Shape;1514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515" name="Google Shape;1515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7" name="Google Shape;1527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528" name="Google Shape;1528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4" name="Google Shape;1534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535" name="Google Shape;1535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0" name="Google Shape;1550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51" name="Google Shape;1551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5" name="Google Shape;1555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556" name="Google Shape;1556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57" name="Google Shape;1557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0" name="Google Shape;1560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61" name="Google Shape;1561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4" name="Google Shape;1564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65" name="Google Shape;1565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8" name="Google Shape;1568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69" name="Google Shape;1569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72" name="Google Shape;1572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73" name="Google Shape;1573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1" name="Google Shape;1581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82" name="Google Shape;1582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6" name="Google Shape;1606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607" name="Google Shape;1607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608" name="Google Shape;160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0" name="Google Shape;1610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611" name="Google Shape;1611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3" name="Google Shape;1613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614" name="Google Shape;1614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16" name="Google Shape;1616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617" name="Google Shape;1617;p49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50"/>
          <p:cNvSpPr txBox="1"/>
          <p:nvPr/>
        </p:nvSpPr>
        <p:spPr>
          <a:xfrm>
            <a:off x="884050" y="1369800"/>
            <a:ext cx="68715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You can also use any emoji as an icon!</a:t>
            </a:r>
            <a:endParaRPr b="1"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And of course it resizes without losing quality.</a:t>
            </a:r>
            <a:endParaRPr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How? Follow Google instructions https://twitter.com/googledocs/status/730087240156643328</a:t>
            </a:r>
            <a:endParaRPr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3" name="Google Shape;1623;p50"/>
          <p:cNvSpPr txBox="1"/>
          <p:nvPr/>
        </p:nvSpPr>
        <p:spPr>
          <a:xfrm>
            <a:off x="808100" y="25266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aleway"/>
                <a:ea typeface="Raleway"/>
                <a:cs typeface="Raleway"/>
                <a:sym typeface="Raleway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111111"/>
                </a:highlight>
                <a:latin typeface="Raleway"/>
                <a:ea typeface="Raleway"/>
                <a:cs typeface="Raleway"/>
                <a:sym typeface="Raleway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11111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4" name="Google Shape;1624;p50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9" name="Google Shape;1629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0" name="Google Shape;1630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31" name="Google Shape;1631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32" name="Google Shape;1632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33" name="Google Shape;1633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34" name="Google Shape;1634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35" name="Google Shape;1635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36" name="Google Shape;1636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37" name="Google Shape;1637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38" name="Google Shape;1638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39" name="Google Shape;1639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0" name="Google Shape;1640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41" name="Google Shape;1641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42" name="Google Shape;1642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3" name="Google Shape;1643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644" name="Google Shape;1644;p51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ctrTitle"/>
          </p:nvPr>
        </p:nvSpPr>
        <p:spPr>
          <a:xfrm>
            <a:off x="685800" y="3031150"/>
            <a:ext cx="4558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7" name="Google Shape;117;p16"/>
          <p:cNvSpPr txBox="1"/>
          <p:nvPr>
            <p:ph idx="1" type="subTitle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1649050" y="503675"/>
            <a:ext cx="5845800" cy="29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</a:rPr>
              <a:t>Quotations are commonly printed as a means of inspiration and to invoke philosophical thoughts from the reader.</a:t>
            </a:r>
            <a:endParaRPr>
              <a:solidFill>
                <a:srgbClr val="111111"/>
              </a:solidFill>
            </a:endParaRPr>
          </a:p>
        </p:txBody>
      </p: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∙"/>
            </a:pPr>
            <a:r>
              <a:rPr lang="en"/>
              <a:t>Here you have a list of items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∙"/>
            </a:pPr>
            <a:r>
              <a:rPr lang="en"/>
              <a:t>And some text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∙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1" name="Google Shape;131;p18"/>
          <p:cNvGrpSpPr/>
          <p:nvPr/>
        </p:nvGrpSpPr>
        <p:grpSpPr>
          <a:xfrm>
            <a:off x="4397465" y="881213"/>
            <a:ext cx="349060" cy="298882"/>
            <a:chOff x="1934025" y="1001650"/>
            <a:chExt cx="415300" cy="355600"/>
          </a:xfrm>
        </p:grpSpPr>
        <p:sp>
          <p:nvSpPr>
            <p:cNvPr id="132" name="Google Shape;132;p1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589350" y="2114875"/>
            <a:ext cx="3393300" cy="67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BIG CONCEPT</a:t>
            </a:r>
            <a:endParaRPr sz="5200"/>
          </a:p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593575" y="2814300"/>
            <a:ext cx="3393300" cy="1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42" name="Google Shape;142;p19"/>
          <p:cNvGrpSpPr/>
          <p:nvPr/>
        </p:nvGrpSpPr>
        <p:grpSpPr>
          <a:xfrm>
            <a:off x="6142233" y="967543"/>
            <a:ext cx="2002423" cy="2047667"/>
            <a:chOff x="6643075" y="3664250"/>
            <a:chExt cx="407950" cy="407975"/>
          </a:xfrm>
        </p:grpSpPr>
        <p:sp>
          <p:nvSpPr>
            <p:cNvPr id="143" name="Google Shape;143;p1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19"/>
          <p:cNvGrpSpPr/>
          <p:nvPr/>
        </p:nvGrpSpPr>
        <p:grpSpPr>
          <a:xfrm rot="-600404">
            <a:off x="6024644" y="3282012"/>
            <a:ext cx="823784" cy="841281"/>
            <a:chOff x="576250" y="4319400"/>
            <a:chExt cx="442075" cy="442050"/>
          </a:xfrm>
        </p:grpSpPr>
        <p:sp>
          <p:nvSpPr>
            <p:cNvPr id="146" name="Google Shape;146;p1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19"/>
          <p:cNvSpPr/>
          <p:nvPr/>
        </p:nvSpPr>
        <p:spPr>
          <a:xfrm>
            <a:off x="5663433" y="1440438"/>
            <a:ext cx="312968" cy="30561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9"/>
          <p:cNvSpPr/>
          <p:nvPr/>
        </p:nvSpPr>
        <p:spPr>
          <a:xfrm rot="2735904">
            <a:off x="7723296" y="3007616"/>
            <a:ext cx="480537" cy="45883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8101877" y="2740205"/>
            <a:ext cx="190310" cy="18589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9"/>
          <p:cNvSpPr/>
          <p:nvPr/>
        </p:nvSpPr>
        <p:spPr>
          <a:xfrm rot="1306190">
            <a:off x="5446310" y="2362537"/>
            <a:ext cx="190860" cy="18534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593687" y="1823700"/>
            <a:ext cx="38619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0" name="Google Shape;160;p20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1" name="Google Shape;161;p20"/>
          <p:cNvSpPr txBox="1"/>
          <p:nvPr>
            <p:ph idx="2" type="body"/>
          </p:nvPr>
        </p:nvSpPr>
        <p:spPr>
          <a:xfrm>
            <a:off x="4688285" y="1823700"/>
            <a:ext cx="38619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2" name="Google Shape;162;p20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3" name="Google Shape;163;p20"/>
          <p:cNvGrpSpPr/>
          <p:nvPr/>
        </p:nvGrpSpPr>
        <p:grpSpPr>
          <a:xfrm>
            <a:off x="4437149" y="888293"/>
            <a:ext cx="269720" cy="289686"/>
            <a:chOff x="616425" y="2329600"/>
            <a:chExt cx="361700" cy="388475"/>
          </a:xfrm>
        </p:grpSpPr>
        <p:sp>
          <p:nvSpPr>
            <p:cNvPr id="164" name="Google Shape;164;p20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7" name="Google Shape;177;p21"/>
          <p:cNvSpPr txBox="1"/>
          <p:nvPr>
            <p:ph idx="1" type="body"/>
          </p:nvPr>
        </p:nvSpPr>
        <p:spPr>
          <a:xfrm>
            <a:off x="593575" y="1823700"/>
            <a:ext cx="25440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8" name="Google Shape;178;p21"/>
          <p:cNvSpPr txBox="1"/>
          <p:nvPr>
            <p:ph idx="2" type="body"/>
          </p:nvPr>
        </p:nvSpPr>
        <p:spPr>
          <a:xfrm>
            <a:off x="3267919" y="1823700"/>
            <a:ext cx="25440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9" name="Google Shape;179;p21"/>
          <p:cNvSpPr txBox="1"/>
          <p:nvPr>
            <p:ph idx="3" type="body"/>
          </p:nvPr>
        </p:nvSpPr>
        <p:spPr>
          <a:xfrm>
            <a:off x="5942264" y="1823700"/>
            <a:ext cx="25440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1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21"/>
          <p:cNvSpPr/>
          <p:nvPr/>
        </p:nvSpPr>
        <p:spPr>
          <a:xfrm>
            <a:off x="4433832" y="865926"/>
            <a:ext cx="298783" cy="298783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sabella template">
  <a:themeElements>
    <a:clrScheme name="Custom 347">
      <a:dk1>
        <a:srgbClr val="111111"/>
      </a:dk1>
      <a:lt1>
        <a:srgbClr val="FFFFFF"/>
      </a:lt1>
      <a:dk2>
        <a:srgbClr val="7D7D85"/>
      </a:dk2>
      <a:lt2>
        <a:srgbClr val="E6E6EE"/>
      </a:lt2>
      <a:accent1>
        <a:srgbClr val="8EAEDF"/>
      </a:accent1>
      <a:accent2>
        <a:srgbClr val="AACC9B"/>
      </a:accent2>
      <a:accent3>
        <a:srgbClr val="ECCF75"/>
      </a:accent3>
      <a:accent4>
        <a:srgbClr val="F3B473"/>
      </a:accent4>
      <a:accent5>
        <a:srgbClr val="E27E7E"/>
      </a:accent5>
      <a:accent6>
        <a:srgbClr val="D181AA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