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Teko"/>
      <p:regular r:id="rId26"/>
      <p:bold r:id="rId27"/>
    </p:embeddedFont>
    <p:embeddedFont>
      <p:font typeface="Montserrat"/>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Teko-regular.fntdata"/><Relationship Id="rId25" Type="http://schemas.openxmlformats.org/officeDocument/2006/relationships/slide" Target="slides/slide20.xml"/><Relationship Id="rId28" Type="http://schemas.openxmlformats.org/officeDocument/2006/relationships/font" Target="fonts/Montserrat-regular.fntdata"/><Relationship Id="rId27" Type="http://schemas.openxmlformats.org/officeDocument/2006/relationships/font" Target="fonts/Tek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boldItalic.fntdata"/><Relationship Id="rId30" Type="http://schemas.openxmlformats.org/officeDocument/2006/relationships/font" Target="fonts/Montserrat-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685800" y="2206625"/>
            <a:ext cx="156954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5333100" y="5877225"/>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chemeClr val="lt1"/>
              </a:buClr>
              <a:buSzPts val="3200"/>
              <a:buNone/>
              <a:defRPr>
                <a:solidFill>
                  <a:schemeClr val="lt1"/>
                </a:solidFill>
              </a:defRPr>
            </a:lvl1pPr>
            <a:lvl2pPr lvl="1" algn="ctr">
              <a:spcBef>
                <a:spcPts val="560"/>
              </a:spcBef>
              <a:spcAft>
                <a:spcPts val="0"/>
              </a:spcAft>
              <a:buClr>
                <a:schemeClr val="lt1"/>
              </a:buClr>
              <a:buSzPts val="2800"/>
              <a:buNone/>
              <a:defRPr>
                <a:solidFill>
                  <a:schemeClr val="lt1"/>
                </a:solidFill>
              </a:defRPr>
            </a:lvl2pPr>
            <a:lvl3pPr lvl="2" algn="ctr">
              <a:spcBef>
                <a:spcPts val="480"/>
              </a:spcBef>
              <a:spcAft>
                <a:spcPts val="0"/>
              </a:spcAft>
              <a:buClr>
                <a:schemeClr val="lt1"/>
              </a:buClr>
              <a:buSzPts val="2400"/>
              <a:buNone/>
              <a:defRPr>
                <a:solidFill>
                  <a:schemeClr val="lt1"/>
                </a:solidFill>
              </a:defRPr>
            </a:lvl3pPr>
            <a:lvl4pPr lvl="3" algn="ctr">
              <a:spcBef>
                <a:spcPts val="400"/>
              </a:spcBef>
              <a:spcAft>
                <a:spcPts val="0"/>
              </a:spcAft>
              <a:buClr>
                <a:schemeClr val="lt1"/>
              </a:buClr>
              <a:buSzPts val="2000"/>
              <a:buNone/>
              <a:defRPr>
                <a:solidFill>
                  <a:schemeClr val="lt1"/>
                </a:solidFill>
              </a:defRPr>
            </a:lvl4pPr>
            <a:lvl5pPr lvl="4" algn="ctr">
              <a:spcBef>
                <a:spcPts val="400"/>
              </a:spcBef>
              <a:spcAft>
                <a:spcPts val="0"/>
              </a:spcAft>
              <a:buClr>
                <a:schemeClr val="lt1"/>
              </a:buClr>
              <a:buSzPts val="2000"/>
              <a:buNone/>
              <a:defRPr>
                <a:solidFill>
                  <a:schemeClr val="lt1"/>
                </a:solidFill>
              </a:defRPr>
            </a:lvl5pPr>
            <a:lvl6pPr lvl="5" algn="ctr">
              <a:spcBef>
                <a:spcPts val="400"/>
              </a:spcBef>
              <a:spcAft>
                <a:spcPts val="0"/>
              </a:spcAft>
              <a:buClr>
                <a:schemeClr val="lt1"/>
              </a:buClr>
              <a:buSzPts val="2000"/>
              <a:buNone/>
              <a:defRPr>
                <a:solidFill>
                  <a:schemeClr val="lt1"/>
                </a:solidFill>
              </a:defRPr>
            </a:lvl6pPr>
            <a:lvl7pPr lvl="6" algn="ctr">
              <a:spcBef>
                <a:spcPts val="400"/>
              </a:spcBef>
              <a:spcAft>
                <a:spcPts val="0"/>
              </a:spcAft>
              <a:buClr>
                <a:schemeClr val="lt1"/>
              </a:buClr>
              <a:buSzPts val="2000"/>
              <a:buNone/>
              <a:defRPr>
                <a:solidFill>
                  <a:schemeClr val="lt1"/>
                </a:solidFill>
              </a:defRPr>
            </a:lvl7pPr>
            <a:lvl8pPr lvl="7" algn="ctr">
              <a:spcBef>
                <a:spcPts val="400"/>
              </a:spcBef>
              <a:spcAft>
                <a:spcPts val="0"/>
              </a:spcAft>
              <a:buClr>
                <a:schemeClr val="lt1"/>
              </a:buClr>
              <a:buSzPts val="2000"/>
              <a:buNone/>
              <a:defRPr>
                <a:solidFill>
                  <a:schemeClr val="lt1"/>
                </a:solidFill>
              </a:defRPr>
            </a:lvl8pPr>
            <a:lvl9pPr lvl="8" algn="ctr">
              <a:spcBef>
                <a:spcPts val="400"/>
              </a:spcBef>
              <a:spcAft>
                <a:spcPts val="0"/>
              </a:spcAft>
              <a:buClr>
                <a:schemeClr val="lt1"/>
              </a:buClr>
              <a:buSzPts val="2000"/>
              <a:buNone/>
              <a:defRPr>
                <a:solidFill>
                  <a:schemeClr val="lt1"/>
                </a:solidFill>
              </a:defRPr>
            </a:lvl9pPr>
          </a:lstStyle>
          <a:p/>
        </p:txBody>
      </p:sp>
      <p:grpSp>
        <p:nvGrpSpPr>
          <p:cNvPr id="12" name="Google Shape;12;p3"/>
          <p:cNvGrpSpPr/>
          <p:nvPr/>
        </p:nvGrpSpPr>
        <p:grpSpPr>
          <a:xfrm>
            <a:off x="463151" y="452860"/>
            <a:ext cx="2939055" cy="698967"/>
            <a:chOff x="0" y="0"/>
            <a:chExt cx="3918740" cy="931956"/>
          </a:xfrm>
        </p:grpSpPr>
        <p:grpSp>
          <p:nvGrpSpPr>
            <p:cNvPr id="13" name="Google Shape;13;p3"/>
            <p:cNvGrpSpPr/>
            <p:nvPr/>
          </p:nvGrpSpPr>
          <p:grpSpPr>
            <a:xfrm>
              <a:off x="0" y="0"/>
              <a:ext cx="931956" cy="931956"/>
              <a:chOff x="0" y="0"/>
              <a:chExt cx="812800" cy="812800"/>
            </a:xfrm>
          </p:grpSpPr>
          <p:sp>
            <p:nvSpPr>
              <p:cNvPr id="14" name="Google Shape;14;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 name="Google Shape;16;p3"/>
            <p:cNvSpPr/>
            <p:nvPr/>
          </p:nvSpPr>
          <p:spPr>
            <a:xfrm>
              <a:off x="126847" y="135566"/>
              <a:ext cx="678264" cy="675797"/>
            </a:xfrm>
            <a:custGeom>
              <a:rect b="b" l="l" r="r" t="t"/>
              <a:pathLst>
                <a:path extrusionOk="0" h="675797" w="678264">
                  <a:moveTo>
                    <a:pt x="0" y="0"/>
                  </a:moveTo>
                  <a:lnTo>
                    <a:pt x="678264" y="0"/>
                  </a:lnTo>
                  <a:lnTo>
                    <a:pt x="678264" y="675797"/>
                  </a:lnTo>
                  <a:lnTo>
                    <a:pt x="0" y="675797"/>
                  </a:lnTo>
                  <a:lnTo>
                    <a:pt x="0" y="0"/>
                  </a:lnTo>
                  <a:close/>
                </a:path>
              </a:pathLst>
            </a:custGeom>
            <a:blipFill rotWithShape="1">
              <a:blip r:embed="rId2">
                <a:alphaModFix/>
              </a:blip>
              <a:stretch>
                <a:fillRect b="0" l="0" r="0" t="0"/>
              </a:stretch>
            </a:blipFill>
            <a:ln>
              <a:noFill/>
            </a:ln>
          </p:spPr>
        </p:sp>
        <p:sp>
          <p:nvSpPr>
            <p:cNvPr id="17" name="Google Shape;17;p3"/>
            <p:cNvSpPr txBox="1"/>
            <p:nvPr/>
          </p:nvSpPr>
          <p:spPr>
            <a:xfrm>
              <a:off x="1080440" y="127336"/>
              <a:ext cx="2838300" cy="74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50" u="none" cap="none" strike="noStrike">
                  <a:solidFill>
                    <a:srgbClr val="FFFFFF"/>
                  </a:solidFill>
                  <a:latin typeface="Teko"/>
                  <a:ea typeface="Teko"/>
                  <a:cs typeface="Teko"/>
                  <a:sym typeface="Teko"/>
                </a:rPr>
                <a:t>LOGO COMPANY</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 name="Shape 18"/>
        <p:cNvGrpSpPr/>
        <p:nvPr/>
      </p:nvGrpSpPr>
      <p:grpSpPr>
        <a:xfrm>
          <a:off x="0" y="0"/>
          <a:ext cx="0" cy="0"/>
          <a:chOff x="0" y="0"/>
          <a:chExt cx="0" cy="0"/>
        </a:xfrm>
      </p:grpSpPr>
      <p:sp>
        <p:nvSpPr>
          <p:cNvPr id="19" name="Google Shape;19;p4"/>
          <p:cNvSpPr txBox="1"/>
          <p:nvPr>
            <p:ph type="title"/>
          </p:nvPr>
        </p:nvSpPr>
        <p:spPr>
          <a:xfrm>
            <a:off x="652400" y="2360250"/>
            <a:ext cx="159435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4"/>
          <p:cNvSpPr txBox="1"/>
          <p:nvPr>
            <p:ph idx="1" type="body"/>
          </p:nvPr>
        </p:nvSpPr>
        <p:spPr>
          <a:xfrm>
            <a:off x="5920175" y="513332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21" name="Google Shape;21;p4"/>
          <p:cNvGrpSpPr/>
          <p:nvPr/>
        </p:nvGrpSpPr>
        <p:grpSpPr>
          <a:xfrm>
            <a:off x="463151" y="452860"/>
            <a:ext cx="2939055" cy="698967"/>
            <a:chOff x="0" y="0"/>
            <a:chExt cx="3918740" cy="931956"/>
          </a:xfrm>
        </p:grpSpPr>
        <p:grpSp>
          <p:nvGrpSpPr>
            <p:cNvPr id="22" name="Google Shape;22;p4"/>
            <p:cNvGrpSpPr/>
            <p:nvPr/>
          </p:nvGrpSpPr>
          <p:grpSpPr>
            <a:xfrm>
              <a:off x="0" y="0"/>
              <a:ext cx="931956" cy="931956"/>
              <a:chOff x="0" y="0"/>
              <a:chExt cx="812800" cy="812800"/>
            </a:xfrm>
          </p:grpSpPr>
          <p:sp>
            <p:nvSpPr>
              <p:cNvPr id="23" name="Google Shape;23;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 name="Google Shape;25;p4"/>
            <p:cNvSpPr/>
            <p:nvPr/>
          </p:nvSpPr>
          <p:spPr>
            <a:xfrm>
              <a:off x="126847" y="135566"/>
              <a:ext cx="678264" cy="675797"/>
            </a:xfrm>
            <a:custGeom>
              <a:rect b="b" l="l" r="r" t="t"/>
              <a:pathLst>
                <a:path extrusionOk="0" h="675797" w="678264">
                  <a:moveTo>
                    <a:pt x="0" y="0"/>
                  </a:moveTo>
                  <a:lnTo>
                    <a:pt x="678264" y="0"/>
                  </a:lnTo>
                  <a:lnTo>
                    <a:pt x="678264" y="675797"/>
                  </a:lnTo>
                  <a:lnTo>
                    <a:pt x="0" y="675797"/>
                  </a:lnTo>
                  <a:lnTo>
                    <a:pt x="0" y="0"/>
                  </a:lnTo>
                  <a:close/>
                </a:path>
              </a:pathLst>
            </a:custGeom>
            <a:blipFill rotWithShape="1">
              <a:blip r:embed="rId2">
                <a:alphaModFix/>
              </a:blip>
              <a:stretch>
                <a:fillRect b="0" l="0" r="0" t="0"/>
              </a:stretch>
            </a:blipFill>
            <a:ln>
              <a:noFill/>
            </a:ln>
          </p:spPr>
        </p:sp>
        <p:sp>
          <p:nvSpPr>
            <p:cNvPr id="26" name="Google Shape;26;p4"/>
            <p:cNvSpPr txBox="1"/>
            <p:nvPr/>
          </p:nvSpPr>
          <p:spPr>
            <a:xfrm>
              <a:off x="1080440" y="127336"/>
              <a:ext cx="2838300" cy="74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50" u="none" cap="none" strike="noStrike">
                  <a:solidFill>
                    <a:srgbClr val="FFFFFF"/>
                  </a:solidFill>
                  <a:latin typeface="Teko"/>
                  <a:ea typeface="Teko"/>
                  <a:cs typeface="Teko"/>
                  <a:sym typeface="Teko"/>
                </a:rPr>
                <a:t>LOGO COMPANY</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pic>
        <p:nvPicPr>
          <p:cNvPr id="28" name="Google Shape;28;p5"/>
          <p:cNvPicPr preferRelativeResize="0"/>
          <p:nvPr/>
        </p:nvPicPr>
        <p:blipFill>
          <a:blip r:embed="rId2">
            <a:alphaModFix/>
          </a:blip>
          <a:stretch>
            <a:fillRect/>
          </a:stretch>
        </p:blipFill>
        <p:spPr>
          <a:xfrm>
            <a:off x="-517482" y="0"/>
            <a:ext cx="19012818" cy="10583301"/>
          </a:xfrm>
          <a:prstGeom prst="rect">
            <a:avLst/>
          </a:prstGeom>
          <a:noFill/>
          <a:ln>
            <a:noFill/>
          </a:ln>
        </p:spPr>
      </p:pic>
      <p:sp>
        <p:nvSpPr>
          <p:cNvPr id="29" name="Google Shape;29;p5"/>
          <p:cNvSpPr txBox="1"/>
          <p:nvPr>
            <p:ph type="title"/>
          </p:nvPr>
        </p:nvSpPr>
        <p:spPr>
          <a:xfrm>
            <a:off x="661900" y="1029225"/>
            <a:ext cx="153075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12000"/>
              <a:buNone/>
              <a:defRPr cap="none"/>
            </a:lvl1pPr>
            <a:lvl2pPr lvl="1">
              <a:spcBef>
                <a:spcPts val="0"/>
              </a:spcBef>
              <a:spcAft>
                <a:spcPts val="0"/>
              </a:spcAft>
              <a:buSzPts val="12000"/>
              <a:buFont typeface="Teko"/>
              <a:buNone/>
              <a:defRPr sz="12000">
                <a:latin typeface="Teko"/>
                <a:ea typeface="Teko"/>
                <a:cs typeface="Teko"/>
                <a:sym typeface="Teko"/>
              </a:defRPr>
            </a:lvl2pPr>
            <a:lvl3pPr lvl="2">
              <a:spcBef>
                <a:spcPts val="0"/>
              </a:spcBef>
              <a:spcAft>
                <a:spcPts val="0"/>
              </a:spcAft>
              <a:buSzPts val="12000"/>
              <a:buFont typeface="Teko"/>
              <a:buNone/>
              <a:defRPr sz="12000">
                <a:latin typeface="Teko"/>
                <a:ea typeface="Teko"/>
                <a:cs typeface="Teko"/>
                <a:sym typeface="Teko"/>
              </a:defRPr>
            </a:lvl3pPr>
            <a:lvl4pPr lvl="3">
              <a:spcBef>
                <a:spcPts val="0"/>
              </a:spcBef>
              <a:spcAft>
                <a:spcPts val="0"/>
              </a:spcAft>
              <a:buSzPts val="12000"/>
              <a:buFont typeface="Teko"/>
              <a:buNone/>
              <a:defRPr sz="12000">
                <a:latin typeface="Teko"/>
                <a:ea typeface="Teko"/>
                <a:cs typeface="Teko"/>
                <a:sym typeface="Teko"/>
              </a:defRPr>
            </a:lvl4pPr>
            <a:lvl5pPr lvl="4">
              <a:spcBef>
                <a:spcPts val="0"/>
              </a:spcBef>
              <a:spcAft>
                <a:spcPts val="0"/>
              </a:spcAft>
              <a:buSzPts val="12000"/>
              <a:buFont typeface="Teko"/>
              <a:buNone/>
              <a:defRPr sz="12000">
                <a:latin typeface="Teko"/>
                <a:ea typeface="Teko"/>
                <a:cs typeface="Teko"/>
                <a:sym typeface="Teko"/>
              </a:defRPr>
            </a:lvl5pPr>
            <a:lvl6pPr lvl="5">
              <a:spcBef>
                <a:spcPts val="0"/>
              </a:spcBef>
              <a:spcAft>
                <a:spcPts val="0"/>
              </a:spcAft>
              <a:buSzPts val="12000"/>
              <a:buFont typeface="Teko"/>
              <a:buNone/>
              <a:defRPr sz="12000">
                <a:latin typeface="Teko"/>
                <a:ea typeface="Teko"/>
                <a:cs typeface="Teko"/>
                <a:sym typeface="Teko"/>
              </a:defRPr>
            </a:lvl6pPr>
            <a:lvl7pPr lvl="6">
              <a:spcBef>
                <a:spcPts val="0"/>
              </a:spcBef>
              <a:spcAft>
                <a:spcPts val="0"/>
              </a:spcAft>
              <a:buSzPts val="12000"/>
              <a:buFont typeface="Teko"/>
              <a:buNone/>
              <a:defRPr sz="12000">
                <a:latin typeface="Teko"/>
                <a:ea typeface="Teko"/>
                <a:cs typeface="Teko"/>
                <a:sym typeface="Teko"/>
              </a:defRPr>
            </a:lvl7pPr>
            <a:lvl8pPr lvl="7">
              <a:spcBef>
                <a:spcPts val="0"/>
              </a:spcBef>
              <a:spcAft>
                <a:spcPts val="0"/>
              </a:spcAft>
              <a:buSzPts val="12000"/>
              <a:buFont typeface="Teko"/>
              <a:buNone/>
              <a:defRPr sz="12000">
                <a:latin typeface="Teko"/>
                <a:ea typeface="Teko"/>
                <a:cs typeface="Teko"/>
                <a:sym typeface="Teko"/>
              </a:defRPr>
            </a:lvl8pPr>
            <a:lvl9pPr lvl="8">
              <a:spcBef>
                <a:spcPts val="0"/>
              </a:spcBef>
              <a:spcAft>
                <a:spcPts val="0"/>
              </a:spcAft>
              <a:buSzPts val="12000"/>
              <a:buFont typeface="Teko"/>
              <a:buNone/>
              <a:defRPr sz="12000">
                <a:latin typeface="Teko"/>
                <a:ea typeface="Teko"/>
                <a:cs typeface="Teko"/>
                <a:sym typeface="Teko"/>
              </a:defRPr>
            </a:lvl9pPr>
          </a:lstStyle>
          <a:p/>
        </p:txBody>
      </p:sp>
      <p:sp>
        <p:nvSpPr>
          <p:cNvPr id="30" name="Google Shape;30;p5"/>
          <p:cNvSpPr txBox="1"/>
          <p:nvPr>
            <p:ph idx="1" type="body"/>
          </p:nvPr>
        </p:nvSpPr>
        <p:spPr>
          <a:xfrm>
            <a:off x="6988213" y="73963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chemeClr val="lt1"/>
              </a:buClr>
              <a:buSzPts val="2200"/>
              <a:buNone/>
              <a:defRPr>
                <a:solidFill>
                  <a:schemeClr val="lt1"/>
                </a:solidFill>
              </a:defRPr>
            </a:lvl1pPr>
            <a:lvl2pPr indent="-228600" lvl="1" marL="914400" algn="l">
              <a:spcBef>
                <a:spcPts val="360"/>
              </a:spcBef>
              <a:spcAft>
                <a:spcPts val="0"/>
              </a:spcAft>
              <a:buClr>
                <a:schemeClr val="lt1"/>
              </a:buClr>
              <a:buSzPts val="2200"/>
              <a:buNone/>
              <a:defRPr>
                <a:solidFill>
                  <a:schemeClr val="lt1"/>
                </a:solidFill>
              </a:defRPr>
            </a:lvl2pPr>
            <a:lvl3pPr indent="-228600" lvl="2" marL="1371600" algn="l">
              <a:spcBef>
                <a:spcPts val="320"/>
              </a:spcBef>
              <a:spcAft>
                <a:spcPts val="0"/>
              </a:spcAft>
              <a:buClr>
                <a:schemeClr val="lt1"/>
              </a:buClr>
              <a:buSzPts val="2200"/>
              <a:buNone/>
              <a:defRPr>
                <a:solidFill>
                  <a:schemeClr val="lt1"/>
                </a:solidFill>
              </a:defRPr>
            </a:lvl3pPr>
            <a:lvl4pPr indent="-228600" lvl="3" marL="1828800" algn="l">
              <a:spcBef>
                <a:spcPts val="280"/>
              </a:spcBef>
              <a:spcAft>
                <a:spcPts val="0"/>
              </a:spcAft>
              <a:buClr>
                <a:schemeClr val="lt1"/>
              </a:buClr>
              <a:buSzPts val="2200"/>
              <a:buNone/>
              <a:defRPr>
                <a:solidFill>
                  <a:schemeClr val="lt1"/>
                </a:solidFill>
              </a:defRPr>
            </a:lvl4pPr>
            <a:lvl5pPr indent="-228600" lvl="4" marL="2286000" algn="l">
              <a:spcBef>
                <a:spcPts val="280"/>
              </a:spcBef>
              <a:spcAft>
                <a:spcPts val="0"/>
              </a:spcAft>
              <a:buClr>
                <a:schemeClr val="lt1"/>
              </a:buClr>
              <a:buSzPts val="2200"/>
              <a:buNone/>
              <a:defRPr>
                <a:solidFill>
                  <a:schemeClr val="lt1"/>
                </a:solidFill>
              </a:defRPr>
            </a:lvl5pPr>
            <a:lvl6pPr indent="-228600" lvl="5" marL="2743200" algn="l">
              <a:spcBef>
                <a:spcPts val="280"/>
              </a:spcBef>
              <a:spcAft>
                <a:spcPts val="0"/>
              </a:spcAft>
              <a:buClr>
                <a:schemeClr val="lt1"/>
              </a:buClr>
              <a:buSzPts val="2200"/>
              <a:buNone/>
              <a:defRPr>
                <a:solidFill>
                  <a:schemeClr val="lt1"/>
                </a:solidFill>
              </a:defRPr>
            </a:lvl6pPr>
            <a:lvl7pPr indent="-228600" lvl="6" marL="3200400" algn="l">
              <a:spcBef>
                <a:spcPts val="280"/>
              </a:spcBef>
              <a:spcAft>
                <a:spcPts val="0"/>
              </a:spcAft>
              <a:buClr>
                <a:schemeClr val="lt1"/>
              </a:buClr>
              <a:buSzPts val="2200"/>
              <a:buNone/>
              <a:defRPr>
                <a:solidFill>
                  <a:schemeClr val="lt1"/>
                </a:solidFill>
              </a:defRPr>
            </a:lvl7pPr>
            <a:lvl8pPr indent="-228600" lvl="7" marL="3657600" algn="l">
              <a:spcBef>
                <a:spcPts val="280"/>
              </a:spcBef>
              <a:spcAft>
                <a:spcPts val="0"/>
              </a:spcAft>
              <a:buClr>
                <a:schemeClr val="lt1"/>
              </a:buClr>
              <a:buSzPts val="2200"/>
              <a:buNone/>
              <a:defRPr>
                <a:solidFill>
                  <a:schemeClr val="lt1"/>
                </a:solidFill>
              </a:defRPr>
            </a:lvl8pPr>
            <a:lvl9pPr indent="-228600" lvl="8" marL="4114800" algn="l">
              <a:spcBef>
                <a:spcPts val="280"/>
              </a:spcBef>
              <a:spcAft>
                <a:spcPts val="0"/>
              </a:spcAft>
              <a:buClr>
                <a:schemeClr val="lt1"/>
              </a:buClr>
              <a:buSzPts val="2200"/>
              <a:buNone/>
              <a:defRPr>
                <a:solidFill>
                  <a:schemeClr val="lt1"/>
                </a:solidFill>
              </a:defRPr>
            </a:lvl9pPr>
          </a:lstStyle>
          <a:p/>
        </p:txBody>
      </p:sp>
      <p:grpSp>
        <p:nvGrpSpPr>
          <p:cNvPr id="31" name="Google Shape;31;p5"/>
          <p:cNvGrpSpPr/>
          <p:nvPr/>
        </p:nvGrpSpPr>
        <p:grpSpPr>
          <a:xfrm>
            <a:off x="463151" y="452860"/>
            <a:ext cx="2939055" cy="698967"/>
            <a:chOff x="0" y="0"/>
            <a:chExt cx="3918740" cy="931956"/>
          </a:xfrm>
        </p:grpSpPr>
        <p:grpSp>
          <p:nvGrpSpPr>
            <p:cNvPr id="32" name="Google Shape;32;p5"/>
            <p:cNvGrpSpPr/>
            <p:nvPr/>
          </p:nvGrpSpPr>
          <p:grpSpPr>
            <a:xfrm>
              <a:off x="0" y="0"/>
              <a:ext cx="931956" cy="931956"/>
              <a:chOff x="0" y="0"/>
              <a:chExt cx="812800" cy="812800"/>
            </a:xfrm>
          </p:grpSpPr>
          <p:sp>
            <p:nvSpPr>
              <p:cNvPr id="33" name="Google Shape;33;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 name="Google Shape;35;p5"/>
            <p:cNvSpPr/>
            <p:nvPr/>
          </p:nvSpPr>
          <p:spPr>
            <a:xfrm>
              <a:off x="126847" y="135566"/>
              <a:ext cx="678264" cy="675797"/>
            </a:xfrm>
            <a:custGeom>
              <a:rect b="b" l="l" r="r" t="t"/>
              <a:pathLst>
                <a:path extrusionOk="0" h="675797" w="678264">
                  <a:moveTo>
                    <a:pt x="0" y="0"/>
                  </a:moveTo>
                  <a:lnTo>
                    <a:pt x="678264" y="0"/>
                  </a:lnTo>
                  <a:lnTo>
                    <a:pt x="678264" y="675797"/>
                  </a:lnTo>
                  <a:lnTo>
                    <a:pt x="0" y="675797"/>
                  </a:lnTo>
                  <a:lnTo>
                    <a:pt x="0" y="0"/>
                  </a:lnTo>
                  <a:close/>
                </a:path>
              </a:pathLst>
            </a:custGeom>
            <a:blipFill rotWithShape="1">
              <a:blip r:embed="rId3">
                <a:alphaModFix/>
              </a:blip>
              <a:stretch>
                <a:fillRect b="0" l="0" r="0" t="0"/>
              </a:stretch>
            </a:blipFill>
            <a:ln>
              <a:noFill/>
            </a:ln>
          </p:spPr>
        </p:sp>
        <p:sp>
          <p:nvSpPr>
            <p:cNvPr id="36" name="Google Shape;36;p5"/>
            <p:cNvSpPr txBox="1"/>
            <p:nvPr/>
          </p:nvSpPr>
          <p:spPr>
            <a:xfrm>
              <a:off x="1080440" y="127336"/>
              <a:ext cx="2838300" cy="74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50" u="none" cap="none" strike="noStrike">
                  <a:solidFill>
                    <a:srgbClr val="FFFFFF"/>
                  </a:solidFill>
                  <a:latin typeface="Teko"/>
                  <a:ea typeface="Teko"/>
                  <a:cs typeface="Teko"/>
                  <a:sym typeface="Teko"/>
                </a:rPr>
                <a:t>LOGO COMPANY</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652400" y="2360250"/>
            <a:ext cx="159435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
          <p:cNvSpPr txBox="1"/>
          <p:nvPr>
            <p:ph idx="1" type="body"/>
          </p:nvPr>
        </p:nvSpPr>
        <p:spPr>
          <a:xfrm>
            <a:off x="3166150" y="4899075"/>
            <a:ext cx="5489100" cy="4526100"/>
          </a:xfrm>
          <a:prstGeom prst="rect">
            <a:avLst/>
          </a:prstGeom>
          <a:noFill/>
          <a:ln>
            <a:noFill/>
          </a:ln>
        </p:spPr>
        <p:txBody>
          <a:bodyPr anchorCtr="0" anchor="t" bIns="45700" lIns="91425" spcFirstLastPara="1" rIns="91425" wrap="square" tIns="45700">
            <a:normAutofit/>
          </a:bodyPr>
          <a:lstStyle>
            <a:lvl1pPr indent="-368300" lvl="0" marL="457200" algn="l">
              <a:spcBef>
                <a:spcPts val="560"/>
              </a:spcBef>
              <a:spcAft>
                <a:spcPts val="0"/>
              </a:spcAft>
              <a:buClr>
                <a:schemeClr val="dk1"/>
              </a:buClr>
              <a:buSzPts val="2200"/>
              <a:buChar char="•"/>
              <a:defRPr/>
            </a:lvl1pPr>
            <a:lvl2pPr indent="-368300" lvl="1" marL="914400" algn="l">
              <a:spcBef>
                <a:spcPts val="480"/>
              </a:spcBef>
              <a:spcAft>
                <a:spcPts val="0"/>
              </a:spcAft>
              <a:buClr>
                <a:schemeClr val="dk1"/>
              </a:buClr>
              <a:buSzPts val="2200"/>
              <a:buChar char="–"/>
              <a:defRPr/>
            </a:lvl2pPr>
            <a:lvl3pPr indent="-368300" lvl="2" marL="1371600" algn="l">
              <a:spcBef>
                <a:spcPts val="400"/>
              </a:spcBef>
              <a:spcAft>
                <a:spcPts val="0"/>
              </a:spcAft>
              <a:buClr>
                <a:schemeClr val="dk1"/>
              </a:buClr>
              <a:buSzPts val="2200"/>
              <a:buChar char="•"/>
              <a:defRPr/>
            </a:lvl3pPr>
            <a:lvl4pPr indent="-368300" lvl="3" marL="1828800" algn="l">
              <a:spcBef>
                <a:spcPts val="360"/>
              </a:spcBef>
              <a:spcAft>
                <a:spcPts val="0"/>
              </a:spcAft>
              <a:buClr>
                <a:schemeClr val="dk1"/>
              </a:buClr>
              <a:buSzPts val="2200"/>
              <a:buChar char="–"/>
              <a:defRPr/>
            </a:lvl4pPr>
            <a:lvl5pPr indent="-368300" lvl="4" marL="2286000" algn="l">
              <a:spcBef>
                <a:spcPts val="360"/>
              </a:spcBef>
              <a:spcAft>
                <a:spcPts val="0"/>
              </a:spcAft>
              <a:buClr>
                <a:schemeClr val="dk1"/>
              </a:buClr>
              <a:buSzPts val="2200"/>
              <a:buChar char="»"/>
              <a:defRPr/>
            </a:lvl5pPr>
            <a:lvl6pPr indent="-368300" lvl="5" marL="2743200" algn="l">
              <a:spcBef>
                <a:spcPts val="360"/>
              </a:spcBef>
              <a:spcAft>
                <a:spcPts val="0"/>
              </a:spcAft>
              <a:buClr>
                <a:schemeClr val="dk1"/>
              </a:buClr>
              <a:buSzPts val="2200"/>
              <a:buChar char="•"/>
              <a:defRPr/>
            </a:lvl6pPr>
            <a:lvl7pPr indent="-368300" lvl="6" marL="3200400" algn="l">
              <a:spcBef>
                <a:spcPts val="360"/>
              </a:spcBef>
              <a:spcAft>
                <a:spcPts val="0"/>
              </a:spcAft>
              <a:buClr>
                <a:schemeClr val="dk1"/>
              </a:buClr>
              <a:buSzPts val="2200"/>
              <a:buChar char="•"/>
              <a:defRPr/>
            </a:lvl7pPr>
            <a:lvl8pPr indent="-368300" lvl="7" marL="3657600" algn="l">
              <a:spcBef>
                <a:spcPts val="360"/>
              </a:spcBef>
              <a:spcAft>
                <a:spcPts val="0"/>
              </a:spcAft>
              <a:buClr>
                <a:schemeClr val="dk1"/>
              </a:buClr>
              <a:buSzPts val="2200"/>
              <a:buChar char="•"/>
              <a:defRPr/>
            </a:lvl8pPr>
            <a:lvl9pPr indent="-368300" lvl="8" marL="4114800" algn="l">
              <a:spcBef>
                <a:spcPts val="360"/>
              </a:spcBef>
              <a:spcAft>
                <a:spcPts val="0"/>
              </a:spcAft>
              <a:buClr>
                <a:schemeClr val="dk1"/>
              </a:buClr>
              <a:buSzPts val="2200"/>
              <a:buChar char="•"/>
              <a:defRPr/>
            </a:lvl9pPr>
          </a:lstStyle>
          <a:p/>
        </p:txBody>
      </p:sp>
      <p:sp>
        <p:nvSpPr>
          <p:cNvPr id="40" name="Google Shape;40;p6"/>
          <p:cNvSpPr txBox="1"/>
          <p:nvPr>
            <p:ph idx="2" type="body"/>
          </p:nvPr>
        </p:nvSpPr>
        <p:spPr>
          <a:xfrm>
            <a:off x="8862089" y="4899075"/>
            <a:ext cx="5489100" cy="4526100"/>
          </a:xfrm>
          <a:prstGeom prst="rect">
            <a:avLst/>
          </a:prstGeom>
          <a:noFill/>
          <a:ln>
            <a:noFill/>
          </a:ln>
        </p:spPr>
        <p:txBody>
          <a:bodyPr anchorCtr="0" anchor="t" bIns="45700" lIns="91425" spcFirstLastPara="1" rIns="91425" wrap="square" tIns="45700">
            <a:normAutofit/>
          </a:bodyPr>
          <a:lstStyle>
            <a:lvl1pPr indent="-368300" lvl="0" marL="457200" algn="l">
              <a:spcBef>
                <a:spcPts val="560"/>
              </a:spcBef>
              <a:spcAft>
                <a:spcPts val="0"/>
              </a:spcAft>
              <a:buClr>
                <a:schemeClr val="dk1"/>
              </a:buClr>
              <a:buSzPts val="2200"/>
              <a:buChar char="•"/>
              <a:defRPr/>
            </a:lvl1pPr>
            <a:lvl2pPr indent="-368300" lvl="1" marL="914400" algn="l">
              <a:spcBef>
                <a:spcPts val="480"/>
              </a:spcBef>
              <a:spcAft>
                <a:spcPts val="0"/>
              </a:spcAft>
              <a:buClr>
                <a:schemeClr val="dk1"/>
              </a:buClr>
              <a:buSzPts val="2200"/>
              <a:buChar char="–"/>
              <a:defRPr/>
            </a:lvl2pPr>
            <a:lvl3pPr indent="-368300" lvl="2" marL="1371600" algn="l">
              <a:spcBef>
                <a:spcPts val="400"/>
              </a:spcBef>
              <a:spcAft>
                <a:spcPts val="0"/>
              </a:spcAft>
              <a:buClr>
                <a:schemeClr val="dk1"/>
              </a:buClr>
              <a:buSzPts val="2200"/>
              <a:buChar char="•"/>
              <a:defRPr/>
            </a:lvl3pPr>
            <a:lvl4pPr indent="-368300" lvl="3" marL="1828800" algn="l">
              <a:spcBef>
                <a:spcPts val="360"/>
              </a:spcBef>
              <a:spcAft>
                <a:spcPts val="0"/>
              </a:spcAft>
              <a:buClr>
                <a:schemeClr val="dk1"/>
              </a:buClr>
              <a:buSzPts val="2200"/>
              <a:buChar char="–"/>
              <a:defRPr/>
            </a:lvl4pPr>
            <a:lvl5pPr indent="-368300" lvl="4" marL="2286000" algn="l">
              <a:spcBef>
                <a:spcPts val="360"/>
              </a:spcBef>
              <a:spcAft>
                <a:spcPts val="0"/>
              </a:spcAft>
              <a:buClr>
                <a:schemeClr val="dk1"/>
              </a:buClr>
              <a:buSzPts val="2200"/>
              <a:buChar char="»"/>
              <a:defRPr/>
            </a:lvl5pPr>
            <a:lvl6pPr indent="-368300" lvl="5" marL="2743200" algn="l">
              <a:spcBef>
                <a:spcPts val="360"/>
              </a:spcBef>
              <a:spcAft>
                <a:spcPts val="0"/>
              </a:spcAft>
              <a:buClr>
                <a:schemeClr val="dk1"/>
              </a:buClr>
              <a:buSzPts val="2200"/>
              <a:buChar char="•"/>
              <a:defRPr/>
            </a:lvl6pPr>
            <a:lvl7pPr indent="-368300" lvl="6" marL="3200400" algn="l">
              <a:spcBef>
                <a:spcPts val="360"/>
              </a:spcBef>
              <a:spcAft>
                <a:spcPts val="0"/>
              </a:spcAft>
              <a:buClr>
                <a:schemeClr val="dk1"/>
              </a:buClr>
              <a:buSzPts val="2200"/>
              <a:buChar char="•"/>
              <a:defRPr/>
            </a:lvl7pPr>
            <a:lvl8pPr indent="-368300" lvl="7" marL="3657600" algn="l">
              <a:spcBef>
                <a:spcPts val="360"/>
              </a:spcBef>
              <a:spcAft>
                <a:spcPts val="0"/>
              </a:spcAft>
              <a:buClr>
                <a:schemeClr val="dk1"/>
              </a:buClr>
              <a:buSzPts val="2200"/>
              <a:buChar char="•"/>
              <a:defRPr/>
            </a:lvl8pPr>
            <a:lvl9pPr indent="-368300" lvl="8" marL="4114800" algn="l">
              <a:spcBef>
                <a:spcPts val="360"/>
              </a:spcBef>
              <a:spcAft>
                <a:spcPts val="0"/>
              </a:spcAft>
              <a:buClr>
                <a:schemeClr val="dk1"/>
              </a:buClr>
              <a:buSzPts val="2200"/>
              <a:buChar char="•"/>
              <a:defRPr/>
            </a:lvl9pPr>
          </a:lstStyle>
          <a:p/>
        </p:txBody>
      </p:sp>
      <p:grpSp>
        <p:nvGrpSpPr>
          <p:cNvPr id="41" name="Google Shape;41;p6"/>
          <p:cNvGrpSpPr/>
          <p:nvPr/>
        </p:nvGrpSpPr>
        <p:grpSpPr>
          <a:xfrm>
            <a:off x="463151" y="452860"/>
            <a:ext cx="2939055" cy="698967"/>
            <a:chOff x="0" y="0"/>
            <a:chExt cx="3918740" cy="931956"/>
          </a:xfrm>
        </p:grpSpPr>
        <p:grpSp>
          <p:nvGrpSpPr>
            <p:cNvPr id="42" name="Google Shape;42;p6"/>
            <p:cNvGrpSpPr/>
            <p:nvPr/>
          </p:nvGrpSpPr>
          <p:grpSpPr>
            <a:xfrm>
              <a:off x="0" y="0"/>
              <a:ext cx="931956" cy="931956"/>
              <a:chOff x="0" y="0"/>
              <a:chExt cx="812800" cy="812800"/>
            </a:xfrm>
          </p:grpSpPr>
          <p:sp>
            <p:nvSpPr>
              <p:cNvPr id="43" name="Google Shape;43;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 name="Google Shape;45;p6"/>
            <p:cNvSpPr/>
            <p:nvPr/>
          </p:nvSpPr>
          <p:spPr>
            <a:xfrm>
              <a:off x="126847" y="135566"/>
              <a:ext cx="678264" cy="675797"/>
            </a:xfrm>
            <a:custGeom>
              <a:rect b="b" l="l" r="r" t="t"/>
              <a:pathLst>
                <a:path extrusionOk="0" h="675797" w="678264">
                  <a:moveTo>
                    <a:pt x="0" y="0"/>
                  </a:moveTo>
                  <a:lnTo>
                    <a:pt x="678264" y="0"/>
                  </a:lnTo>
                  <a:lnTo>
                    <a:pt x="678264" y="675797"/>
                  </a:lnTo>
                  <a:lnTo>
                    <a:pt x="0" y="675797"/>
                  </a:lnTo>
                  <a:lnTo>
                    <a:pt x="0" y="0"/>
                  </a:lnTo>
                  <a:close/>
                </a:path>
              </a:pathLst>
            </a:custGeom>
            <a:blipFill rotWithShape="1">
              <a:blip r:embed="rId2">
                <a:alphaModFix/>
              </a:blip>
              <a:stretch>
                <a:fillRect b="0" l="0" r="0" t="0"/>
              </a:stretch>
            </a:blipFill>
            <a:ln>
              <a:noFill/>
            </a:ln>
          </p:spPr>
        </p:sp>
        <p:sp>
          <p:nvSpPr>
            <p:cNvPr id="46" name="Google Shape;46;p6"/>
            <p:cNvSpPr txBox="1"/>
            <p:nvPr/>
          </p:nvSpPr>
          <p:spPr>
            <a:xfrm>
              <a:off x="1080440" y="127336"/>
              <a:ext cx="2838300" cy="74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50" u="none" cap="none" strike="noStrike">
                  <a:solidFill>
                    <a:srgbClr val="FFFFFF"/>
                  </a:solidFill>
                  <a:latin typeface="Teko"/>
                  <a:ea typeface="Teko"/>
                  <a:cs typeface="Teko"/>
                  <a:sym typeface="Teko"/>
                </a:rPr>
                <a:t>LOGO COMPANY</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7" name="Shape 47"/>
        <p:cNvGrpSpPr/>
        <p:nvPr/>
      </p:nvGrpSpPr>
      <p:grpSpPr>
        <a:xfrm>
          <a:off x="0" y="0"/>
          <a:ext cx="0" cy="0"/>
          <a:chOff x="0" y="0"/>
          <a:chExt cx="0" cy="0"/>
        </a:xfrm>
      </p:grpSpPr>
      <p:pic>
        <p:nvPicPr>
          <p:cNvPr id="48" name="Google Shape;48;p7"/>
          <p:cNvPicPr preferRelativeResize="0"/>
          <p:nvPr/>
        </p:nvPicPr>
        <p:blipFill>
          <a:blip r:embed="rId2">
            <a:alphaModFix/>
          </a:blip>
          <a:stretch>
            <a:fillRect/>
          </a:stretch>
        </p:blipFill>
        <p:spPr>
          <a:xfrm>
            <a:off x="-517482" y="0"/>
            <a:ext cx="19012818" cy="10583301"/>
          </a:xfrm>
          <a:prstGeom prst="rect">
            <a:avLst/>
          </a:prstGeom>
          <a:noFill/>
          <a:ln>
            <a:noFill/>
          </a:ln>
        </p:spPr>
      </p:pic>
      <p:sp>
        <p:nvSpPr>
          <p:cNvPr id="49" name="Google Shape;49;p7"/>
          <p:cNvSpPr txBox="1"/>
          <p:nvPr>
            <p:ph type="title"/>
          </p:nvPr>
        </p:nvSpPr>
        <p:spPr>
          <a:xfrm>
            <a:off x="652400" y="2360250"/>
            <a:ext cx="159435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7"/>
          <p:cNvSpPr txBox="1"/>
          <p:nvPr>
            <p:ph idx="1" type="body"/>
          </p:nvPr>
        </p:nvSpPr>
        <p:spPr>
          <a:xfrm>
            <a:off x="2307251" y="5317575"/>
            <a:ext cx="6113700" cy="3951300"/>
          </a:xfrm>
          <a:prstGeom prst="rect">
            <a:avLst/>
          </a:prstGeom>
          <a:noFill/>
          <a:ln>
            <a:noFill/>
          </a:ln>
        </p:spPr>
        <p:txBody>
          <a:bodyPr anchorCtr="0" anchor="t" bIns="45700" lIns="91425" spcFirstLastPara="1" rIns="91425" wrap="square" tIns="45700">
            <a:normAutofit/>
          </a:bodyPr>
          <a:lstStyle>
            <a:lvl1pPr indent="-368300" lvl="0" marL="457200" algn="l">
              <a:spcBef>
                <a:spcPts val="480"/>
              </a:spcBef>
              <a:spcAft>
                <a:spcPts val="0"/>
              </a:spcAft>
              <a:buClr>
                <a:schemeClr val="dk1"/>
              </a:buClr>
              <a:buSzPts val="2200"/>
              <a:buChar char="•"/>
              <a:defRPr/>
            </a:lvl1pPr>
            <a:lvl2pPr indent="-368300" lvl="1" marL="914400" algn="l">
              <a:spcBef>
                <a:spcPts val="400"/>
              </a:spcBef>
              <a:spcAft>
                <a:spcPts val="0"/>
              </a:spcAft>
              <a:buClr>
                <a:schemeClr val="dk1"/>
              </a:buClr>
              <a:buSzPts val="2200"/>
              <a:buChar char="–"/>
              <a:defRPr/>
            </a:lvl2pPr>
            <a:lvl3pPr indent="-368300" lvl="2" marL="1371600" algn="l">
              <a:spcBef>
                <a:spcPts val="360"/>
              </a:spcBef>
              <a:spcAft>
                <a:spcPts val="0"/>
              </a:spcAft>
              <a:buClr>
                <a:schemeClr val="dk1"/>
              </a:buClr>
              <a:buSzPts val="2200"/>
              <a:buChar char="•"/>
              <a:defRPr/>
            </a:lvl3pPr>
            <a:lvl4pPr indent="-368300" lvl="3" marL="1828800" algn="l">
              <a:spcBef>
                <a:spcPts val="320"/>
              </a:spcBef>
              <a:spcAft>
                <a:spcPts val="0"/>
              </a:spcAft>
              <a:buClr>
                <a:schemeClr val="dk1"/>
              </a:buClr>
              <a:buSzPts val="2200"/>
              <a:buChar char="–"/>
              <a:defRPr/>
            </a:lvl4pPr>
            <a:lvl5pPr indent="-368300" lvl="4" marL="2286000" algn="l">
              <a:spcBef>
                <a:spcPts val="320"/>
              </a:spcBef>
              <a:spcAft>
                <a:spcPts val="0"/>
              </a:spcAft>
              <a:buClr>
                <a:schemeClr val="dk1"/>
              </a:buClr>
              <a:buSzPts val="2200"/>
              <a:buChar char="»"/>
              <a:defRPr/>
            </a:lvl5pPr>
            <a:lvl6pPr indent="-368300" lvl="5" marL="2743200" algn="l">
              <a:spcBef>
                <a:spcPts val="320"/>
              </a:spcBef>
              <a:spcAft>
                <a:spcPts val="0"/>
              </a:spcAft>
              <a:buClr>
                <a:schemeClr val="dk1"/>
              </a:buClr>
              <a:buSzPts val="2200"/>
              <a:buChar char="•"/>
              <a:defRPr/>
            </a:lvl6pPr>
            <a:lvl7pPr indent="-368300" lvl="6" marL="3200400" algn="l">
              <a:spcBef>
                <a:spcPts val="320"/>
              </a:spcBef>
              <a:spcAft>
                <a:spcPts val="0"/>
              </a:spcAft>
              <a:buClr>
                <a:schemeClr val="dk1"/>
              </a:buClr>
              <a:buSzPts val="2200"/>
              <a:buChar char="•"/>
              <a:defRPr/>
            </a:lvl7pPr>
            <a:lvl8pPr indent="-368300" lvl="7" marL="3657600" algn="l">
              <a:spcBef>
                <a:spcPts val="320"/>
              </a:spcBef>
              <a:spcAft>
                <a:spcPts val="0"/>
              </a:spcAft>
              <a:buClr>
                <a:schemeClr val="dk1"/>
              </a:buClr>
              <a:buSzPts val="2200"/>
              <a:buChar char="•"/>
              <a:defRPr/>
            </a:lvl8pPr>
            <a:lvl9pPr indent="-368300" lvl="8" marL="4114800" algn="l">
              <a:spcBef>
                <a:spcPts val="320"/>
              </a:spcBef>
              <a:spcAft>
                <a:spcPts val="0"/>
              </a:spcAft>
              <a:buClr>
                <a:schemeClr val="dk1"/>
              </a:buClr>
              <a:buSzPts val="2200"/>
              <a:buChar char="•"/>
              <a:defRPr/>
            </a:lvl9pPr>
          </a:lstStyle>
          <a:p/>
        </p:txBody>
      </p:sp>
      <p:sp>
        <p:nvSpPr>
          <p:cNvPr id="51" name="Google Shape;51;p7"/>
          <p:cNvSpPr txBox="1"/>
          <p:nvPr>
            <p:ph idx="2" type="body"/>
          </p:nvPr>
        </p:nvSpPr>
        <p:spPr>
          <a:xfrm>
            <a:off x="8644514" y="5317575"/>
            <a:ext cx="6116700" cy="3951300"/>
          </a:xfrm>
          <a:prstGeom prst="rect">
            <a:avLst/>
          </a:prstGeom>
          <a:noFill/>
          <a:ln>
            <a:noFill/>
          </a:ln>
        </p:spPr>
        <p:txBody>
          <a:bodyPr anchorCtr="0" anchor="t" bIns="45700" lIns="91425" spcFirstLastPara="1" rIns="91425" wrap="square" tIns="45700">
            <a:normAutofit/>
          </a:bodyPr>
          <a:lstStyle>
            <a:lvl1pPr indent="-368300" lvl="0" marL="457200" algn="l">
              <a:spcBef>
                <a:spcPts val="480"/>
              </a:spcBef>
              <a:spcAft>
                <a:spcPts val="0"/>
              </a:spcAft>
              <a:buClr>
                <a:schemeClr val="dk1"/>
              </a:buClr>
              <a:buSzPts val="2200"/>
              <a:buChar char="•"/>
              <a:defRPr/>
            </a:lvl1pPr>
            <a:lvl2pPr indent="-368300" lvl="1" marL="914400" algn="l">
              <a:spcBef>
                <a:spcPts val="400"/>
              </a:spcBef>
              <a:spcAft>
                <a:spcPts val="0"/>
              </a:spcAft>
              <a:buClr>
                <a:schemeClr val="dk1"/>
              </a:buClr>
              <a:buSzPts val="2200"/>
              <a:buChar char="–"/>
              <a:defRPr/>
            </a:lvl2pPr>
            <a:lvl3pPr indent="-368300" lvl="2" marL="1371600" algn="l">
              <a:spcBef>
                <a:spcPts val="360"/>
              </a:spcBef>
              <a:spcAft>
                <a:spcPts val="0"/>
              </a:spcAft>
              <a:buClr>
                <a:schemeClr val="dk1"/>
              </a:buClr>
              <a:buSzPts val="2200"/>
              <a:buChar char="•"/>
              <a:defRPr/>
            </a:lvl3pPr>
            <a:lvl4pPr indent="-368300" lvl="3" marL="1828800" algn="l">
              <a:spcBef>
                <a:spcPts val="320"/>
              </a:spcBef>
              <a:spcAft>
                <a:spcPts val="0"/>
              </a:spcAft>
              <a:buClr>
                <a:schemeClr val="dk1"/>
              </a:buClr>
              <a:buSzPts val="2200"/>
              <a:buChar char="–"/>
              <a:defRPr/>
            </a:lvl4pPr>
            <a:lvl5pPr indent="-368300" lvl="4" marL="2286000" algn="l">
              <a:spcBef>
                <a:spcPts val="320"/>
              </a:spcBef>
              <a:spcAft>
                <a:spcPts val="0"/>
              </a:spcAft>
              <a:buClr>
                <a:schemeClr val="dk1"/>
              </a:buClr>
              <a:buSzPts val="2200"/>
              <a:buChar char="»"/>
              <a:defRPr/>
            </a:lvl5pPr>
            <a:lvl6pPr indent="-368300" lvl="5" marL="2743200" algn="l">
              <a:spcBef>
                <a:spcPts val="320"/>
              </a:spcBef>
              <a:spcAft>
                <a:spcPts val="0"/>
              </a:spcAft>
              <a:buClr>
                <a:schemeClr val="dk1"/>
              </a:buClr>
              <a:buSzPts val="2200"/>
              <a:buChar char="•"/>
              <a:defRPr/>
            </a:lvl6pPr>
            <a:lvl7pPr indent="-368300" lvl="6" marL="3200400" algn="l">
              <a:spcBef>
                <a:spcPts val="320"/>
              </a:spcBef>
              <a:spcAft>
                <a:spcPts val="0"/>
              </a:spcAft>
              <a:buClr>
                <a:schemeClr val="dk1"/>
              </a:buClr>
              <a:buSzPts val="2200"/>
              <a:buChar char="•"/>
              <a:defRPr/>
            </a:lvl7pPr>
            <a:lvl8pPr indent="-368300" lvl="7" marL="3657600" algn="l">
              <a:spcBef>
                <a:spcPts val="320"/>
              </a:spcBef>
              <a:spcAft>
                <a:spcPts val="0"/>
              </a:spcAft>
              <a:buClr>
                <a:schemeClr val="dk1"/>
              </a:buClr>
              <a:buSzPts val="2200"/>
              <a:buChar char="•"/>
              <a:defRPr/>
            </a:lvl8pPr>
            <a:lvl9pPr indent="-368300" lvl="8" marL="4114800" algn="l">
              <a:spcBef>
                <a:spcPts val="320"/>
              </a:spcBef>
              <a:spcAft>
                <a:spcPts val="0"/>
              </a:spcAft>
              <a:buClr>
                <a:schemeClr val="dk1"/>
              </a:buClr>
              <a:buSzPts val="2200"/>
              <a:buChar char="•"/>
              <a:defRPr/>
            </a:lvl9pPr>
          </a:lstStyle>
          <a:p/>
        </p:txBody>
      </p:sp>
      <p:grpSp>
        <p:nvGrpSpPr>
          <p:cNvPr id="52" name="Google Shape;52;p7"/>
          <p:cNvGrpSpPr/>
          <p:nvPr/>
        </p:nvGrpSpPr>
        <p:grpSpPr>
          <a:xfrm>
            <a:off x="463151" y="452860"/>
            <a:ext cx="2939055" cy="698967"/>
            <a:chOff x="0" y="0"/>
            <a:chExt cx="3918740" cy="931956"/>
          </a:xfrm>
        </p:grpSpPr>
        <p:grpSp>
          <p:nvGrpSpPr>
            <p:cNvPr id="53" name="Google Shape;53;p7"/>
            <p:cNvGrpSpPr/>
            <p:nvPr/>
          </p:nvGrpSpPr>
          <p:grpSpPr>
            <a:xfrm>
              <a:off x="0" y="0"/>
              <a:ext cx="931956" cy="931956"/>
              <a:chOff x="0" y="0"/>
              <a:chExt cx="812800" cy="812800"/>
            </a:xfrm>
          </p:grpSpPr>
          <p:sp>
            <p:nvSpPr>
              <p:cNvPr id="54" name="Google Shape;54;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 name="Google Shape;56;p7"/>
            <p:cNvSpPr/>
            <p:nvPr/>
          </p:nvSpPr>
          <p:spPr>
            <a:xfrm>
              <a:off x="126847" y="135566"/>
              <a:ext cx="678264" cy="675797"/>
            </a:xfrm>
            <a:custGeom>
              <a:rect b="b" l="l" r="r" t="t"/>
              <a:pathLst>
                <a:path extrusionOk="0" h="675797" w="678264">
                  <a:moveTo>
                    <a:pt x="0" y="0"/>
                  </a:moveTo>
                  <a:lnTo>
                    <a:pt x="678264" y="0"/>
                  </a:lnTo>
                  <a:lnTo>
                    <a:pt x="678264" y="675797"/>
                  </a:lnTo>
                  <a:lnTo>
                    <a:pt x="0" y="675797"/>
                  </a:lnTo>
                  <a:lnTo>
                    <a:pt x="0" y="0"/>
                  </a:lnTo>
                  <a:close/>
                </a:path>
              </a:pathLst>
            </a:custGeom>
            <a:blipFill rotWithShape="1">
              <a:blip r:embed="rId3">
                <a:alphaModFix/>
              </a:blip>
              <a:stretch>
                <a:fillRect b="0" l="0" r="0" t="0"/>
              </a:stretch>
            </a:blipFill>
            <a:ln>
              <a:noFill/>
            </a:ln>
          </p:spPr>
        </p:sp>
        <p:sp>
          <p:nvSpPr>
            <p:cNvPr id="57" name="Google Shape;57;p7"/>
            <p:cNvSpPr txBox="1"/>
            <p:nvPr/>
          </p:nvSpPr>
          <p:spPr>
            <a:xfrm>
              <a:off x="1080440" y="127336"/>
              <a:ext cx="2838300" cy="74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50" u="none" cap="none" strike="noStrike">
                  <a:solidFill>
                    <a:srgbClr val="FFFFFF"/>
                  </a:solidFill>
                  <a:latin typeface="Teko"/>
                  <a:ea typeface="Teko"/>
                  <a:cs typeface="Teko"/>
                  <a:sym typeface="Teko"/>
                </a:rPr>
                <a:t>LOGO COMPANY</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 name="Shape 58"/>
        <p:cNvGrpSpPr/>
        <p:nvPr/>
      </p:nvGrpSpPr>
      <p:grpSpPr>
        <a:xfrm>
          <a:off x="0" y="0"/>
          <a:ext cx="0" cy="0"/>
          <a:chOff x="0" y="0"/>
          <a:chExt cx="0" cy="0"/>
        </a:xfrm>
      </p:grpSpPr>
      <p:sp>
        <p:nvSpPr>
          <p:cNvPr id="59" name="Google Shape;59;p8"/>
          <p:cNvSpPr txBox="1"/>
          <p:nvPr>
            <p:ph type="title"/>
          </p:nvPr>
        </p:nvSpPr>
        <p:spPr>
          <a:xfrm>
            <a:off x="652400" y="2360250"/>
            <a:ext cx="159435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60" name="Google Shape;60;p8"/>
          <p:cNvGrpSpPr/>
          <p:nvPr/>
        </p:nvGrpSpPr>
        <p:grpSpPr>
          <a:xfrm>
            <a:off x="463151" y="452860"/>
            <a:ext cx="2939055" cy="698967"/>
            <a:chOff x="0" y="0"/>
            <a:chExt cx="3918740" cy="931956"/>
          </a:xfrm>
        </p:grpSpPr>
        <p:grpSp>
          <p:nvGrpSpPr>
            <p:cNvPr id="61" name="Google Shape;61;p8"/>
            <p:cNvGrpSpPr/>
            <p:nvPr/>
          </p:nvGrpSpPr>
          <p:grpSpPr>
            <a:xfrm>
              <a:off x="0" y="0"/>
              <a:ext cx="931956" cy="931956"/>
              <a:chOff x="0" y="0"/>
              <a:chExt cx="812800" cy="812800"/>
            </a:xfrm>
          </p:grpSpPr>
          <p:sp>
            <p:nvSpPr>
              <p:cNvPr id="62" name="Google Shape;62;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 name="Google Shape;64;p8"/>
            <p:cNvSpPr/>
            <p:nvPr/>
          </p:nvSpPr>
          <p:spPr>
            <a:xfrm>
              <a:off x="126847" y="135566"/>
              <a:ext cx="678264" cy="675797"/>
            </a:xfrm>
            <a:custGeom>
              <a:rect b="b" l="l" r="r" t="t"/>
              <a:pathLst>
                <a:path extrusionOk="0" h="675797" w="678264">
                  <a:moveTo>
                    <a:pt x="0" y="0"/>
                  </a:moveTo>
                  <a:lnTo>
                    <a:pt x="678264" y="0"/>
                  </a:lnTo>
                  <a:lnTo>
                    <a:pt x="678264" y="675797"/>
                  </a:lnTo>
                  <a:lnTo>
                    <a:pt x="0" y="675797"/>
                  </a:lnTo>
                  <a:lnTo>
                    <a:pt x="0" y="0"/>
                  </a:lnTo>
                  <a:close/>
                </a:path>
              </a:pathLst>
            </a:custGeom>
            <a:blipFill rotWithShape="1">
              <a:blip r:embed="rId2">
                <a:alphaModFix/>
              </a:blip>
              <a:stretch>
                <a:fillRect b="0" l="0" r="0" t="0"/>
              </a:stretch>
            </a:blipFill>
            <a:ln>
              <a:noFill/>
            </a:ln>
          </p:spPr>
        </p:sp>
        <p:sp>
          <p:nvSpPr>
            <p:cNvPr id="65" name="Google Shape;65;p8"/>
            <p:cNvSpPr txBox="1"/>
            <p:nvPr/>
          </p:nvSpPr>
          <p:spPr>
            <a:xfrm>
              <a:off x="1080440" y="127336"/>
              <a:ext cx="2838300" cy="74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50" u="none" cap="none" strike="noStrike">
                  <a:solidFill>
                    <a:srgbClr val="FFFFFF"/>
                  </a:solidFill>
                  <a:latin typeface="Teko"/>
                  <a:ea typeface="Teko"/>
                  <a:cs typeface="Teko"/>
                  <a:sym typeface="Teko"/>
                </a:rPr>
                <a:t>LOGO COMPANY</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6" name="Shape 66"/>
        <p:cNvGrpSpPr/>
        <p:nvPr/>
      </p:nvGrpSpPr>
      <p:grpSpPr>
        <a:xfrm>
          <a:off x="0" y="0"/>
          <a:ext cx="0" cy="0"/>
          <a:chOff x="0" y="0"/>
          <a:chExt cx="0" cy="0"/>
        </a:xfrm>
      </p:grpSpPr>
      <p:sp>
        <p:nvSpPr>
          <p:cNvPr id="67" name="Google Shape;67;p9"/>
          <p:cNvSpPr txBox="1"/>
          <p:nvPr>
            <p:ph type="title"/>
          </p:nvPr>
        </p:nvSpPr>
        <p:spPr>
          <a:xfrm>
            <a:off x="603275" y="3716800"/>
            <a:ext cx="155529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2000"/>
              <a:buNone/>
              <a:defRPr/>
            </a:lvl1pPr>
            <a:lvl2pPr lvl="1">
              <a:spcBef>
                <a:spcPts val="0"/>
              </a:spcBef>
              <a:spcAft>
                <a:spcPts val="0"/>
              </a:spcAft>
              <a:buSzPts val="12000"/>
              <a:buFont typeface="Teko"/>
              <a:buNone/>
              <a:defRPr sz="12000">
                <a:latin typeface="Teko"/>
                <a:ea typeface="Teko"/>
                <a:cs typeface="Teko"/>
                <a:sym typeface="Teko"/>
              </a:defRPr>
            </a:lvl2pPr>
            <a:lvl3pPr lvl="2">
              <a:spcBef>
                <a:spcPts val="0"/>
              </a:spcBef>
              <a:spcAft>
                <a:spcPts val="0"/>
              </a:spcAft>
              <a:buSzPts val="12000"/>
              <a:buFont typeface="Teko"/>
              <a:buNone/>
              <a:defRPr sz="12000">
                <a:latin typeface="Teko"/>
                <a:ea typeface="Teko"/>
                <a:cs typeface="Teko"/>
                <a:sym typeface="Teko"/>
              </a:defRPr>
            </a:lvl3pPr>
            <a:lvl4pPr lvl="3">
              <a:spcBef>
                <a:spcPts val="0"/>
              </a:spcBef>
              <a:spcAft>
                <a:spcPts val="0"/>
              </a:spcAft>
              <a:buSzPts val="12000"/>
              <a:buFont typeface="Teko"/>
              <a:buNone/>
              <a:defRPr sz="12000">
                <a:latin typeface="Teko"/>
                <a:ea typeface="Teko"/>
                <a:cs typeface="Teko"/>
                <a:sym typeface="Teko"/>
              </a:defRPr>
            </a:lvl4pPr>
            <a:lvl5pPr lvl="4">
              <a:spcBef>
                <a:spcPts val="0"/>
              </a:spcBef>
              <a:spcAft>
                <a:spcPts val="0"/>
              </a:spcAft>
              <a:buSzPts val="12000"/>
              <a:buFont typeface="Teko"/>
              <a:buNone/>
              <a:defRPr sz="12000">
                <a:latin typeface="Teko"/>
                <a:ea typeface="Teko"/>
                <a:cs typeface="Teko"/>
                <a:sym typeface="Teko"/>
              </a:defRPr>
            </a:lvl5pPr>
            <a:lvl6pPr lvl="5">
              <a:spcBef>
                <a:spcPts val="0"/>
              </a:spcBef>
              <a:spcAft>
                <a:spcPts val="0"/>
              </a:spcAft>
              <a:buSzPts val="12000"/>
              <a:buFont typeface="Teko"/>
              <a:buNone/>
              <a:defRPr sz="12000">
                <a:latin typeface="Teko"/>
                <a:ea typeface="Teko"/>
                <a:cs typeface="Teko"/>
                <a:sym typeface="Teko"/>
              </a:defRPr>
            </a:lvl6pPr>
            <a:lvl7pPr lvl="6">
              <a:spcBef>
                <a:spcPts val="0"/>
              </a:spcBef>
              <a:spcAft>
                <a:spcPts val="0"/>
              </a:spcAft>
              <a:buSzPts val="12000"/>
              <a:buFont typeface="Teko"/>
              <a:buNone/>
              <a:defRPr sz="12000">
                <a:latin typeface="Teko"/>
                <a:ea typeface="Teko"/>
                <a:cs typeface="Teko"/>
                <a:sym typeface="Teko"/>
              </a:defRPr>
            </a:lvl7pPr>
            <a:lvl8pPr lvl="7">
              <a:spcBef>
                <a:spcPts val="0"/>
              </a:spcBef>
              <a:spcAft>
                <a:spcPts val="0"/>
              </a:spcAft>
              <a:buSzPts val="12000"/>
              <a:buFont typeface="Teko"/>
              <a:buNone/>
              <a:defRPr sz="12000">
                <a:latin typeface="Teko"/>
                <a:ea typeface="Teko"/>
                <a:cs typeface="Teko"/>
                <a:sym typeface="Teko"/>
              </a:defRPr>
            </a:lvl8pPr>
            <a:lvl9pPr lvl="8">
              <a:spcBef>
                <a:spcPts val="0"/>
              </a:spcBef>
              <a:spcAft>
                <a:spcPts val="0"/>
              </a:spcAft>
              <a:buSzPts val="12000"/>
              <a:buFont typeface="Teko"/>
              <a:buNone/>
              <a:defRPr sz="12000">
                <a:latin typeface="Teko"/>
                <a:ea typeface="Teko"/>
                <a:cs typeface="Teko"/>
                <a:sym typeface="Teko"/>
              </a:defRPr>
            </a:lvl9pPr>
          </a:lstStyle>
          <a:p/>
        </p:txBody>
      </p:sp>
      <p:sp>
        <p:nvSpPr>
          <p:cNvPr id="68" name="Google Shape;68;p9"/>
          <p:cNvSpPr txBox="1"/>
          <p:nvPr>
            <p:ph idx="1" type="body"/>
          </p:nvPr>
        </p:nvSpPr>
        <p:spPr>
          <a:xfrm>
            <a:off x="8469600" y="5251600"/>
            <a:ext cx="6995700" cy="3768900"/>
          </a:xfrm>
          <a:prstGeom prst="rect">
            <a:avLst/>
          </a:prstGeom>
          <a:noFill/>
          <a:ln>
            <a:noFill/>
          </a:ln>
        </p:spPr>
        <p:txBody>
          <a:bodyPr anchorCtr="0" anchor="t" bIns="45700" lIns="91425" spcFirstLastPara="1" rIns="91425" wrap="square" tIns="45700">
            <a:normAutofit/>
          </a:bodyPr>
          <a:lstStyle>
            <a:lvl1pPr indent="-368300" lvl="0" marL="457200" algn="l">
              <a:spcBef>
                <a:spcPts val="640"/>
              </a:spcBef>
              <a:spcAft>
                <a:spcPts val="0"/>
              </a:spcAft>
              <a:buClr>
                <a:schemeClr val="dk1"/>
              </a:buClr>
              <a:buSzPts val="2200"/>
              <a:buChar char="•"/>
              <a:defRPr/>
            </a:lvl1pPr>
            <a:lvl2pPr indent="-368300" lvl="1" marL="914400" algn="l">
              <a:spcBef>
                <a:spcPts val="560"/>
              </a:spcBef>
              <a:spcAft>
                <a:spcPts val="0"/>
              </a:spcAft>
              <a:buClr>
                <a:schemeClr val="dk1"/>
              </a:buClr>
              <a:buSzPts val="2200"/>
              <a:buChar char="–"/>
              <a:defRPr/>
            </a:lvl2pPr>
            <a:lvl3pPr indent="-368300" lvl="2" marL="1371600" algn="l">
              <a:spcBef>
                <a:spcPts val="480"/>
              </a:spcBef>
              <a:spcAft>
                <a:spcPts val="0"/>
              </a:spcAft>
              <a:buClr>
                <a:schemeClr val="dk1"/>
              </a:buClr>
              <a:buSzPts val="2200"/>
              <a:buChar char="•"/>
              <a:defRPr/>
            </a:lvl3pPr>
            <a:lvl4pPr indent="-368300" lvl="3" marL="1828800" algn="l">
              <a:spcBef>
                <a:spcPts val="400"/>
              </a:spcBef>
              <a:spcAft>
                <a:spcPts val="0"/>
              </a:spcAft>
              <a:buClr>
                <a:schemeClr val="dk1"/>
              </a:buClr>
              <a:buSzPts val="2200"/>
              <a:buChar char="–"/>
              <a:defRPr/>
            </a:lvl4pPr>
            <a:lvl5pPr indent="-368300" lvl="4" marL="2286000" algn="l">
              <a:spcBef>
                <a:spcPts val="400"/>
              </a:spcBef>
              <a:spcAft>
                <a:spcPts val="0"/>
              </a:spcAft>
              <a:buClr>
                <a:schemeClr val="dk1"/>
              </a:buClr>
              <a:buSzPts val="2200"/>
              <a:buChar char="»"/>
              <a:defRPr/>
            </a:lvl5pPr>
            <a:lvl6pPr indent="-368300" lvl="5" marL="2743200" algn="l">
              <a:spcBef>
                <a:spcPts val="400"/>
              </a:spcBef>
              <a:spcAft>
                <a:spcPts val="0"/>
              </a:spcAft>
              <a:buClr>
                <a:schemeClr val="dk1"/>
              </a:buClr>
              <a:buSzPts val="2200"/>
              <a:buChar char="•"/>
              <a:defRPr/>
            </a:lvl6pPr>
            <a:lvl7pPr indent="-368300" lvl="6" marL="3200400" algn="l">
              <a:spcBef>
                <a:spcPts val="400"/>
              </a:spcBef>
              <a:spcAft>
                <a:spcPts val="0"/>
              </a:spcAft>
              <a:buClr>
                <a:schemeClr val="dk1"/>
              </a:buClr>
              <a:buSzPts val="2200"/>
              <a:buChar char="•"/>
              <a:defRPr/>
            </a:lvl7pPr>
            <a:lvl8pPr indent="-368300" lvl="7" marL="3657600" algn="l">
              <a:spcBef>
                <a:spcPts val="400"/>
              </a:spcBef>
              <a:spcAft>
                <a:spcPts val="0"/>
              </a:spcAft>
              <a:buClr>
                <a:schemeClr val="dk1"/>
              </a:buClr>
              <a:buSzPts val="2200"/>
              <a:buChar char="•"/>
              <a:defRPr/>
            </a:lvl8pPr>
            <a:lvl9pPr indent="-368300" lvl="8" marL="4114800" algn="l">
              <a:spcBef>
                <a:spcPts val="400"/>
              </a:spcBef>
              <a:spcAft>
                <a:spcPts val="0"/>
              </a:spcAft>
              <a:buClr>
                <a:schemeClr val="dk1"/>
              </a:buClr>
              <a:buSzPts val="2200"/>
              <a:buChar char="•"/>
              <a:defRPr/>
            </a:lvl9pPr>
          </a:lstStyle>
          <a:p/>
        </p:txBody>
      </p:sp>
      <p:sp>
        <p:nvSpPr>
          <p:cNvPr id="69" name="Google Shape;69;p9"/>
          <p:cNvSpPr txBox="1"/>
          <p:nvPr>
            <p:ph idx="2" type="body"/>
          </p:nvPr>
        </p:nvSpPr>
        <p:spPr>
          <a:xfrm>
            <a:off x="3402200" y="5251600"/>
            <a:ext cx="49179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200"/>
              <a:buNone/>
              <a:defRPr/>
            </a:lvl1pPr>
            <a:lvl2pPr indent="-228600" lvl="1" marL="914400" algn="l">
              <a:spcBef>
                <a:spcPts val="240"/>
              </a:spcBef>
              <a:spcAft>
                <a:spcPts val="0"/>
              </a:spcAft>
              <a:buClr>
                <a:schemeClr val="dk1"/>
              </a:buClr>
              <a:buSzPts val="2200"/>
              <a:buNone/>
              <a:defRPr/>
            </a:lvl2pPr>
            <a:lvl3pPr indent="-228600" lvl="2" marL="1371600" algn="l">
              <a:spcBef>
                <a:spcPts val="200"/>
              </a:spcBef>
              <a:spcAft>
                <a:spcPts val="0"/>
              </a:spcAft>
              <a:buClr>
                <a:schemeClr val="dk1"/>
              </a:buClr>
              <a:buSzPts val="2200"/>
              <a:buNone/>
              <a:defRPr/>
            </a:lvl3pPr>
            <a:lvl4pPr indent="-228600" lvl="3" marL="1828800" algn="l">
              <a:spcBef>
                <a:spcPts val="180"/>
              </a:spcBef>
              <a:spcAft>
                <a:spcPts val="0"/>
              </a:spcAft>
              <a:buClr>
                <a:schemeClr val="dk1"/>
              </a:buClr>
              <a:buSzPts val="2200"/>
              <a:buNone/>
              <a:defRPr/>
            </a:lvl4pPr>
            <a:lvl5pPr indent="-228600" lvl="4" marL="2286000" algn="l">
              <a:spcBef>
                <a:spcPts val="180"/>
              </a:spcBef>
              <a:spcAft>
                <a:spcPts val="0"/>
              </a:spcAft>
              <a:buClr>
                <a:schemeClr val="dk1"/>
              </a:buClr>
              <a:buSzPts val="2200"/>
              <a:buNone/>
              <a:defRPr/>
            </a:lvl5pPr>
            <a:lvl6pPr indent="-228600" lvl="5" marL="2743200" algn="l">
              <a:spcBef>
                <a:spcPts val="180"/>
              </a:spcBef>
              <a:spcAft>
                <a:spcPts val="0"/>
              </a:spcAft>
              <a:buClr>
                <a:schemeClr val="dk1"/>
              </a:buClr>
              <a:buSzPts val="2200"/>
              <a:buNone/>
              <a:defRPr/>
            </a:lvl6pPr>
            <a:lvl7pPr indent="-228600" lvl="6" marL="3200400" algn="l">
              <a:spcBef>
                <a:spcPts val="180"/>
              </a:spcBef>
              <a:spcAft>
                <a:spcPts val="0"/>
              </a:spcAft>
              <a:buClr>
                <a:schemeClr val="dk1"/>
              </a:buClr>
              <a:buSzPts val="2200"/>
              <a:buNone/>
              <a:defRPr/>
            </a:lvl7pPr>
            <a:lvl8pPr indent="-228600" lvl="7" marL="3657600" algn="l">
              <a:spcBef>
                <a:spcPts val="180"/>
              </a:spcBef>
              <a:spcAft>
                <a:spcPts val="0"/>
              </a:spcAft>
              <a:buClr>
                <a:schemeClr val="dk1"/>
              </a:buClr>
              <a:buSzPts val="2200"/>
              <a:buNone/>
              <a:defRPr/>
            </a:lvl8pPr>
            <a:lvl9pPr indent="-228600" lvl="8" marL="4114800" algn="l">
              <a:spcBef>
                <a:spcPts val="180"/>
              </a:spcBef>
              <a:spcAft>
                <a:spcPts val="0"/>
              </a:spcAft>
              <a:buClr>
                <a:schemeClr val="dk1"/>
              </a:buClr>
              <a:buSzPts val="2200"/>
              <a:buNone/>
              <a:defRPr/>
            </a:lvl9pPr>
          </a:lstStyle>
          <a:p/>
        </p:txBody>
      </p:sp>
      <p:grpSp>
        <p:nvGrpSpPr>
          <p:cNvPr id="70" name="Google Shape;70;p9"/>
          <p:cNvGrpSpPr/>
          <p:nvPr/>
        </p:nvGrpSpPr>
        <p:grpSpPr>
          <a:xfrm>
            <a:off x="463151" y="452860"/>
            <a:ext cx="2939055" cy="698967"/>
            <a:chOff x="0" y="0"/>
            <a:chExt cx="3918740" cy="931956"/>
          </a:xfrm>
        </p:grpSpPr>
        <p:grpSp>
          <p:nvGrpSpPr>
            <p:cNvPr id="71" name="Google Shape;71;p9"/>
            <p:cNvGrpSpPr/>
            <p:nvPr/>
          </p:nvGrpSpPr>
          <p:grpSpPr>
            <a:xfrm>
              <a:off x="0" y="0"/>
              <a:ext cx="931956" cy="931956"/>
              <a:chOff x="0" y="0"/>
              <a:chExt cx="812800" cy="812800"/>
            </a:xfrm>
          </p:grpSpPr>
          <p:sp>
            <p:nvSpPr>
              <p:cNvPr id="72" name="Google Shape;72;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9"/>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4" name="Google Shape;74;p9"/>
            <p:cNvSpPr/>
            <p:nvPr/>
          </p:nvSpPr>
          <p:spPr>
            <a:xfrm>
              <a:off x="126847" y="135566"/>
              <a:ext cx="678264" cy="675797"/>
            </a:xfrm>
            <a:custGeom>
              <a:rect b="b" l="l" r="r" t="t"/>
              <a:pathLst>
                <a:path extrusionOk="0" h="675797" w="678264">
                  <a:moveTo>
                    <a:pt x="0" y="0"/>
                  </a:moveTo>
                  <a:lnTo>
                    <a:pt x="678264" y="0"/>
                  </a:lnTo>
                  <a:lnTo>
                    <a:pt x="678264" y="675797"/>
                  </a:lnTo>
                  <a:lnTo>
                    <a:pt x="0" y="675797"/>
                  </a:lnTo>
                  <a:lnTo>
                    <a:pt x="0" y="0"/>
                  </a:lnTo>
                  <a:close/>
                </a:path>
              </a:pathLst>
            </a:custGeom>
            <a:blipFill rotWithShape="1">
              <a:blip r:embed="rId2">
                <a:alphaModFix/>
              </a:blip>
              <a:stretch>
                <a:fillRect b="0" l="0" r="0" t="0"/>
              </a:stretch>
            </a:blipFill>
            <a:ln>
              <a:noFill/>
            </a:ln>
          </p:spPr>
        </p:sp>
        <p:sp>
          <p:nvSpPr>
            <p:cNvPr id="75" name="Google Shape;75;p9"/>
            <p:cNvSpPr txBox="1"/>
            <p:nvPr/>
          </p:nvSpPr>
          <p:spPr>
            <a:xfrm>
              <a:off x="1080440" y="127336"/>
              <a:ext cx="2838300" cy="74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50" u="none" cap="none" strike="noStrike">
                  <a:solidFill>
                    <a:srgbClr val="FFFFFF"/>
                  </a:solidFill>
                  <a:latin typeface="Teko"/>
                  <a:ea typeface="Teko"/>
                  <a:cs typeface="Teko"/>
                  <a:sym typeface="Teko"/>
                </a:rPr>
                <a:t>LOGO COMPANY</a:t>
              </a: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6" name="Shape 76"/>
        <p:cNvGrpSpPr/>
        <p:nvPr/>
      </p:nvGrpSpPr>
      <p:grpSpPr>
        <a:xfrm>
          <a:off x="0" y="0"/>
          <a:ext cx="0" cy="0"/>
          <a:chOff x="0" y="0"/>
          <a:chExt cx="0" cy="0"/>
        </a:xfrm>
      </p:grpSpPr>
      <p:sp>
        <p:nvSpPr>
          <p:cNvPr id="77" name="Google Shape;77;p10"/>
          <p:cNvSpPr txBox="1"/>
          <p:nvPr>
            <p:ph type="title"/>
          </p:nvPr>
        </p:nvSpPr>
        <p:spPr>
          <a:xfrm>
            <a:off x="573125" y="4267200"/>
            <a:ext cx="152331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2000"/>
              <a:buNone/>
              <a:defRPr/>
            </a:lvl1pPr>
            <a:lvl2pPr lvl="1">
              <a:spcBef>
                <a:spcPts val="0"/>
              </a:spcBef>
              <a:spcAft>
                <a:spcPts val="0"/>
              </a:spcAft>
              <a:buSzPts val="12000"/>
              <a:buFont typeface="Teko"/>
              <a:buNone/>
              <a:defRPr sz="12000">
                <a:latin typeface="Teko"/>
                <a:ea typeface="Teko"/>
                <a:cs typeface="Teko"/>
                <a:sym typeface="Teko"/>
              </a:defRPr>
            </a:lvl2pPr>
            <a:lvl3pPr lvl="2">
              <a:spcBef>
                <a:spcPts val="0"/>
              </a:spcBef>
              <a:spcAft>
                <a:spcPts val="0"/>
              </a:spcAft>
              <a:buSzPts val="12000"/>
              <a:buFont typeface="Teko"/>
              <a:buNone/>
              <a:defRPr sz="12000">
                <a:latin typeface="Teko"/>
                <a:ea typeface="Teko"/>
                <a:cs typeface="Teko"/>
                <a:sym typeface="Teko"/>
              </a:defRPr>
            </a:lvl3pPr>
            <a:lvl4pPr lvl="3">
              <a:spcBef>
                <a:spcPts val="0"/>
              </a:spcBef>
              <a:spcAft>
                <a:spcPts val="0"/>
              </a:spcAft>
              <a:buSzPts val="12000"/>
              <a:buFont typeface="Teko"/>
              <a:buNone/>
              <a:defRPr sz="12000">
                <a:latin typeface="Teko"/>
                <a:ea typeface="Teko"/>
                <a:cs typeface="Teko"/>
                <a:sym typeface="Teko"/>
              </a:defRPr>
            </a:lvl4pPr>
            <a:lvl5pPr lvl="4">
              <a:spcBef>
                <a:spcPts val="0"/>
              </a:spcBef>
              <a:spcAft>
                <a:spcPts val="0"/>
              </a:spcAft>
              <a:buSzPts val="12000"/>
              <a:buFont typeface="Teko"/>
              <a:buNone/>
              <a:defRPr sz="12000">
                <a:latin typeface="Teko"/>
                <a:ea typeface="Teko"/>
                <a:cs typeface="Teko"/>
                <a:sym typeface="Teko"/>
              </a:defRPr>
            </a:lvl5pPr>
            <a:lvl6pPr lvl="5">
              <a:spcBef>
                <a:spcPts val="0"/>
              </a:spcBef>
              <a:spcAft>
                <a:spcPts val="0"/>
              </a:spcAft>
              <a:buSzPts val="12000"/>
              <a:buFont typeface="Teko"/>
              <a:buNone/>
              <a:defRPr sz="12000">
                <a:latin typeface="Teko"/>
                <a:ea typeface="Teko"/>
                <a:cs typeface="Teko"/>
                <a:sym typeface="Teko"/>
              </a:defRPr>
            </a:lvl6pPr>
            <a:lvl7pPr lvl="6">
              <a:spcBef>
                <a:spcPts val="0"/>
              </a:spcBef>
              <a:spcAft>
                <a:spcPts val="0"/>
              </a:spcAft>
              <a:buSzPts val="12000"/>
              <a:buFont typeface="Teko"/>
              <a:buNone/>
              <a:defRPr sz="12000">
                <a:latin typeface="Teko"/>
                <a:ea typeface="Teko"/>
                <a:cs typeface="Teko"/>
                <a:sym typeface="Teko"/>
              </a:defRPr>
            </a:lvl7pPr>
            <a:lvl8pPr lvl="7">
              <a:spcBef>
                <a:spcPts val="0"/>
              </a:spcBef>
              <a:spcAft>
                <a:spcPts val="0"/>
              </a:spcAft>
              <a:buSzPts val="12000"/>
              <a:buFont typeface="Teko"/>
              <a:buNone/>
              <a:defRPr sz="12000">
                <a:latin typeface="Teko"/>
                <a:ea typeface="Teko"/>
                <a:cs typeface="Teko"/>
                <a:sym typeface="Teko"/>
              </a:defRPr>
            </a:lvl8pPr>
            <a:lvl9pPr lvl="8">
              <a:spcBef>
                <a:spcPts val="0"/>
              </a:spcBef>
              <a:spcAft>
                <a:spcPts val="0"/>
              </a:spcAft>
              <a:buSzPts val="12000"/>
              <a:buFont typeface="Teko"/>
              <a:buNone/>
              <a:defRPr sz="12000">
                <a:latin typeface="Teko"/>
                <a:ea typeface="Teko"/>
                <a:cs typeface="Teko"/>
                <a:sym typeface="Teko"/>
              </a:defRPr>
            </a:lvl9pPr>
          </a:lstStyle>
          <a:p/>
        </p:txBody>
      </p:sp>
      <p:sp>
        <p:nvSpPr>
          <p:cNvPr id="78" name="Google Shape;78;p10"/>
          <p:cNvSpPr/>
          <p:nvPr>
            <p:ph idx="2" type="pic"/>
          </p:nvPr>
        </p:nvSpPr>
        <p:spPr>
          <a:xfrm>
            <a:off x="11579221" y="5937525"/>
            <a:ext cx="3487800" cy="2616000"/>
          </a:xfrm>
          <a:prstGeom prst="rect">
            <a:avLst/>
          </a:prstGeom>
          <a:noFill/>
          <a:ln>
            <a:noFill/>
          </a:ln>
        </p:spPr>
      </p:sp>
      <p:sp>
        <p:nvSpPr>
          <p:cNvPr id="79" name="Google Shape;79;p10"/>
          <p:cNvSpPr txBox="1"/>
          <p:nvPr>
            <p:ph idx="1" type="body"/>
          </p:nvPr>
        </p:nvSpPr>
        <p:spPr>
          <a:xfrm>
            <a:off x="2280263" y="5702863"/>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200"/>
              <a:buNone/>
              <a:defRPr/>
            </a:lvl1pPr>
            <a:lvl2pPr indent="-228600" lvl="1" marL="914400" algn="l">
              <a:spcBef>
                <a:spcPts val="240"/>
              </a:spcBef>
              <a:spcAft>
                <a:spcPts val="0"/>
              </a:spcAft>
              <a:buClr>
                <a:schemeClr val="dk1"/>
              </a:buClr>
              <a:buSzPts val="2200"/>
              <a:buNone/>
              <a:defRPr/>
            </a:lvl2pPr>
            <a:lvl3pPr indent="-228600" lvl="2" marL="1371600" algn="l">
              <a:spcBef>
                <a:spcPts val="200"/>
              </a:spcBef>
              <a:spcAft>
                <a:spcPts val="0"/>
              </a:spcAft>
              <a:buClr>
                <a:schemeClr val="dk1"/>
              </a:buClr>
              <a:buSzPts val="2200"/>
              <a:buNone/>
              <a:defRPr/>
            </a:lvl3pPr>
            <a:lvl4pPr indent="-228600" lvl="3" marL="1828800" algn="l">
              <a:spcBef>
                <a:spcPts val="180"/>
              </a:spcBef>
              <a:spcAft>
                <a:spcPts val="0"/>
              </a:spcAft>
              <a:buClr>
                <a:schemeClr val="dk1"/>
              </a:buClr>
              <a:buSzPts val="2200"/>
              <a:buNone/>
              <a:defRPr/>
            </a:lvl4pPr>
            <a:lvl5pPr indent="-228600" lvl="4" marL="2286000" algn="l">
              <a:spcBef>
                <a:spcPts val="180"/>
              </a:spcBef>
              <a:spcAft>
                <a:spcPts val="0"/>
              </a:spcAft>
              <a:buClr>
                <a:schemeClr val="dk1"/>
              </a:buClr>
              <a:buSzPts val="2200"/>
              <a:buNone/>
              <a:defRPr/>
            </a:lvl5pPr>
            <a:lvl6pPr indent="-228600" lvl="5" marL="2743200" algn="l">
              <a:spcBef>
                <a:spcPts val="180"/>
              </a:spcBef>
              <a:spcAft>
                <a:spcPts val="0"/>
              </a:spcAft>
              <a:buClr>
                <a:schemeClr val="dk1"/>
              </a:buClr>
              <a:buSzPts val="2200"/>
              <a:buNone/>
              <a:defRPr/>
            </a:lvl6pPr>
            <a:lvl7pPr indent="-228600" lvl="6" marL="3200400" algn="l">
              <a:spcBef>
                <a:spcPts val="180"/>
              </a:spcBef>
              <a:spcAft>
                <a:spcPts val="0"/>
              </a:spcAft>
              <a:buClr>
                <a:schemeClr val="dk1"/>
              </a:buClr>
              <a:buSzPts val="2200"/>
              <a:buNone/>
              <a:defRPr/>
            </a:lvl7pPr>
            <a:lvl8pPr indent="-228600" lvl="7" marL="3657600" algn="l">
              <a:spcBef>
                <a:spcPts val="180"/>
              </a:spcBef>
              <a:spcAft>
                <a:spcPts val="0"/>
              </a:spcAft>
              <a:buClr>
                <a:schemeClr val="dk1"/>
              </a:buClr>
              <a:buSzPts val="2200"/>
              <a:buNone/>
              <a:defRPr/>
            </a:lvl8pPr>
            <a:lvl9pPr indent="-228600" lvl="8" marL="4114800" algn="l">
              <a:spcBef>
                <a:spcPts val="180"/>
              </a:spcBef>
              <a:spcAft>
                <a:spcPts val="0"/>
              </a:spcAft>
              <a:buClr>
                <a:schemeClr val="dk1"/>
              </a:buClr>
              <a:buSzPts val="2200"/>
              <a:buNone/>
              <a:defRPr/>
            </a:lvl9pPr>
          </a:lstStyle>
          <a:p/>
        </p:txBody>
      </p:sp>
      <p:grpSp>
        <p:nvGrpSpPr>
          <p:cNvPr id="80" name="Google Shape;80;p10"/>
          <p:cNvGrpSpPr/>
          <p:nvPr/>
        </p:nvGrpSpPr>
        <p:grpSpPr>
          <a:xfrm>
            <a:off x="463151" y="452860"/>
            <a:ext cx="2939055" cy="698967"/>
            <a:chOff x="0" y="0"/>
            <a:chExt cx="3918740" cy="931956"/>
          </a:xfrm>
        </p:grpSpPr>
        <p:grpSp>
          <p:nvGrpSpPr>
            <p:cNvPr id="81" name="Google Shape;81;p10"/>
            <p:cNvGrpSpPr/>
            <p:nvPr/>
          </p:nvGrpSpPr>
          <p:grpSpPr>
            <a:xfrm>
              <a:off x="0" y="0"/>
              <a:ext cx="931956" cy="931956"/>
              <a:chOff x="0" y="0"/>
              <a:chExt cx="812800" cy="812800"/>
            </a:xfrm>
          </p:grpSpPr>
          <p:sp>
            <p:nvSpPr>
              <p:cNvPr id="82" name="Google Shape;82;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0"/>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4" name="Google Shape;84;p10"/>
            <p:cNvSpPr/>
            <p:nvPr/>
          </p:nvSpPr>
          <p:spPr>
            <a:xfrm>
              <a:off x="126847" y="135566"/>
              <a:ext cx="678264" cy="675797"/>
            </a:xfrm>
            <a:custGeom>
              <a:rect b="b" l="l" r="r" t="t"/>
              <a:pathLst>
                <a:path extrusionOk="0" h="675797" w="678264">
                  <a:moveTo>
                    <a:pt x="0" y="0"/>
                  </a:moveTo>
                  <a:lnTo>
                    <a:pt x="678264" y="0"/>
                  </a:lnTo>
                  <a:lnTo>
                    <a:pt x="678264" y="675797"/>
                  </a:lnTo>
                  <a:lnTo>
                    <a:pt x="0" y="675797"/>
                  </a:lnTo>
                  <a:lnTo>
                    <a:pt x="0" y="0"/>
                  </a:lnTo>
                  <a:close/>
                </a:path>
              </a:pathLst>
            </a:custGeom>
            <a:blipFill rotWithShape="1">
              <a:blip r:embed="rId2">
                <a:alphaModFix/>
              </a:blip>
              <a:stretch>
                <a:fillRect b="0" l="0" r="0" t="0"/>
              </a:stretch>
            </a:blipFill>
            <a:ln>
              <a:noFill/>
            </a:ln>
          </p:spPr>
        </p:sp>
        <p:sp>
          <p:nvSpPr>
            <p:cNvPr id="85" name="Google Shape;85;p10"/>
            <p:cNvSpPr txBox="1"/>
            <p:nvPr/>
          </p:nvSpPr>
          <p:spPr>
            <a:xfrm>
              <a:off x="1080440" y="127336"/>
              <a:ext cx="2838300" cy="74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50" u="none" cap="none" strike="noStrike">
                  <a:solidFill>
                    <a:srgbClr val="FFFFFF"/>
                  </a:solidFill>
                  <a:latin typeface="Teko"/>
                  <a:ea typeface="Teko"/>
                  <a:cs typeface="Teko"/>
                  <a:sym typeface="Teko"/>
                </a:rPr>
                <a:t>LOGO COMPANY</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52400" y="2360250"/>
            <a:ext cx="159435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accent3"/>
              </a:buClr>
              <a:buSzPts val="12000"/>
              <a:buFont typeface="Teko"/>
              <a:buNone/>
              <a:defRPr i="0" sz="12000" u="none" cap="none" strike="noStrike">
                <a:solidFill>
                  <a:schemeClr val="accent3"/>
                </a:solidFill>
                <a:latin typeface="Teko"/>
                <a:ea typeface="Teko"/>
                <a:cs typeface="Teko"/>
                <a:sym typeface="Tek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395725" y="4723400"/>
            <a:ext cx="8229600" cy="4526100"/>
          </a:xfrm>
          <a:prstGeom prst="rect">
            <a:avLst/>
          </a:prstGeom>
          <a:noFill/>
          <a:ln>
            <a:noFill/>
          </a:ln>
        </p:spPr>
        <p:txBody>
          <a:bodyPr anchorCtr="0" anchor="t" bIns="45700" lIns="91425" spcFirstLastPara="1" rIns="91425" wrap="square" tIns="45700">
            <a:normAutofit/>
          </a:bodyPr>
          <a:lstStyle>
            <a:lvl1pPr indent="-368300" lvl="0" marL="457200" marR="0" rtl="0" algn="l">
              <a:spcBef>
                <a:spcPts val="640"/>
              </a:spcBef>
              <a:spcAft>
                <a:spcPts val="0"/>
              </a:spcAft>
              <a:buClr>
                <a:schemeClr val="accent3"/>
              </a:buClr>
              <a:buSzPts val="2200"/>
              <a:buFont typeface="Teko"/>
              <a:buChar char="•"/>
              <a:defRPr i="0" sz="2200" u="none" cap="none" strike="noStrike">
                <a:solidFill>
                  <a:schemeClr val="accent3"/>
                </a:solidFill>
                <a:latin typeface="Teko"/>
                <a:ea typeface="Teko"/>
                <a:cs typeface="Teko"/>
                <a:sym typeface="Teko"/>
              </a:defRPr>
            </a:lvl1pPr>
            <a:lvl2pPr indent="-368300" lvl="1" marL="914400" marR="0" rtl="0" algn="l">
              <a:spcBef>
                <a:spcPts val="560"/>
              </a:spcBef>
              <a:spcAft>
                <a:spcPts val="0"/>
              </a:spcAft>
              <a:buClr>
                <a:schemeClr val="accent3"/>
              </a:buClr>
              <a:buSzPts val="2200"/>
              <a:buFont typeface="Teko"/>
              <a:buChar char="–"/>
              <a:defRPr i="0" sz="2200" u="none" cap="none" strike="noStrike">
                <a:solidFill>
                  <a:schemeClr val="accent3"/>
                </a:solidFill>
                <a:latin typeface="Teko"/>
                <a:ea typeface="Teko"/>
                <a:cs typeface="Teko"/>
                <a:sym typeface="Teko"/>
              </a:defRPr>
            </a:lvl2pPr>
            <a:lvl3pPr indent="-368300" lvl="2" marL="1371600" marR="0" rtl="0" algn="l">
              <a:spcBef>
                <a:spcPts val="480"/>
              </a:spcBef>
              <a:spcAft>
                <a:spcPts val="0"/>
              </a:spcAft>
              <a:buClr>
                <a:schemeClr val="accent3"/>
              </a:buClr>
              <a:buSzPts val="2200"/>
              <a:buFont typeface="Teko"/>
              <a:buChar char="•"/>
              <a:defRPr i="0" sz="2200" u="none" cap="none" strike="noStrike">
                <a:solidFill>
                  <a:schemeClr val="accent3"/>
                </a:solidFill>
                <a:latin typeface="Teko"/>
                <a:ea typeface="Teko"/>
                <a:cs typeface="Teko"/>
                <a:sym typeface="Teko"/>
              </a:defRPr>
            </a:lvl3pPr>
            <a:lvl4pPr indent="-368300" lvl="3" marL="1828800" marR="0" rtl="0" algn="l">
              <a:spcBef>
                <a:spcPts val="400"/>
              </a:spcBef>
              <a:spcAft>
                <a:spcPts val="0"/>
              </a:spcAft>
              <a:buClr>
                <a:schemeClr val="accent3"/>
              </a:buClr>
              <a:buSzPts val="2200"/>
              <a:buFont typeface="Teko"/>
              <a:buChar char="–"/>
              <a:defRPr i="0" sz="2200" u="none" cap="none" strike="noStrike">
                <a:solidFill>
                  <a:schemeClr val="accent3"/>
                </a:solidFill>
                <a:latin typeface="Teko"/>
                <a:ea typeface="Teko"/>
                <a:cs typeface="Teko"/>
                <a:sym typeface="Teko"/>
              </a:defRPr>
            </a:lvl4pPr>
            <a:lvl5pPr indent="-368300" lvl="4" marL="2286000" marR="0" rtl="0" algn="l">
              <a:spcBef>
                <a:spcPts val="400"/>
              </a:spcBef>
              <a:spcAft>
                <a:spcPts val="0"/>
              </a:spcAft>
              <a:buClr>
                <a:schemeClr val="accent3"/>
              </a:buClr>
              <a:buSzPts val="2200"/>
              <a:buFont typeface="Teko"/>
              <a:buChar char="»"/>
              <a:defRPr i="0" sz="2200" u="none" cap="none" strike="noStrike">
                <a:solidFill>
                  <a:schemeClr val="accent3"/>
                </a:solidFill>
                <a:latin typeface="Teko"/>
                <a:ea typeface="Teko"/>
                <a:cs typeface="Teko"/>
                <a:sym typeface="Teko"/>
              </a:defRPr>
            </a:lvl5pPr>
            <a:lvl6pPr indent="-368300" lvl="5" marL="2743200" marR="0" rtl="0" algn="l">
              <a:spcBef>
                <a:spcPts val="400"/>
              </a:spcBef>
              <a:spcAft>
                <a:spcPts val="0"/>
              </a:spcAft>
              <a:buClr>
                <a:schemeClr val="accent3"/>
              </a:buClr>
              <a:buSzPts val="2200"/>
              <a:buFont typeface="Teko"/>
              <a:buChar char="•"/>
              <a:defRPr i="0" sz="2200" u="none" cap="none" strike="noStrike">
                <a:solidFill>
                  <a:schemeClr val="accent3"/>
                </a:solidFill>
                <a:latin typeface="Teko"/>
                <a:ea typeface="Teko"/>
                <a:cs typeface="Teko"/>
                <a:sym typeface="Teko"/>
              </a:defRPr>
            </a:lvl6pPr>
            <a:lvl7pPr indent="-368300" lvl="6" marL="3200400" marR="0" rtl="0" algn="l">
              <a:spcBef>
                <a:spcPts val="400"/>
              </a:spcBef>
              <a:spcAft>
                <a:spcPts val="0"/>
              </a:spcAft>
              <a:buClr>
                <a:schemeClr val="accent3"/>
              </a:buClr>
              <a:buSzPts val="2200"/>
              <a:buFont typeface="Teko"/>
              <a:buChar char="•"/>
              <a:defRPr i="0" sz="2200" u="none" cap="none" strike="noStrike">
                <a:solidFill>
                  <a:schemeClr val="accent3"/>
                </a:solidFill>
                <a:latin typeface="Teko"/>
                <a:ea typeface="Teko"/>
                <a:cs typeface="Teko"/>
                <a:sym typeface="Teko"/>
              </a:defRPr>
            </a:lvl7pPr>
            <a:lvl8pPr indent="-368300" lvl="7" marL="3657600" marR="0" rtl="0" algn="l">
              <a:spcBef>
                <a:spcPts val="400"/>
              </a:spcBef>
              <a:spcAft>
                <a:spcPts val="0"/>
              </a:spcAft>
              <a:buClr>
                <a:schemeClr val="accent3"/>
              </a:buClr>
              <a:buSzPts val="2200"/>
              <a:buFont typeface="Teko"/>
              <a:buChar char="•"/>
              <a:defRPr i="0" sz="2200" u="none" cap="none" strike="noStrike">
                <a:solidFill>
                  <a:schemeClr val="accent3"/>
                </a:solidFill>
                <a:latin typeface="Teko"/>
                <a:ea typeface="Teko"/>
                <a:cs typeface="Teko"/>
                <a:sym typeface="Teko"/>
              </a:defRPr>
            </a:lvl8pPr>
            <a:lvl9pPr indent="-368300" lvl="8" marL="4114800" marR="0" rtl="0" algn="l">
              <a:spcBef>
                <a:spcPts val="400"/>
              </a:spcBef>
              <a:spcAft>
                <a:spcPts val="0"/>
              </a:spcAft>
              <a:buClr>
                <a:schemeClr val="accent3"/>
              </a:buClr>
              <a:buSzPts val="2200"/>
              <a:buFont typeface="Teko"/>
              <a:buChar char="•"/>
              <a:defRPr i="0" sz="2200" u="none" cap="none" strike="noStrike">
                <a:solidFill>
                  <a:schemeClr val="accent3"/>
                </a:solidFill>
                <a:latin typeface="Teko"/>
                <a:ea typeface="Teko"/>
                <a:cs typeface="Teko"/>
                <a:sym typeface="Tek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2.png"/><Relationship Id="rId10" Type="http://schemas.openxmlformats.org/officeDocument/2006/relationships/image" Target="../media/image6.png"/><Relationship Id="rId9" Type="http://schemas.openxmlformats.org/officeDocument/2006/relationships/image" Target="../media/image9.png"/><Relationship Id="rId5" Type="http://schemas.openxmlformats.org/officeDocument/2006/relationships/image" Target="../media/image1.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55.png"/><Relationship Id="rId10" Type="http://schemas.openxmlformats.org/officeDocument/2006/relationships/image" Target="../media/image4.png"/><Relationship Id="rId9" Type="http://schemas.openxmlformats.org/officeDocument/2006/relationships/image" Target="../media/image1.png"/><Relationship Id="rId5" Type="http://schemas.openxmlformats.org/officeDocument/2006/relationships/image" Target="../media/image59.png"/><Relationship Id="rId6" Type="http://schemas.openxmlformats.org/officeDocument/2006/relationships/image" Target="../media/image48.png"/><Relationship Id="rId7" Type="http://schemas.openxmlformats.org/officeDocument/2006/relationships/image" Target="../media/image50.png"/><Relationship Id="rId8"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7.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6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5.png"/><Relationship Id="rId4" Type="http://schemas.openxmlformats.org/officeDocument/2006/relationships/image" Target="../media/image64.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7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56.png"/><Relationship Id="rId5" Type="http://schemas.openxmlformats.org/officeDocument/2006/relationships/image" Target="../media/image2.png"/><Relationship Id="rId6" Type="http://schemas.openxmlformats.org/officeDocument/2006/relationships/image" Target="../media/image73.png"/><Relationship Id="rId7"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2.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72.png"/><Relationship Id="rId7" Type="http://schemas.openxmlformats.org/officeDocument/2006/relationships/image" Target="../media/image82.png"/><Relationship Id="rId8" Type="http://schemas.openxmlformats.org/officeDocument/2006/relationships/image" Target="../media/image7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5.png"/><Relationship Id="rId4" Type="http://schemas.openxmlformats.org/officeDocument/2006/relationships/image" Target="../media/image2.png"/><Relationship Id="rId5" Type="http://schemas.openxmlformats.org/officeDocument/2006/relationships/image" Target="../media/image7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png"/><Relationship Id="rId4" Type="http://schemas.openxmlformats.org/officeDocument/2006/relationships/image" Target="../media/image83.png"/><Relationship Id="rId5" Type="http://schemas.openxmlformats.org/officeDocument/2006/relationships/image" Target="../media/image1.png"/><Relationship Id="rId6" Type="http://schemas.openxmlformats.org/officeDocument/2006/relationships/image" Target="../media/image8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5.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84.png"/><Relationship Id="rId7" Type="http://schemas.openxmlformats.org/officeDocument/2006/relationships/image" Target="../media/image7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1.pn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8.png"/><Relationship Id="rId7" Type="http://schemas.openxmlformats.org/officeDocument/2006/relationships/image" Target="../media/image17.png"/><Relationship Id="rId8"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4.png"/><Relationship Id="rId4" Type="http://schemas.openxmlformats.org/officeDocument/2006/relationships/image" Target="../media/image83.png"/><Relationship Id="rId5" Type="http://schemas.openxmlformats.org/officeDocument/2006/relationships/image" Target="../media/image1.png"/><Relationship Id="rId6" Type="http://schemas.openxmlformats.org/officeDocument/2006/relationships/image" Target="../media/image8.png"/><Relationship Id="rId7" Type="http://schemas.openxmlformats.org/officeDocument/2006/relationships/image" Target="../media/image7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9.png"/><Relationship Id="rId5" Type="http://schemas.openxmlformats.org/officeDocument/2006/relationships/image" Target="../media/image1.png"/><Relationship Id="rId6" Type="http://schemas.openxmlformats.org/officeDocument/2006/relationships/image" Target="../media/image20.png"/><Relationship Id="rId7" Type="http://schemas.openxmlformats.org/officeDocument/2006/relationships/image" Target="../media/image18.png"/><Relationship Id="rId8"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2.png"/><Relationship Id="rId11" Type="http://schemas.openxmlformats.org/officeDocument/2006/relationships/image" Target="../media/image26.png"/><Relationship Id="rId10" Type="http://schemas.openxmlformats.org/officeDocument/2006/relationships/image" Target="../media/image19.png"/><Relationship Id="rId9" Type="http://schemas.openxmlformats.org/officeDocument/2006/relationships/image" Target="../media/image34.png"/><Relationship Id="rId5" Type="http://schemas.openxmlformats.org/officeDocument/2006/relationships/image" Target="../media/image1.png"/><Relationship Id="rId6" Type="http://schemas.openxmlformats.org/officeDocument/2006/relationships/image" Target="../media/image8.png"/><Relationship Id="rId7" Type="http://schemas.openxmlformats.org/officeDocument/2006/relationships/image" Target="../media/image29.png"/><Relationship Id="rId8"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0.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6.png"/><Relationship Id="rId8" Type="http://schemas.openxmlformats.org/officeDocument/2006/relationships/image" Target="../media/image4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9.png"/><Relationship Id="rId11" Type="http://schemas.openxmlformats.org/officeDocument/2006/relationships/image" Target="../media/image54.png"/><Relationship Id="rId10" Type="http://schemas.openxmlformats.org/officeDocument/2006/relationships/image" Target="../media/image32.png"/><Relationship Id="rId9" Type="http://schemas.openxmlformats.org/officeDocument/2006/relationships/image" Target="../media/image38.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26.png"/><Relationship Id="rId8"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34.png"/><Relationship Id="rId7" Type="http://schemas.openxmlformats.org/officeDocument/2006/relationships/image" Target="../media/image20.png"/><Relationship Id="rId8" Type="http://schemas.openxmlformats.org/officeDocument/2006/relationships/image" Target="../media/image5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3.png"/><Relationship Id="rId4" Type="http://schemas.openxmlformats.org/officeDocument/2006/relationships/image" Target="../media/image2.png"/><Relationship Id="rId10" Type="http://schemas.openxmlformats.org/officeDocument/2006/relationships/image" Target="../media/image46.png"/><Relationship Id="rId9" Type="http://schemas.openxmlformats.org/officeDocument/2006/relationships/image" Target="../media/image42.png"/><Relationship Id="rId5" Type="http://schemas.openxmlformats.org/officeDocument/2006/relationships/image" Target="../media/image1.png"/><Relationship Id="rId6" Type="http://schemas.openxmlformats.org/officeDocument/2006/relationships/image" Target="../media/image8.png"/><Relationship Id="rId7" Type="http://schemas.openxmlformats.org/officeDocument/2006/relationships/image" Target="../media/image39.png"/><Relationship Id="rId8" Type="http://schemas.openxmlformats.org/officeDocument/2006/relationships/image" Target="../media/image4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2.png"/><Relationship Id="rId4" Type="http://schemas.openxmlformats.org/officeDocument/2006/relationships/image" Target="../media/image57.png"/><Relationship Id="rId5" Type="http://schemas.openxmlformats.org/officeDocument/2006/relationships/image" Target="../media/image2.png"/><Relationship Id="rId6"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89" name="Shape 89"/>
        <p:cNvGrpSpPr/>
        <p:nvPr/>
      </p:nvGrpSpPr>
      <p:grpSpPr>
        <a:xfrm>
          <a:off x="0" y="0"/>
          <a:ext cx="0" cy="0"/>
          <a:chOff x="0" y="0"/>
          <a:chExt cx="0" cy="0"/>
        </a:xfrm>
      </p:grpSpPr>
      <p:pic>
        <p:nvPicPr>
          <p:cNvPr id="90" name="Google Shape;90;p11"/>
          <p:cNvPicPr preferRelativeResize="0"/>
          <p:nvPr/>
        </p:nvPicPr>
        <p:blipFill>
          <a:blip r:embed="rId3">
            <a:alphaModFix/>
          </a:blip>
          <a:stretch>
            <a:fillRect/>
          </a:stretch>
        </p:blipFill>
        <p:spPr>
          <a:xfrm>
            <a:off x="-500225" y="-127638"/>
            <a:ext cx="18939100" cy="10542275"/>
          </a:xfrm>
          <a:prstGeom prst="rect">
            <a:avLst/>
          </a:prstGeom>
          <a:noFill/>
          <a:ln>
            <a:noFill/>
          </a:ln>
        </p:spPr>
      </p:pic>
      <p:grpSp>
        <p:nvGrpSpPr>
          <p:cNvPr id="91" name="Google Shape;91;p11"/>
          <p:cNvGrpSpPr/>
          <p:nvPr/>
        </p:nvGrpSpPr>
        <p:grpSpPr>
          <a:xfrm>
            <a:off x="11566530" y="992243"/>
            <a:ext cx="5692770" cy="8137872"/>
            <a:chOff x="0" y="-47625"/>
            <a:chExt cx="1646718" cy="2354001"/>
          </a:xfrm>
        </p:grpSpPr>
        <p:sp>
          <p:nvSpPr>
            <p:cNvPr id="92" name="Google Shape;92;p11"/>
            <p:cNvSpPr/>
            <p:nvPr/>
          </p:nvSpPr>
          <p:spPr>
            <a:xfrm>
              <a:off x="0" y="0"/>
              <a:ext cx="1646718" cy="2306376"/>
            </a:xfrm>
            <a:custGeom>
              <a:rect b="b" l="l" r="r" t="t"/>
              <a:pathLst>
                <a:path extrusionOk="0" h="2306376" w="1646718">
                  <a:moveTo>
                    <a:pt x="0" y="0"/>
                  </a:moveTo>
                  <a:lnTo>
                    <a:pt x="1646718" y="0"/>
                  </a:lnTo>
                  <a:lnTo>
                    <a:pt x="1646718" y="2306376"/>
                  </a:lnTo>
                  <a:lnTo>
                    <a:pt x="0" y="2306376"/>
                  </a:lnTo>
                  <a:close/>
                </a:path>
              </a:pathLst>
            </a:custGeom>
            <a:solidFill>
              <a:srgbClr val="000000">
                <a:alpha val="0"/>
              </a:srgbClr>
            </a:solidFill>
            <a:ln cap="sq" cmpd="sng" w="38100">
              <a:solidFill>
                <a:srgbClr val="5CE1E6"/>
              </a:solidFill>
              <a:prstDash val="solid"/>
              <a:miter lim="8000"/>
              <a:headEnd len="sm" w="sm" type="none"/>
              <a:tailEnd len="sm" w="sm" type="none"/>
            </a:ln>
          </p:spPr>
        </p:sp>
        <p:sp>
          <p:nvSpPr>
            <p:cNvPr id="93" name="Google Shape;93;p11"/>
            <p:cNvSpPr txBox="1"/>
            <p:nvPr/>
          </p:nvSpPr>
          <p:spPr>
            <a:xfrm>
              <a:off x="0" y="-47625"/>
              <a:ext cx="1646718" cy="235400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 name="Google Shape;94;p11"/>
          <p:cNvGrpSpPr/>
          <p:nvPr/>
        </p:nvGrpSpPr>
        <p:grpSpPr>
          <a:xfrm>
            <a:off x="13080465" y="992241"/>
            <a:ext cx="2809881" cy="409797"/>
            <a:chOff x="0" y="-47625"/>
            <a:chExt cx="812800" cy="118539"/>
          </a:xfrm>
        </p:grpSpPr>
        <p:sp>
          <p:nvSpPr>
            <p:cNvPr id="95" name="Google Shape;95;p11"/>
            <p:cNvSpPr/>
            <p:nvPr/>
          </p:nvSpPr>
          <p:spPr>
            <a:xfrm>
              <a:off x="0" y="0"/>
              <a:ext cx="812800" cy="70914"/>
            </a:xfrm>
            <a:custGeom>
              <a:rect b="b" l="l" r="r" t="t"/>
              <a:pathLst>
                <a:path extrusionOk="0" h="70914" w="812800">
                  <a:moveTo>
                    <a:pt x="0" y="0"/>
                  </a:moveTo>
                  <a:lnTo>
                    <a:pt x="812800" y="0"/>
                  </a:lnTo>
                  <a:lnTo>
                    <a:pt x="812800" y="70914"/>
                  </a:lnTo>
                  <a:lnTo>
                    <a:pt x="0" y="70914"/>
                  </a:lnTo>
                  <a:close/>
                </a:path>
              </a:pathLst>
            </a:custGeom>
            <a:solidFill>
              <a:srgbClr val="5CE1E6"/>
            </a:solidFill>
            <a:ln>
              <a:noFill/>
            </a:ln>
          </p:spPr>
        </p:sp>
        <p:sp>
          <p:nvSpPr>
            <p:cNvPr id="96" name="Google Shape;96;p11"/>
            <p:cNvSpPr txBox="1"/>
            <p:nvPr/>
          </p:nvSpPr>
          <p:spPr>
            <a:xfrm>
              <a:off x="0" y="-47625"/>
              <a:ext cx="812800" cy="1185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 name="Google Shape;97;p11"/>
          <p:cNvGrpSpPr/>
          <p:nvPr/>
        </p:nvGrpSpPr>
        <p:grpSpPr>
          <a:xfrm rot="5400000">
            <a:off x="10366487" y="4938602"/>
            <a:ext cx="2809881" cy="409797"/>
            <a:chOff x="0" y="-47625"/>
            <a:chExt cx="812800" cy="118539"/>
          </a:xfrm>
        </p:grpSpPr>
        <p:sp>
          <p:nvSpPr>
            <p:cNvPr id="98" name="Google Shape;98;p11"/>
            <p:cNvSpPr/>
            <p:nvPr/>
          </p:nvSpPr>
          <p:spPr>
            <a:xfrm>
              <a:off x="0" y="0"/>
              <a:ext cx="812800" cy="70914"/>
            </a:xfrm>
            <a:custGeom>
              <a:rect b="b" l="l" r="r" t="t"/>
              <a:pathLst>
                <a:path extrusionOk="0" h="70914" w="812800">
                  <a:moveTo>
                    <a:pt x="0" y="0"/>
                  </a:moveTo>
                  <a:lnTo>
                    <a:pt x="812800" y="0"/>
                  </a:lnTo>
                  <a:lnTo>
                    <a:pt x="812800" y="70914"/>
                  </a:lnTo>
                  <a:lnTo>
                    <a:pt x="0" y="70914"/>
                  </a:lnTo>
                  <a:close/>
                </a:path>
              </a:pathLst>
            </a:custGeom>
            <a:solidFill>
              <a:srgbClr val="5CE1E6"/>
            </a:solidFill>
            <a:ln>
              <a:noFill/>
            </a:ln>
          </p:spPr>
        </p:sp>
        <p:sp>
          <p:nvSpPr>
            <p:cNvPr id="99" name="Google Shape;99;p11"/>
            <p:cNvSpPr txBox="1"/>
            <p:nvPr/>
          </p:nvSpPr>
          <p:spPr>
            <a:xfrm>
              <a:off x="0" y="-47625"/>
              <a:ext cx="812800" cy="1185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 name="Google Shape;100;p11"/>
          <p:cNvGrpSpPr/>
          <p:nvPr/>
        </p:nvGrpSpPr>
        <p:grpSpPr>
          <a:xfrm rot="5400000">
            <a:off x="15814104" y="4938602"/>
            <a:ext cx="2809881" cy="409797"/>
            <a:chOff x="0" y="-47625"/>
            <a:chExt cx="812800" cy="118539"/>
          </a:xfrm>
        </p:grpSpPr>
        <p:sp>
          <p:nvSpPr>
            <p:cNvPr id="101" name="Google Shape;101;p11"/>
            <p:cNvSpPr/>
            <p:nvPr/>
          </p:nvSpPr>
          <p:spPr>
            <a:xfrm>
              <a:off x="0" y="0"/>
              <a:ext cx="812800" cy="70914"/>
            </a:xfrm>
            <a:custGeom>
              <a:rect b="b" l="l" r="r" t="t"/>
              <a:pathLst>
                <a:path extrusionOk="0" h="70914" w="812800">
                  <a:moveTo>
                    <a:pt x="0" y="0"/>
                  </a:moveTo>
                  <a:lnTo>
                    <a:pt x="812800" y="0"/>
                  </a:lnTo>
                  <a:lnTo>
                    <a:pt x="812800" y="70914"/>
                  </a:lnTo>
                  <a:lnTo>
                    <a:pt x="0" y="70914"/>
                  </a:lnTo>
                  <a:close/>
                </a:path>
              </a:pathLst>
            </a:custGeom>
            <a:solidFill>
              <a:srgbClr val="5CE1E6"/>
            </a:solidFill>
            <a:ln>
              <a:noFill/>
            </a:ln>
          </p:spPr>
        </p:sp>
        <p:sp>
          <p:nvSpPr>
            <p:cNvPr id="102" name="Google Shape;102;p11"/>
            <p:cNvSpPr txBox="1"/>
            <p:nvPr/>
          </p:nvSpPr>
          <p:spPr>
            <a:xfrm>
              <a:off x="0" y="-47625"/>
              <a:ext cx="812800" cy="1185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 name="Google Shape;103;p11"/>
          <p:cNvGrpSpPr/>
          <p:nvPr/>
        </p:nvGrpSpPr>
        <p:grpSpPr>
          <a:xfrm>
            <a:off x="13080465" y="8720319"/>
            <a:ext cx="2809881" cy="409797"/>
            <a:chOff x="0" y="-47625"/>
            <a:chExt cx="812800" cy="118539"/>
          </a:xfrm>
        </p:grpSpPr>
        <p:sp>
          <p:nvSpPr>
            <p:cNvPr id="104" name="Google Shape;104;p11"/>
            <p:cNvSpPr/>
            <p:nvPr/>
          </p:nvSpPr>
          <p:spPr>
            <a:xfrm>
              <a:off x="0" y="0"/>
              <a:ext cx="812800" cy="70914"/>
            </a:xfrm>
            <a:custGeom>
              <a:rect b="b" l="l" r="r" t="t"/>
              <a:pathLst>
                <a:path extrusionOk="0" h="70914" w="812800">
                  <a:moveTo>
                    <a:pt x="0" y="0"/>
                  </a:moveTo>
                  <a:lnTo>
                    <a:pt x="812800" y="0"/>
                  </a:lnTo>
                  <a:lnTo>
                    <a:pt x="812800" y="70914"/>
                  </a:lnTo>
                  <a:lnTo>
                    <a:pt x="0" y="70914"/>
                  </a:lnTo>
                  <a:close/>
                </a:path>
              </a:pathLst>
            </a:custGeom>
            <a:solidFill>
              <a:srgbClr val="5CE1E6"/>
            </a:solidFill>
            <a:ln>
              <a:noFill/>
            </a:ln>
          </p:spPr>
        </p:sp>
        <p:sp>
          <p:nvSpPr>
            <p:cNvPr id="105" name="Google Shape;105;p11"/>
            <p:cNvSpPr txBox="1"/>
            <p:nvPr/>
          </p:nvSpPr>
          <p:spPr>
            <a:xfrm>
              <a:off x="0" y="-47625"/>
              <a:ext cx="812800" cy="1185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6" name="Google Shape;106;p11"/>
          <p:cNvSpPr txBox="1"/>
          <p:nvPr/>
        </p:nvSpPr>
        <p:spPr>
          <a:xfrm>
            <a:off x="707719" y="1560091"/>
            <a:ext cx="11616000" cy="5237400"/>
          </a:xfrm>
          <a:prstGeom prst="rect">
            <a:avLst/>
          </a:prstGeom>
          <a:noFill/>
          <a:ln>
            <a:noFill/>
          </a:ln>
        </p:spPr>
        <p:txBody>
          <a:bodyPr anchorCtr="0" anchor="t" bIns="0" lIns="0" spcFirstLastPara="1" rIns="0" wrap="square" tIns="0">
            <a:spAutoFit/>
          </a:bodyPr>
          <a:lstStyle/>
          <a:p>
            <a:pPr indent="0" lvl="0" marL="0" marR="0" rtl="0" algn="l">
              <a:lnSpc>
                <a:spcPct val="120014"/>
              </a:lnSpc>
              <a:spcBef>
                <a:spcPts val="0"/>
              </a:spcBef>
              <a:spcAft>
                <a:spcPts val="0"/>
              </a:spcAft>
              <a:buNone/>
            </a:pPr>
            <a:r>
              <a:rPr b="0" i="0" lang="en-US" sz="15464" u="none" cap="none" strike="noStrike">
                <a:solidFill>
                  <a:srgbClr val="FFFFFF"/>
                </a:solidFill>
                <a:latin typeface="Teko"/>
                <a:ea typeface="Teko"/>
                <a:cs typeface="Teko"/>
                <a:sym typeface="Teko"/>
              </a:rPr>
              <a:t>INTRODUCTION </a:t>
            </a:r>
            <a:endParaRPr/>
          </a:p>
          <a:p>
            <a:pPr indent="0" lvl="0" marL="0" marR="0" rtl="0" algn="l">
              <a:lnSpc>
                <a:spcPct val="120014"/>
              </a:lnSpc>
              <a:spcBef>
                <a:spcPts val="0"/>
              </a:spcBef>
              <a:spcAft>
                <a:spcPts val="0"/>
              </a:spcAft>
              <a:buNone/>
            </a:pPr>
            <a:r>
              <a:rPr b="0" i="0" lang="en-US" sz="15464" u="none" cap="none" strike="noStrike">
                <a:solidFill>
                  <a:srgbClr val="FFFFFF"/>
                </a:solidFill>
                <a:latin typeface="Teko"/>
                <a:ea typeface="Teko"/>
                <a:cs typeface="Teko"/>
                <a:sym typeface="Teko"/>
              </a:rPr>
              <a:t>TO                 CRIME </a:t>
            </a:r>
            <a:endParaRPr/>
          </a:p>
        </p:txBody>
      </p:sp>
      <p:grpSp>
        <p:nvGrpSpPr>
          <p:cNvPr id="107" name="Google Shape;107;p11"/>
          <p:cNvGrpSpPr/>
          <p:nvPr/>
        </p:nvGrpSpPr>
        <p:grpSpPr>
          <a:xfrm>
            <a:off x="783919" y="7018165"/>
            <a:ext cx="5543582" cy="1989374"/>
            <a:chOff x="0" y="-47625"/>
            <a:chExt cx="1460038" cy="523950"/>
          </a:xfrm>
        </p:grpSpPr>
        <p:sp>
          <p:nvSpPr>
            <p:cNvPr id="108" name="Google Shape;108;p11"/>
            <p:cNvSpPr/>
            <p:nvPr/>
          </p:nvSpPr>
          <p:spPr>
            <a:xfrm>
              <a:off x="0" y="0"/>
              <a:ext cx="1460038" cy="476325"/>
            </a:xfrm>
            <a:custGeom>
              <a:rect b="b" l="l" r="r" t="t"/>
              <a:pathLst>
                <a:path extrusionOk="0" h="476325" w="1460038">
                  <a:moveTo>
                    <a:pt x="0" y="0"/>
                  </a:moveTo>
                  <a:lnTo>
                    <a:pt x="1460038" y="0"/>
                  </a:lnTo>
                  <a:lnTo>
                    <a:pt x="1460038" y="476325"/>
                  </a:lnTo>
                  <a:lnTo>
                    <a:pt x="0" y="476325"/>
                  </a:lnTo>
                  <a:close/>
                </a:path>
              </a:pathLst>
            </a:custGeom>
            <a:solidFill>
              <a:srgbClr val="000000">
                <a:alpha val="0"/>
              </a:srgbClr>
            </a:solidFill>
            <a:ln cap="sq" cmpd="sng" w="38100">
              <a:solidFill>
                <a:srgbClr val="5CE1E6"/>
              </a:solidFill>
              <a:prstDash val="solid"/>
              <a:miter lim="8000"/>
              <a:headEnd len="sm" w="sm" type="none"/>
              <a:tailEnd len="sm" w="sm" type="none"/>
            </a:ln>
          </p:spPr>
        </p:sp>
        <p:sp>
          <p:nvSpPr>
            <p:cNvPr id="109" name="Google Shape;109;p11"/>
            <p:cNvSpPr txBox="1"/>
            <p:nvPr/>
          </p:nvSpPr>
          <p:spPr>
            <a:xfrm>
              <a:off x="0" y="-47625"/>
              <a:ext cx="1460038" cy="523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 name="Google Shape;110;p11"/>
          <p:cNvGrpSpPr/>
          <p:nvPr/>
        </p:nvGrpSpPr>
        <p:grpSpPr>
          <a:xfrm>
            <a:off x="906309" y="7140742"/>
            <a:ext cx="5543582" cy="1989374"/>
            <a:chOff x="0" y="-47625"/>
            <a:chExt cx="1460038" cy="523950"/>
          </a:xfrm>
        </p:grpSpPr>
        <p:sp>
          <p:nvSpPr>
            <p:cNvPr id="111" name="Google Shape;111;p11"/>
            <p:cNvSpPr/>
            <p:nvPr/>
          </p:nvSpPr>
          <p:spPr>
            <a:xfrm>
              <a:off x="0" y="0"/>
              <a:ext cx="1460038" cy="476325"/>
            </a:xfrm>
            <a:custGeom>
              <a:rect b="b" l="l" r="r" t="t"/>
              <a:pathLst>
                <a:path extrusionOk="0" h="476325" w="1460038">
                  <a:moveTo>
                    <a:pt x="0" y="0"/>
                  </a:moveTo>
                  <a:lnTo>
                    <a:pt x="1460038" y="0"/>
                  </a:lnTo>
                  <a:lnTo>
                    <a:pt x="1460038" y="476325"/>
                  </a:lnTo>
                  <a:lnTo>
                    <a:pt x="0" y="476325"/>
                  </a:lnTo>
                  <a:close/>
                </a:path>
              </a:pathLst>
            </a:custGeom>
            <a:solidFill>
              <a:srgbClr val="000000">
                <a:alpha val="0"/>
              </a:srgbClr>
            </a:solidFill>
            <a:ln cap="sq" cmpd="sng" w="38100">
              <a:solidFill>
                <a:srgbClr val="06D59F"/>
              </a:solidFill>
              <a:prstDash val="solid"/>
              <a:miter lim="8000"/>
              <a:headEnd len="sm" w="sm" type="none"/>
              <a:tailEnd len="sm" w="sm" type="none"/>
            </a:ln>
          </p:spPr>
        </p:sp>
        <p:sp>
          <p:nvSpPr>
            <p:cNvPr id="112" name="Google Shape;112;p11"/>
            <p:cNvSpPr txBox="1"/>
            <p:nvPr/>
          </p:nvSpPr>
          <p:spPr>
            <a:xfrm>
              <a:off x="0" y="-47625"/>
              <a:ext cx="1460038" cy="523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 name="Google Shape;113;p11"/>
          <p:cNvGrpSpPr/>
          <p:nvPr/>
        </p:nvGrpSpPr>
        <p:grpSpPr>
          <a:xfrm>
            <a:off x="463151" y="452860"/>
            <a:ext cx="2939098" cy="698968"/>
            <a:chOff x="0" y="0"/>
            <a:chExt cx="3918798" cy="931958"/>
          </a:xfrm>
        </p:grpSpPr>
        <p:grpSp>
          <p:nvGrpSpPr>
            <p:cNvPr id="114" name="Google Shape;114;p11"/>
            <p:cNvGrpSpPr/>
            <p:nvPr/>
          </p:nvGrpSpPr>
          <p:grpSpPr>
            <a:xfrm>
              <a:off x="0" y="0"/>
              <a:ext cx="931958" cy="931958"/>
              <a:chOff x="0" y="0"/>
              <a:chExt cx="812800" cy="812800"/>
            </a:xfrm>
          </p:grpSpPr>
          <p:sp>
            <p:nvSpPr>
              <p:cNvPr id="115" name="Google Shape;11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7" name="Google Shape;117;p11"/>
            <p:cNvSpPr/>
            <p:nvPr/>
          </p:nvSpPr>
          <p:spPr>
            <a:xfrm>
              <a:off x="126847" y="135566"/>
              <a:ext cx="678264" cy="675797"/>
            </a:xfrm>
            <a:custGeom>
              <a:rect b="b" l="l" r="r" t="t"/>
              <a:pathLst>
                <a:path extrusionOk="0" h="675797" w="678264">
                  <a:moveTo>
                    <a:pt x="0" y="0"/>
                  </a:moveTo>
                  <a:lnTo>
                    <a:pt x="678264" y="0"/>
                  </a:lnTo>
                  <a:lnTo>
                    <a:pt x="678264" y="675797"/>
                  </a:lnTo>
                  <a:lnTo>
                    <a:pt x="0" y="675797"/>
                  </a:lnTo>
                  <a:lnTo>
                    <a:pt x="0" y="0"/>
                  </a:lnTo>
                  <a:close/>
                </a:path>
              </a:pathLst>
            </a:custGeom>
            <a:blipFill rotWithShape="1">
              <a:blip r:embed="rId4">
                <a:alphaModFix/>
              </a:blip>
              <a:stretch>
                <a:fillRect b="0" l="0" r="0" t="0"/>
              </a:stretch>
            </a:blipFill>
            <a:ln>
              <a:noFill/>
            </a:ln>
          </p:spPr>
        </p:sp>
        <p:sp>
          <p:nvSpPr>
            <p:cNvPr id="118" name="Google Shape;118;p11"/>
            <p:cNvSpPr txBox="1"/>
            <p:nvPr/>
          </p:nvSpPr>
          <p:spPr>
            <a:xfrm>
              <a:off x="1080440" y="127336"/>
              <a:ext cx="2838358" cy="74011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50" u="none" cap="none" strike="noStrike">
                  <a:solidFill>
                    <a:srgbClr val="FFFFFF"/>
                  </a:solidFill>
                  <a:latin typeface="Teko"/>
                  <a:ea typeface="Teko"/>
                  <a:cs typeface="Teko"/>
                  <a:sym typeface="Teko"/>
                </a:rPr>
                <a:t>LOGO COMPANY</a:t>
              </a:r>
              <a:endParaRPr/>
            </a:p>
          </p:txBody>
        </p:sp>
      </p:grpSp>
      <p:sp>
        <p:nvSpPr>
          <p:cNvPr id="119" name="Google Shape;119;p11"/>
          <p:cNvSpPr txBox="1"/>
          <p:nvPr/>
        </p:nvSpPr>
        <p:spPr>
          <a:xfrm>
            <a:off x="1028700" y="7503274"/>
            <a:ext cx="5298801" cy="1381688"/>
          </a:xfrm>
          <a:prstGeom prst="rect">
            <a:avLst/>
          </a:prstGeom>
          <a:noFill/>
          <a:ln>
            <a:noFill/>
          </a:ln>
        </p:spPr>
        <p:txBody>
          <a:bodyPr anchorCtr="0" anchor="t" bIns="0" lIns="0" spcFirstLastPara="1" rIns="0" wrap="square" tIns="0">
            <a:spAutoFit/>
          </a:bodyPr>
          <a:lstStyle/>
          <a:p>
            <a:pPr indent="0" lvl="0" marL="0" marR="0" rtl="0" algn="l">
              <a:lnSpc>
                <a:spcPct val="119997"/>
              </a:lnSpc>
              <a:spcBef>
                <a:spcPts val="0"/>
              </a:spcBef>
              <a:spcAft>
                <a:spcPts val="0"/>
              </a:spcAft>
              <a:buNone/>
            </a:pPr>
            <a:r>
              <a:rPr b="0" i="0" lang="en-US" sz="9086" u="none" cap="none" strike="noStrike">
                <a:solidFill>
                  <a:srgbClr val="FFFFFF"/>
                </a:solidFill>
                <a:latin typeface="Teko"/>
                <a:ea typeface="Teko"/>
                <a:cs typeface="Teko"/>
                <a:sym typeface="Teko"/>
              </a:rPr>
              <a:t>PRESENTATION</a:t>
            </a:r>
            <a:endParaRPr/>
          </a:p>
        </p:txBody>
      </p:sp>
      <p:sp>
        <p:nvSpPr>
          <p:cNvPr id="120" name="Google Shape;120;p11"/>
          <p:cNvSpPr/>
          <p:nvPr/>
        </p:nvSpPr>
        <p:spPr>
          <a:xfrm>
            <a:off x="8814032" y="665925"/>
            <a:ext cx="1469549" cy="1472226"/>
          </a:xfrm>
          <a:custGeom>
            <a:rect b="b" l="l" r="r" t="t"/>
            <a:pathLst>
              <a:path extrusionOk="0" h="1472226" w="1469549">
                <a:moveTo>
                  <a:pt x="0" y="0"/>
                </a:moveTo>
                <a:lnTo>
                  <a:pt x="1469549" y="0"/>
                </a:lnTo>
                <a:lnTo>
                  <a:pt x="1469549" y="1472226"/>
                </a:lnTo>
                <a:lnTo>
                  <a:pt x="0" y="1472226"/>
                </a:lnTo>
                <a:lnTo>
                  <a:pt x="0" y="0"/>
                </a:lnTo>
                <a:close/>
              </a:path>
            </a:pathLst>
          </a:custGeom>
          <a:blipFill rotWithShape="1">
            <a:blip r:embed="rId5">
              <a:alphaModFix/>
            </a:blip>
            <a:stretch>
              <a:fillRect b="0" l="0" r="0" t="0"/>
            </a:stretch>
          </a:blipFill>
          <a:ln>
            <a:noFill/>
          </a:ln>
        </p:spPr>
      </p:sp>
      <p:pic>
        <p:nvPicPr>
          <p:cNvPr id="121" name="Google Shape;121;p11"/>
          <p:cNvPicPr preferRelativeResize="0"/>
          <p:nvPr/>
        </p:nvPicPr>
        <p:blipFill>
          <a:blip r:embed="rId6">
            <a:alphaModFix/>
          </a:blip>
          <a:stretch>
            <a:fillRect/>
          </a:stretch>
        </p:blipFill>
        <p:spPr>
          <a:xfrm>
            <a:off x="7588923" y="6810424"/>
            <a:ext cx="4632655" cy="2404875"/>
          </a:xfrm>
          <a:prstGeom prst="rect">
            <a:avLst/>
          </a:prstGeom>
          <a:noFill/>
          <a:ln>
            <a:noFill/>
          </a:ln>
        </p:spPr>
      </p:pic>
      <p:pic>
        <p:nvPicPr>
          <p:cNvPr id="122" name="Google Shape;122;p11"/>
          <p:cNvPicPr preferRelativeResize="0"/>
          <p:nvPr/>
        </p:nvPicPr>
        <p:blipFill>
          <a:blip r:embed="rId7">
            <a:alphaModFix/>
          </a:blip>
          <a:stretch>
            <a:fillRect/>
          </a:stretch>
        </p:blipFill>
        <p:spPr>
          <a:xfrm>
            <a:off x="12231400" y="1677550"/>
            <a:ext cx="4527650" cy="6767262"/>
          </a:xfrm>
          <a:prstGeom prst="rect">
            <a:avLst/>
          </a:prstGeom>
          <a:noFill/>
          <a:ln>
            <a:noFill/>
          </a:ln>
        </p:spPr>
      </p:pic>
      <p:pic>
        <p:nvPicPr>
          <p:cNvPr id="123" name="Google Shape;123;p11"/>
          <p:cNvPicPr preferRelativeResize="0"/>
          <p:nvPr/>
        </p:nvPicPr>
        <p:blipFill>
          <a:blip r:embed="rId8">
            <a:alphaModFix/>
          </a:blip>
          <a:stretch>
            <a:fillRect/>
          </a:stretch>
        </p:blipFill>
        <p:spPr>
          <a:xfrm>
            <a:off x="320800" y="1554450"/>
            <a:ext cx="1131100" cy="5237393"/>
          </a:xfrm>
          <a:prstGeom prst="rect">
            <a:avLst/>
          </a:prstGeom>
          <a:noFill/>
          <a:ln>
            <a:noFill/>
          </a:ln>
        </p:spPr>
      </p:pic>
      <p:pic>
        <p:nvPicPr>
          <p:cNvPr id="124" name="Google Shape;124;p11"/>
          <p:cNvPicPr preferRelativeResize="0"/>
          <p:nvPr/>
        </p:nvPicPr>
        <p:blipFill>
          <a:blip r:embed="rId9">
            <a:alphaModFix/>
          </a:blip>
          <a:stretch>
            <a:fillRect/>
          </a:stretch>
        </p:blipFill>
        <p:spPr>
          <a:xfrm>
            <a:off x="10875974" y="514112"/>
            <a:ext cx="7073814" cy="9094048"/>
          </a:xfrm>
          <a:prstGeom prst="rect">
            <a:avLst/>
          </a:prstGeom>
          <a:noFill/>
          <a:ln>
            <a:noFill/>
          </a:ln>
        </p:spPr>
      </p:pic>
      <p:pic>
        <p:nvPicPr>
          <p:cNvPr id="125" name="Google Shape;125;p11"/>
          <p:cNvPicPr preferRelativeResize="0"/>
          <p:nvPr/>
        </p:nvPicPr>
        <p:blipFill>
          <a:blip r:embed="rId10">
            <a:alphaModFix/>
          </a:blip>
          <a:stretch>
            <a:fillRect/>
          </a:stretch>
        </p:blipFill>
        <p:spPr>
          <a:xfrm>
            <a:off x="2048525" y="3348275"/>
            <a:ext cx="5432901" cy="37707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413" name="Shape 413"/>
        <p:cNvGrpSpPr/>
        <p:nvPr/>
      </p:nvGrpSpPr>
      <p:grpSpPr>
        <a:xfrm>
          <a:off x="0" y="0"/>
          <a:ext cx="0" cy="0"/>
          <a:chOff x="0" y="0"/>
          <a:chExt cx="0" cy="0"/>
        </a:xfrm>
      </p:grpSpPr>
      <p:pic>
        <p:nvPicPr>
          <p:cNvPr id="414" name="Google Shape;414;p20"/>
          <p:cNvPicPr preferRelativeResize="0"/>
          <p:nvPr/>
        </p:nvPicPr>
        <p:blipFill>
          <a:blip r:embed="rId3">
            <a:alphaModFix/>
          </a:blip>
          <a:stretch>
            <a:fillRect/>
          </a:stretch>
        </p:blipFill>
        <p:spPr>
          <a:xfrm>
            <a:off x="-248709" y="53575"/>
            <a:ext cx="18999859" cy="10576099"/>
          </a:xfrm>
          <a:prstGeom prst="rect">
            <a:avLst/>
          </a:prstGeom>
          <a:noFill/>
          <a:ln>
            <a:noFill/>
          </a:ln>
        </p:spPr>
      </p:pic>
      <p:pic>
        <p:nvPicPr>
          <p:cNvPr id="415" name="Google Shape;415;p20"/>
          <p:cNvPicPr preferRelativeResize="0"/>
          <p:nvPr/>
        </p:nvPicPr>
        <p:blipFill>
          <a:blip r:embed="rId4">
            <a:alphaModFix/>
          </a:blip>
          <a:stretch>
            <a:fillRect/>
          </a:stretch>
        </p:blipFill>
        <p:spPr>
          <a:xfrm>
            <a:off x="-2125999" y="391062"/>
            <a:ext cx="19875297" cy="10160876"/>
          </a:xfrm>
          <a:prstGeom prst="rect">
            <a:avLst/>
          </a:prstGeom>
          <a:noFill/>
          <a:ln>
            <a:noFill/>
          </a:ln>
        </p:spPr>
      </p:pic>
      <p:grpSp>
        <p:nvGrpSpPr>
          <p:cNvPr id="416" name="Google Shape;416;p20"/>
          <p:cNvGrpSpPr/>
          <p:nvPr/>
        </p:nvGrpSpPr>
        <p:grpSpPr>
          <a:xfrm>
            <a:off x="1028700" y="3930746"/>
            <a:ext cx="2790098" cy="3081495"/>
            <a:chOff x="0" y="-47625"/>
            <a:chExt cx="456005" cy="503630"/>
          </a:xfrm>
        </p:grpSpPr>
        <p:sp>
          <p:nvSpPr>
            <p:cNvPr id="417" name="Google Shape;417;p20"/>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06D59F"/>
              </a:solidFill>
              <a:prstDash val="solid"/>
              <a:miter lim="8000"/>
              <a:headEnd len="sm" w="sm" type="none"/>
              <a:tailEnd len="sm" w="sm" type="none"/>
            </a:ln>
          </p:spPr>
        </p:sp>
        <p:sp>
          <p:nvSpPr>
            <p:cNvPr id="418" name="Google Shape;418;p20"/>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9" name="Google Shape;419;p20"/>
          <p:cNvGrpSpPr/>
          <p:nvPr/>
        </p:nvGrpSpPr>
        <p:grpSpPr>
          <a:xfrm>
            <a:off x="5979771" y="3930746"/>
            <a:ext cx="2790098" cy="3081495"/>
            <a:chOff x="0" y="-47625"/>
            <a:chExt cx="456005" cy="503630"/>
          </a:xfrm>
        </p:grpSpPr>
        <p:sp>
          <p:nvSpPr>
            <p:cNvPr id="420" name="Google Shape;420;p20"/>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06D59F"/>
              </a:solidFill>
              <a:prstDash val="solid"/>
              <a:miter lim="8000"/>
              <a:headEnd len="sm" w="sm" type="none"/>
              <a:tailEnd len="sm" w="sm" type="none"/>
            </a:ln>
          </p:spPr>
        </p:sp>
        <p:sp>
          <p:nvSpPr>
            <p:cNvPr id="421" name="Google Shape;421;p20"/>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2" name="Google Shape;422;p20"/>
          <p:cNvGrpSpPr/>
          <p:nvPr/>
        </p:nvGrpSpPr>
        <p:grpSpPr>
          <a:xfrm>
            <a:off x="1271264" y="4110134"/>
            <a:ext cx="2790098" cy="3081495"/>
            <a:chOff x="0" y="-47625"/>
            <a:chExt cx="456005" cy="503630"/>
          </a:xfrm>
        </p:grpSpPr>
        <p:sp>
          <p:nvSpPr>
            <p:cNvPr id="423" name="Google Shape;423;p20"/>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5CE1E6"/>
              </a:solidFill>
              <a:prstDash val="solid"/>
              <a:miter lim="8000"/>
              <a:headEnd len="sm" w="sm" type="none"/>
              <a:tailEnd len="sm" w="sm" type="none"/>
            </a:ln>
          </p:spPr>
        </p:sp>
        <p:sp>
          <p:nvSpPr>
            <p:cNvPr id="424" name="Google Shape;424;p20"/>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5" name="Google Shape;425;p20"/>
          <p:cNvGrpSpPr/>
          <p:nvPr/>
        </p:nvGrpSpPr>
        <p:grpSpPr>
          <a:xfrm>
            <a:off x="6222336" y="4110134"/>
            <a:ext cx="2790098" cy="3081495"/>
            <a:chOff x="0" y="-47625"/>
            <a:chExt cx="456005" cy="503630"/>
          </a:xfrm>
        </p:grpSpPr>
        <p:sp>
          <p:nvSpPr>
            <p:cNvPr id="426" name="Google Shape;426;p20"/>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5CE1E6"/>
              </a:solidFill>
              <a:prstDash val="solid"/>
              <a:miter lim="8000"/>
              <a:headEnd len="sm" w="sm" type="none"/>
              <a:tailEnd len="sm" w="sm" type="none"/>
            </a:ln>
          </p:spPr>
        </p:sp>
        <p:sp>
          <p:nvSpPr>
            <p:cNvPr id="427" name="Google Shape;427;p20"/>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28" name="Google Shape;428;p20"/>
          <p:cNvPicPr preferRelativeResize="0"/>
          <p:nvPr/>
        </p:nvPicPr>
        <p:blipFill rotWithShape="1">
          <a:blip r:embed="rId5">
            <a:alphaModFix/>
          </a:blip>
          <a:srcRect b="0" l="0" r="0" t="0"/>
          <a:stretch/>
        </p:blipFill>
        <p:spPr>
          <a:xfrm>
            <a:off x="1296635" y="4475082"/>
            <a:ext cx="2545171" cy="2545171"/>
          </a:xfrm>
          <a:prstGeom prst="rect">
            <a:avLst/>
          </a:prstGeom>
          <a:noFill/>
          <a:ln>
            <a:noFill/>
          </a:ln>
        </p:spPr>
      </p:pic>
      <p:pic>
        <p:nvPicPr>
          <p:cNvPr id="429" name="Google Shape;429;p20"/>
          <p:cNvPicPr preferRelativeResize="0"/>
          <p:nvPr/>
        </p:nvPicPr>
        <p:blipFill rotWithShape="1">
          <a:blip r:embed="rId6">
            <a:alphaModFix/>
          </a:blip>
          <a:srcRect b="0" l="0" r="0" t="0"/>
          <a:stretch/>
        </p:blipFill>
        <p:spPr>
          <a:xfrm>
            <a:off x="6247707" y="4475082"/>
            <a:ext cx="2545171" cy="2545171"/>
          </a:xfrm>
          <a:prstGeom prst="rect">
            <a:avLst/>
          </a:prstGeom>
          <a:noFill/>
          <a:ln>
            <a:noFill/>
          </a:ln>
        </p:spPr>
      </p:pic>
      <p:sp>
        <p:nvSpPr>
          <p:cNvPr id="430" name="Google Shape;430;p20"/>
          <p:cNvSpPr txBox="1"/>
          <p:nvPr/>
        </p:nvSpPr>
        <p:spPr>
          <a:xfrm>
            <a:off x="1271264" y="7868006"/>
            <a:ext cx="3538878" cy="7632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Elaborate on the featured statistic.</a:t>
            </a:r>
            <a:endParaRPr/>
          </a:p>
        </p:txBody>
      </p:sp>
      <p:sp>
        <p:nvSpPr>
          <p:cNvPr id="431" name="Google Shape;431;p20"/>
          <p:cNvSpPr txBox="1"/>
          <p:nvPr/>
        </p:nvSpPr>
        <p:spPr>
          <a:xfrm>
            <a:off x="6222336" y="7868006"/>
            <a:ext cx="3538878" cy="7632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Elaborate on the featured statistic.</a:t>
            </a:r>
            <a:endParaRPr/>
          </a:p>
        </p:txBody>
      </p:sp>
      <p:sp>
        <p:nvSpPr>
          <p:cNvPr id="432" name="Google Shape;432;p20"/>
          <p:cNvSpPr txBox="1"/>
          <p:nvPr/>
        </p:nvSpPr>
        <p:spPr>
          <a:xfrm>
            <a:off x="1028700" y="1511645"/>
            <a:ext cx="9902143" cy="18288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12002" u="none" cap="none" strike="noStrike">
                <a:solidFill>
                  <a:srgbClr val="FFFFFF"/>
                </a:solidFill>
                <a:latin typeface="Teko"/>
                <a:ea typeface="Teko"/>
                <a:cs typeface="Teko"/>
                <a:sym typeface="Teko"/>
              </a:rPr>
              <a:t>MARKET RESEARCH</a:t>
            </a:r>
            <a:endParaRPr/>
          </a:p>
        </p:txBody>
      </p:sp>
      <p:sp>
        <p:nvSpPr>
          <p:cNvPr id="433" name="Google Shape;433;p20"/>
          <p:cNvSpPr txBox="1"/>
          <p:nvPr/>
        </p:nvSpPr>
        <p:spPr>
          <a:xfrm>
            <a:off x="1028700" y="3135023"/>
            <a:ext cx="5570433" cy="3727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Elaborate on the featured statistic.</a:t>
            </a:r>
            <a:endParaRPr/>
          </a:p>
        </p:txBody>
      </p:sp>
      <p:grpSp>
        <p:nvGrpSpPr>
          <p:cNvPr id="434" name="Google Shape;434;p20"/>
          <p:cNvGrpSpPr/>
          <p:nvPr/>
        </p:nvGrpSpPr>
        <p:grpSpPr>
          <a:xfrm>
            <a:off x="10930843" y="3930746"/>
            <a:ext cx="2790098" cy="3081495"/>
            <a:chOff x="0" y="-47625"/>
            <a:chExt cx="456005" cy="503630"/>
          </a:xfrm>
        </p:grpSpPr>
        <p:sp>
          <p:nvSpPr>
            <p:cNvPr id="435" name="Google Shape;435;p20"/>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06D59F"/>
              </a:solidFill>
              <a:prstDash val="solid"/>
              <a:miter lim="8000"/>
              <a:headEnd len="sm" w="sm" type="none"/>
              <a:tailEnd len="sm" w="sm" type="none"/>
            </a:ln>
          </p:spPr>
        </p:sp>
        <p:sp>
          <p:nvSpPr>
            <p:cNvPr id="436" name="Google Shape;436;p20"/>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7" name="Google Shape;437;p20"/>
          <p:cNvGrpSpPr/>
          <p:nvPr/>
        </p:nvGrpSpPr>
        <p:grpSpPr>
          <a:xfrm>
            <a:off x="11173407" y="4110134"/>
            <a:ext cx="2790098" cy="3081495"/>
            <a:chOff x="0" y="-47625"/>
            <a:chExt cx="456005" cy="503630"/>
          </a:xfrm>
        </p:grpSpPr>
        <p:sp>
          <p:nvSpPr>
            <p:cNvPr id="438" name="Google Shape;438;p20"/>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5CE1E6"/>
              </a:solidFill>
              <a:prstDash val="solid"/>
              <a:miter lim="8000"/>
              <a:headEnd len="sm" w="sm" type="none"/>
              <a:tailEnd len="sm" w="sm" type="none"/>
            </a:ln>
          </p:spPr>
        </p:sp>
        <p:sp>
          <p:nvSpPr>
            <p:cNvPr id="439" name="Google Shape;439;p20"/>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40" name="Google Shape;440;p20"/>
          <p:cNvPicPr preferRelativeResize="0"/>
          <p:nvPr/>
        </p:nvPicPr>
        <p:blipFill rotWithShape="1">
          <a:blip r:embed="rId7">
            <a:alphaModFix/>
          </a:blip>
          <a:srcRect b="0" l="0" r="0" t="0"/>
          <a:stretch/>
        </p:blipFill>
        <p:spPr>
          <a:xfrm>
            <a:off x="11198778" y="4475082"/>
            <a:ext cx="2545171" cy="2545171"/>
          </a:xfrm>
          <a:prstGeom prst="rect">
            <a:avLst/>
          </a:prstGeom>
          <a:noFill/>
          <a:ln>
            <a:noFill/>
          </a:ln>
        </p:spPr>
      </p:pic>
      <p:sp>
        <p:nvSpPr>
          <p:cNvPr id="441" name="Google Shape;441;p20"/>
          <p:cNvSpPr txBox="1"/>
          <p:nvPr/>
        </p:nvSpPr>
        <p:spPr>
          <a:xfrm>
            <a:off x="11173407" y="7868006"/>
            <a:ext cx="3538878" cy="7632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Elaborate on the featured statistic.</a:t>
            </a:r>
            <a:endParaRPr/>
          </a:p>
        </p:txBody>
      </p:sp>
      <p:grpSp>
        <p:nvGrpSpPr>
          <p:cNvPr id="442" name="Google Shape;442;p20"/>
          <p:cNvGrpSpPr/>
          <p:nvPr/>
        </p:nvGrpSpPr>
        <p:grpSpPr>
          <a:xfrm>
            <a:off x="463151" y="452860"/>
            <a:ext cx="2939098" cy="698968"/>
            <a:chOff x="0" y="0"/>
            <a:chExt cx="3918798" cy="931958"/>
          </a:xfrm>
        </p:grpSpPr>
        <p:grpSp>
          <p:nvGrpSpPr>
            <p:cNvPr id="443" name="Google Shape;443;p20"/>
            <p:cNvGrpSpPr/>
            <p:nvPr/>
          </p:nvGrpSpPr>
          <p:grpSpPr>
            <a:xfrm>
              <a:off x="0" y="0"/>
              <a:ext cx="931958" cy="931958"/>
              <a:chOff x="0" y="0"/>
              <a:chExt cx="812800" cy="812800"/>
            </a:xfrm>
          </p:grpSpPr>
          <p:sp>
            <p:nvSpPr>
              <p:cNvPr id="444" name="Google Shape;444;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6" name="Google Shape;446;p20"/>
            <p:cNvSpPr/>
            <p:nvPr/>
          </p:nvSpPr>
          <p:spPr>
            <a:xfrm>
              <a:off x="126847" y="135566"/>
              <a:ext cx="678264" cy="675797"/>
            </a:xfrm>
            <a:custGeom>
              <a:rect b="b" l="l" r="r" t="t"/>
              <a:pathLst>
                <a:path extrusionOk="0" h="675797" w="678264">
                  <a:moveTo>
                    <a:pt x="0" y="0"/>
                  </a:moveTo>
                  <a:lnTo>
                    <a:pt x="678264" y="0"/>
                  </a:lnTo>
                  <a:lnTo>
                    <a:pt x="678264" y="675797"/>
                  </a:lnTo>
                  <a:lnTo>
                    <a:pt x="0" y="675797"/>
                  </a:lnTo>
                  <a:lnTo>
                    <a:pt x="0" y="0"/>
                  </a:lnTo>
                  <a:close/>
                </a:path>
              </a:pathLst>
            </a:custGeom>
            <a:blipFill rotWithShape="1">
              <a:blip r:embed="rId8">
                <a:alphaModFix/>
              </a:blip>
              <a:stretch>
                <a:fillRect b="0" l="0" r="0" t="0"/>
              </a:stretch>
            </a:blipFill>
            <a:ln>
              <a:noFill/>
            </a:ln>
          </p:spPr>
        </p:sp>
        <p:sp>
          <p:nvSpPr>
            <p:cNvPr id="447" name="Google Shape;447;p20"/>
            <p:cNvSpPr txBox="1"/>
            <p:nvPr/>
          </p:nvSpPr>
          <p:spPr>
            <a:xfrm>
              <a:off x="1080440" y="127336"/>
              <a:ext cx="2838358" cy="74011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50" u="none" cap="none" strike="noStrike">
                  <a:solidFill>
                    <a:srgbClr val="FFFFFF"/>
                  </a:solidFill>
                  <a:latin typeface="Teko"/>
                  <a:ea typeface="Teko"/>
                  <a:cs typeface="Teko"/>
                  <a:sym typeface="Teko"/>
                </a:rPr>
                <a:t>LOGO COMPANY</a:t>
              </a:r>
              <a:endParaRPr/>
            </a:p>
          </p:txBody>
        </p:sp>
      </p:grpSp>
      <p:sp>
        <p:nvSpPr>
          <p:cNvPr id="448" name="Google Shape;448;p20"/>
          <p:cNvSpPr/>
          <p:nvPr/>
        </p:nvSpPr>
        <p:spPr>
          <a:xfrm>
            <a:off x="4061362" y="8279695"/>
            <a:ext cx="1469549" cy="1472226"/>
          </a:xfrm>
          <a:custGeom>
            <a:rect b="b" l="l" r="r" t="t"/>
            <a:pathLst>
              <a:path extrusionOk="0" h="1472226" w="1469549">
                <a:moveTo>
                  <a:pt x="0" y="0"/>
                </a:moveTo>
                <a:lnTo>
                  <a:pt x="1469549" y="0"/>
                </a:lnTo>
                <a:lnTo>
                  <a:pt x="1469549" y="1472226"/>
                </a:lnTo>
                <a:lnTo>
                  <a:pt x="0" y="1472226"/>
                </a:lnTo>
                <a:lnTo>
                  <a:pt x="0" y="0"/>
                </a:lnTo>
                <a:close/>
              </a:path>
            </a:pathLst>
          </a:custGeom>
          <a:blipFill rotWithShape="1">
            <a:blip r:embed="rId9">
              <a:alphaModFix/>
            </a:blip>
            <a:stretch>
              <a:fillRect b="0" l="0" r="0" t="0"/>
            </a:stretch>
          </a:blipFill>
          <a:ln>
            <a:noFill/>
          </a:ln>
        </p:spPr>
      </p:sp>
      <p:pic>
        <p:nvPicPr>
          <p:cNvPr id="449" name="Google Shape;449;p20"/>
          <p:cNvPicPr preferRelativeResize="0"/>
          <p:nvPr/>
        </p:nvPicPr>
        <p:blipFill>
          <a:blip r:embed="rId10">
            <a:alphaModFix/>
          </a:blip>
          <a:stretch>
            <a:fillRect/>
          </a:stretch>
        </p:blipFill>
        <p:spPr>
          <a:xfrm>
            <a:off x="13963521" y="865684"/>
            <a:ext cx="4947076" cy="256808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453" name="Shape 453"/>
        <p:cNvGrpSpPr/>
        <p:nvPr/>
      </p:nvGrpSpPr>
      <p:grpSpPr>
        <a:xfrm>
          <a:off x="0" y="0"/>
          <a:ext cx="0" cy="0"/>
          <a:chOff x="0" y="0"/>
          <a:chExt cx="0" cy="0"/>
        </a:xfrm>
      </p:grpSpPr>
      <p:pic>
        <p:nvPicPr>
          <p:cNvPr id="454" name="Google Shape;454;p21"/>
          <p:cNvPicPr preferRelativeResize="0"/>
          <p:nvPr/>
        </p:nvPicPr>
        <p:blipFill>
          <a:blip r:embed="rId3">
            <a:alphaModFix/>
          </a:blip>
          <a:stretch>
            <a:fillRect/>
          </a:stretch>
        </p:blipFill>
        <p:spPr>
          <a:xfrm>
            <a:off x="-357952" y="23175"/>
            <a:ext cx="19109100" cy="10636875"/>
          </a:xfrm>
          <a:prstGeom prst="rect">
            <a:avLst/>
          </a:prstGeom>
          <a:noFill/>
          <a:ln>
            <a:noFill/>
          </a:ln>
        </p:spPr>
      </p:pic>
      <p:grpSp>
        <p:nvGrpSpPr>
          <p:cNvPr id="455" name="Google Shape;455;p21"/>
          <p:cNvGrpSpPr/>
          <p:nvPr/>
        </p:nvGrpSpPr>
        <p:grpSpPr>
          <a:xfrm>
            <a:off x="812149" y="1516557"/>
            <a:ext cx="2790098" cy="3081495"/>
            <a:chOff x="0" y="-47625"/>
            <a:chExt cx="456005" cy="503630"/>
          </a:xfrm>
        </p:grpSpPr>
        <p:sp>
          <p:nvSpPr>
            <p:cNvPr id="456" name="Google Shape;456;p21"/>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06D59F"/>
              </a:solidFill>
              <a:prstDash val="solid"/>
              <a:miter lim="8000"/>
              <a:headEnd len="sm" w="sm" type="none"/>
              <a:tailEnd len="sm" w="sm" type="none"/>
            </a:ln>
          </p:spPr>
        </p:sp>
        <p:sp>
          <p:nvSpPr>
            <p:cNvPr id="457" name="Google Shape;457;p21"/>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8" name="Google Shape;458;p21"/>
          <p:cNvGrpSpPr/>
          <p:nvPr/>
        </p:nvGrpSpPr>
        <p:grpSpPr>
          <a:xfrm>
            <a:off x="5283645" y="1516557"/>
            <a:ext cx="2790098" cy="3081495"/>
            <a:chOff x="0" y="-47625"/>
            <a:chExt cx="456005" cy="503630"/>
          </a:xfrm>
        </p:grpSpPr>
        <p:sp>
          <p:nvSpPr>
            <p:cNvPr id="459" name="Google Shape;459;p21"/>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06D59F"/>
              </a:solidFill>
              <a:prstDash val="solid"/>
              <a:miter lim="8000"/>
              <a:headEnd len="sm" w="sm" type="none"/>
              <a:tailEnd len="sm" w="sm" type="none"/>
            </a:ln>
          </p:spPr>
        </p:sp>
        <p:sp>
          <p:nvSpPr>
            <p:cNvPr id="460" name="Google Shape;460;p21"/>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1" name="Google Shape;461;p21"/>
          <p:cNvGrpSpPr/>
          <p:nvPr/>
        </p:nvGrpSpPr>
        <p:grpSpPr>
          <a:xfrm>
            <a:off x="1054713" y="1695946"/>
            <a:ext cx="2790098" cy="3081495"/>
            <a:chOff x="0" y="-47625"/>
            <a:chExt cx="456005" cy="503630"/>
          </a:xfrm>
        </p:grpSpPr>
        <p:sp>
          <p:nvSpPr>
            <p:cNvPr id="462" name="Google Shape;462;p21"/>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5CE1E6"/>
              </a:solidFill>
              <a:prstDash val="solid"/>
              <a:miter lim="8000"/>
              <a:headEnd len="sm" w="sm" type="none"/>
              <a:tailEnd len="sm" w="sm" type="none"/>
            </a:ln>
          </p:spPr>
        </p:sp>
        <p:sp>
          <p:nvSpPr>
            <p:cNvPr id="463" name="Google Shape;463;p21"/>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4" name="Google Shape;464;p21"/>
          <p:cNvGrpSpPr/>
          <p:nvPr/>
        </p:nvGrpSpPr>
        <p:grpSpPr>
          <a:xfrm>
            <a:off x="5526210" y="1695946"/>
            <a:ext cx="2790098" cy="3081495"/>
            <a:chOff x="0" y="-47625"/>
            <a:chExt cx="456005" cy="503630"/>
          </a:xfrm>
        </p:grpSpPr>
        <p:sp>
          <p:nvSpPr>
            <p:cNvPr id="465" name="Google Shape;465;p21"/>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5CE1E6"/>
              </a:solidFill>
              <a:prstDash val="solid"/>
              <a:miter lim="8000"/>
              <a:headEnd len="sm" w="sm" type="none"/>
              <a:tailEnd len="sm" w="sm" type="none"/>
            </a:ln>
          </p:spPr>
        </p:sp>
        <p:sp>
          <p:nvSpPr>
            <p:cNvPr id="466" name="Google Shape;466;p21"/>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7" name="Google Shape;467;p21"/>
          <p:cNvGrpSpPr/>
          <p:nvPr/>
        </p:nvGrpSpPr>
        <p:grpSpPr>
          <a:xfrm>
            <a:off x="5283645" y="5155893"/>
            <a:ext cx="3032662" cy="4334843"/>
            <a:chOff x="0" y="-47625"/>
            <a:chExt cx="495649" cy="708474"/>
          </a:xfrm>
        </p:grpSpPr>
        <p:sp>
          <p:nvSpPr>
            <p:cNvPr id="468" name="Google Shape;468;p21"/>
            <p:cNvSpPr/>
            <p:nvPr/>
          </p:nvSpPr>
          <p:spPr>
            <a:xfrm>
              <a:off x="0" y="0"/>
              <a:ext cx="495649" cy="660849"/>
            </a:xfrm>
            <a:custGeom>
              <a:rect b="b" l="l" r="r" t="t"/>
              <a:pathLst>
                <a:path extrusionOk="0" h="660849" w="495649">
                  <a:moveTo>
                    <a:pt x="0" y="0"/>
                  </a:moveTo>
                  <a:lnTo>
                    <a:pt x="495649" y="0"/>
                  </a:lnTo>
                  <a:lnTo>
                    <a:pt x="495649" y="660849"/>
                  </a:lnTo>
                  <a:lnTo>
                    <a:pt x="0" y="660849"/>
                  </a:lnTo>
                  <a:close/>
                </a:path>
              </a:pathLst>
            </a:custGeom>
            <a:solidFill>
              <a:srgbClr val="000000">
                <a:alpha val="0"/>
              </a:srgbClr>
            </a:solidFill>
            <a:ln cap="sq" cmpd="sng" w="38100">
              <a:solidFill>
                <a:srgbClr val="5CE1E6"/>
              </a:solidFill>
              <a:prstDash val="solid"/>
              <a:miter lim="8000"/>
              <a:headEnd len="sm" w="sm" type="none"/>
              <a:tailEnd len="sm" w="sm" type="none"/>
            </a:ln>
          </p:spPr>
        </p:sp>
        <p:sp>
          <p:nvSpPr>
            <p:cNvPr id="469" name="Google Shape;469;p21"/>
            <p:cNvSpPr txBox="1"/>
            <p:nvPr/>
          </p:nvSpPr>
          <p:spPr>
            <a:xfrm>
              <a:off x="0" y="-47625"/>
              <a:ext cx="495649" cy="7084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0" name="Google Shape;470;p21"/>
          <p:cNvGrpSpPr/>
          <p:nvPr/>
        </p:nvGrpSpPr>
        <p:grpSpPr>
          <a:xfrm>
            <a:off x="812149" y="5155893"/>
            <a:ext cx="3032662" cy="4334843"/>
            <a:chOff x="0" y="-47625"/>
            <a:chExt cx="495649" cy="708474"/>
          </a:xfrm>
        </p:grpSpPr>
        <p:sp>
          <p:nvSpPr>
            <p:cNvPr id="471" name="Google Shape;471;p21"/>
            <p:cNvSpPr/>
            <p:nvPr/>
          </p:nvSpPr>
          <p:spPr>
            <a:xfrm>
              <a:off x="0" y="0"/>
              <a:ext cx="495649" cy="660849"/>
            </a:xfrm>
            <a:custGeom>
              <a:rect b="b" l="l" r="r" t="t"/>
              <a:pathLst>
                <a:path extrusionOk="0" h="660849" w="495649">
                  <a:moveTo>
                    <a:pt x="0" y="0"/>
                  </a:moveTo>
                  <a:lnTo>
                    <a:pt x="495649" y="0"/>
                  </a:lnTo>
                  <a:lnTo>
                    <a:pt x="495649" y="660849"/>
                  </a:lnTo>
                  <a:lnTo>
                    <a:pt x="0" y="660849"/>
                  </a:lnTo>
                  <a:close/>
                </a:path>
              </a:pathLst>
            </a:custGeom>
            <a:solidFill>
              <a:srgbClr val="000000">
                <a:alpha val="0"/>
              </a:srgbClr>
            </a:solidFill>
            <a:ln cap="sq" cmpd="sng" w="38100">
              <a:solidFill>
                <a:srgbClr val="5CE1E6"/>
              </a:solidFill>
              <a:prstDash val="solid"/>
              <a:miter lim="8000"/>
              <a:headEnd len="sm" w="sm" type="none"/>
              <a:tailEnd len="sm" w="sm" type="none"/>
            </a:ln>
          </p:spPr>
        </p:sp>
        <p:sp>
          <p:nvSpPr>
            <p:cNvPr id="472" name="Google Shape;472;p21"/>
            <p:cNvSpPr txBox="1"/>
            <p:nvPr/>
          </p:nvSpPr>
          <p:spPr>
            <a:xfrm>
              <a:off x="0" y="-47625"/>
              <a:ext cx="495649" cy="7084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3" name="Google Shape;473;p21"/>
          <p:cNvGrpSpPr/>
          <p:nvPr/>
        </p:nvGrpSpPr>
        <p:grpSpPr>
          <a:xfrm>
            <a:off x="9757306" y="5155893"/>
            <a:ext cx="3032662" cy="4334843"/>
            <a:chOff x="0" y="-47625"/>
            <a:chExt cx="495649" cy="708474"/>
          </a:xfrm>
        </p:grpSpPr>
        <p:sp>
          <p:nvSpPr>
            <p:cNvPr id="474" name="Google Shape;474;p21"/>
            <p:cNvSpPr/>
            <p:nvPr/>
          </p:nvSpPr>
          <p:spPr>
            <a:xfrm>
              <a:off x="0" y="0"/>
              <a:ext cx="495649" cy="660849"/>
            </a:xfrm>
            <a:custGeom>
              <a:rect b="b" l="l" r="r" t="t"/>
              <a:pathLst>
                <a:path extrusionOk="0" h="660849" w="495649">
                  <a:moveTo>
                    <a:pt x="0" y="0"/>
                  </a:moveTo>
                  <a:lnTo>
                    <a:pt x="495649" y="0"/>
                  </a:lnTo>
                  <a:lnTo>
                    <a:pt x="495649" y="660849"/>
                  </a:lnTo>
                  <a:lnTo>
                    <a:pt x="0" y="660849"/>
                  </a:lnTo>
                  <a:close/>
                </a:path>
              </a:pathLst>
            </a:custGeom>
            <a:solidFill>
              <a:srgbClr val="000000">
                <a:alpha val="0"/>
              </a:srgbClr>
            </a:solidFill>
            <a:ln cap="sq" cmpd="sng" w="38100">
              <a:solidFill>
                <a:srgbClr val="5CE1E6"/>
              </a:solidFill>
              <a:prstDash val="solid"/>
              <a:miter lim="8000"/>
              <a:headEnd len="sm" w="sm" type="none"/>
              <a:tailEnd len="sm" w="sm" type="none"/>
            </a:ln>
          </p:spPr>
        </p:sp>
        <p:sp>
          <p:nvSpPr>
            <p:cNvPr id="475" name="Google Shape;475;p21"/>
            <p:cNvSpPr txBox="1"/>
            <p:nvPr/>
          </p:nvSpPr>
          <p:spPr>
            <a:xfrm>
              <a:off x="0" y="-47625"/>
              <a:ext cx="495649" cy="7084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6" name="Google Shape;476;p21"/>
          <p:cNvGrpSpPr/>
          <p:nvPr/>
        </p:nvGrpSpPr>
        <p:grpSpPr>
          <a:xfrm>
            <a:off x="14228802" y="5155893"/>
            <a:ext cx="3032662" cy="4334843"/>
            <a:chOff x="0" y="-47625"/>
            <a:chExt cx="495649" cy="708474"/>
          </a:xfrm>
        </p:grpSpPr>
        <p:sp>
          <p:nvSpPr>
            <p:cNvPr id="477" name="Google Shape;477;p21"/>
            <p:cNvSpPr/>
            <p:nvPr/>
          </p:nvSpPr>
          <p:spPr>
            <a:xfrm>
              <a:off x="0" y="0"/>
              <a:ext cx="495649" cy="660849"/>
            </a:xfrm>
            <a:custGeom>
              <a:rect b="b" l="l" r="r" t="t"/>
              <a:pathLst>
                <a:path extrusionOk="0" h="660849" w="495649">
                  <a:moveTo>
                    <a:pt x="0" y="0"/>
                  </a:moveTo>
                  <a:lnTo>
                    <a:pt x="495649" y="0"/>
                  </a:lnTo>
                  <a:lnTo>
                    <a:pt x="495649" y="660849"/>
                  </a:lnTo>
                  <a:lnTo>
                    <a:pt x="0" y="660849"/>
                  </a:lnTo>
                  <a:close/>
                </a:path>
              </a:pathLst>
            </a:custGeom>
            <a:solidFill>
              <a:srgbClr val="000000">
                <a:alpha val="0"/>
              </a:srgbClr>
            </a:solidFill>
            <a:ln cap="sq" cmpd="sng" w="38100">
              <a:solidFill>
                <a:srgbClr val="5CE1E6"/>
              </a:solidFill>
              <a:prstDash val="solid"/>
              <a:miter lim="8000"/>
              <a:headEnd len="sm" w="sm" type="none"/>
              <a:tailEnd len="sm" w="sm" type="none"/>
            </a:ln>
          </p:spPr>
        </p:sp>
        <p:sp>
          <p:nvSpPr>
            <p:cNvPr id="478" name="Google Shape;478;p21"/>
            <p:cNvSpPr txBox="1"/>
            <p:nvPr/>
          </p:nvSpPr>
          <p:spPr>
            <a:xfrm>
              <a:off x="0" y="-47625"/>
              <a:ext cx="495649" cy="7084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9" name="Google Shape;479;p21"/>
          <p:cNvGrpSpPr/>
          <p:nvPr/>
        </p:nvGrpSpPr>
        <p:grpSpPr>
          <a:xfrm>
            <a:off x="9755142" y="1516557"/>
            <a:ext cx="2790098" cy="3081495"/>
            <a:chOff x="0" y="-47625"/>
            <a:chExt cx="456005" cy="503630"/>
          </a:xfrm>
        </p:grpSpPr>
        <p:sp>
          <p:nvSpPr>
            <p:cNvPr id="480" name="Google Shape;480;p21"/>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06D59F"/>
              </a:solidFill>
              <a:prstDash val="solid"/>
              <a:miter lim="8000"/>
              <a:headEnd len="sm" w="sm" type="none"/>
              <a:tailEnd len="sm" w="sm" type="none"/>
            </a:ln>
          </p:spPr>
        </p:sp>
        <p:sp>
          <p:nvSpPr>
            <p:cNvPr id="481" name="Google Shape;481;p21"/>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2" name="Google Shape;482;p21"/>
          <p:cNvGrpSpPr/>
          <p:nvPr/>
        </p:nvGrpSpPr>
        <p:grpSpPr>
          <a:xfrm>
            <a:off x="9997706" y="1695946"/>
            <a:ext cx="2790098" cy="3081495"/>
            <a:chOff x="0" y="-47625"/>
            <a:chExt cx="456005" cy="503630"/>
          </a:xfrm>
        </p:grpSpPr>
        <p:sp>
          <p:nvSpPr>
            <p:cNvPr id="483" name="Google Shape;483;p21"/>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5CE1E6"/>
              </a:solidFill>
              <a:prstDash val="solid"/>
              <a:miter lim="8000"/>
              <a:headEnd len="sm" w="sm" type="none"/>
              <a:tailEnd len="sm" w="sm" type="none"/>
            </a:ln>
          </p:spPr>
        </p:sp>
        <p:sp>
          <p:nvSpPr>
            <p:cNvPr id="484" name="Google Shape;484;p21"/>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5" name="Google Shape;485;p21"/>
          <p:cNvGrpSpPr/>
          <p:nvPr/>
        </p:nvGrpSpPr>
        <p:grpSpPr>
          <a:xfrm>
            <a:off x="14226638" y="1516557"/>
            <a:ext cx="2790098" cy="3081495"/>
            <a:chOff x="0" y="-47625"/>
            <a:chExt cx="456005" cy="503630"/>
          </a:xfrm>
        </p:grpSpPr>
        <p:sp>
          <p:nvSpPr>
            <p:cNvPr id="486" name="Google Shape;486;p21"/>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06D59F"/>
              </a:solidFill>
              <a:prstDash val="solid"/>
              <a:miter lim="8000"/>
              <a:headEnd len="sm" w="sm" type="none"/>
              <a:tailEnd len="sm" w="sm" type="none"/>
            </a:ln>
          </p:spPr>
        </p:sp>
        <p:sp>
          <p:nvSpPr>
            <p:cNvPr id="487" name="Google Shape;487;p21"/>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8" name="Google Shape;488;p21"/>
          <p:cNvGrpSpPr/>
          <p:nvPr/>
        </p:nvGrpSpPr>
        <p:grpSpPr>
          <a:xfrm>
            <a:off x="14469202" y="1695946"/>
            <a:ext cx="2790098" cy="3081495"/>
            <a:chOff x="0" y="-47625"/>
            <a:chExt cx="456005" cy="503630"/>
          </a:xfrm>
        </p:grpSpPr>
        <p:sp>
          <p:nvSpPr>
            <p:cNvPr id="489" name="Google Shape;489;p21"/>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5CE1E6"/>
              </a:solidFill>
              <a:prstDash val="solid"/>
              <a:miter lim="8000"/>
              <a:headEnd len="sm" w="sm" type="none"/>
              <a:tailEnd len="sm" w="sm" type="none"/>
            </a:ln>
          </p:spPr>
        </p:sp>
        <p:sp>
          <p:nvSpPr>
            <p:cNvPr id="490" name="Google Shape;490;p21"/>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1" name="Google Shape;491;p21"/>
          <p:cNvGrpSpPr/>
          <p:nvPr/>
        </p:nvGrpSpPr>
        <p:grpSpPr>
          <a:xfrm>
            <a:off x="463151" y="452860"/>
            <a:ext cx="2939098" cy="698968"/>
            <a:chOff x="0" y="0"/>
            <a:chExt cx="3918798" cy="931958"/>
          </a:xfrm>
        </p:grpSpPr>
        <p:grpSp>
          <p:nvGrpSpPr>
            <p:cNvPr id="492" name="Google Shape;492;p21"/>
            <p:cNvGrpSpPr/>
            <p:nvPr/>
          </p:nvGrpSpPr>
          <p:grpSpPr>
            <a:xfrm>
              <a:off x="0" y="0"/>
              <a:ext cx="931958" cy="931958"/>
              <a:chOff x="0" y="0"/>
              <a:chExt cx="812800" cy="812800"/>
            </a:xfrm>
          </p:grpSpPr>
          <p:sp>
            <p:nvSpPr>
              <p:cNvPr id="493" name="Google Shape;49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5" name="Google Shape;495;p21"/>
            <p:cNvSpPr/>
            <p:nvPr/>
          </p:nvSpPr>
          <p:spPr>
            <a:xfrm>
              <a:off x="126847" y="135566"/>
              <a:ext cx="678264" cy="675797"/>
            </a:xfrm>
            <a:custGeom>
              <a:rect b="b" l="l" r="r" t="t"/>
              <a:pathLst>
                <a:path extrusionOk="0" h="675797" w="678264">
                  <a:moveTo>
                    <a:pt x="0" y="0"/>
                  </a:moveTo>
                  <a:lnTo>
                    <a:pt x="678264" y="0"/>
                  </a:lnTo>
                  <a:lnTo>
                    <a:pt x="678264" y="675797"/>
                  </a:lnTo>
                  <a:lnTo>
                    <a:pt x="0" y="675797"/>
                  </a:lnTo>
                  <a:lnTo>
                    <a:pt x="0" y="0"/>
                  </a:lnTo>
                  <a:close/>
                </a:path>
              </a:pathLst>
            </a:custGeom>
            <a:blipFill rotWithShape="1">
              <a:blip r:embed="rId4">
                <a:alphaModFix/>
              </a:blip>
              <a:stretch>
                <a:fillRect b="0" l="0" r="0" t="0"/>
              </a:stretch>
            </a:blipFill>
            <a:ln>
              <a:noFill/>
            </a:ln>
          </p:spPr>
        </p:sp>
        <p:sp>
          <p:nvSpPr>
            <p:cNvPr id="496" name="Google Shape;496;p21"/>
            <p:cNvSpPr txBox="1"/>
            <p:nvPr/>
          </p:nvSpPr>
          <p:spPr>
            <a:xfrm>
              <a:off x="1080440" y="127336"/>
              <a:ext cx="2838358" cy="74011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50" u="none" cap="none" strike="noStrike">
                  <a:solidFill>
                    <a:srgbClr val="FFFFFF"/>
                  </a:solidFill>
                  <a:latin typeface="Teko"/>
                  <a:ea typeface="Teko"/>
                  <a:cs typeface="Teko"/>
                  <a:sym typeface="Teko"/>
                </a:rPr>
                <a:t>LOGO COMPANY</a:t>
              </a:r>
              <a:endParaRPr/>
            </a:p>
          </p:txBody>
        </p:sp>
      </p:grpSp>
      <p:sp>
        <p:nvSpPr>
          <p:cNvPr id="497" name="Google Shape;497;p21"/>
          <p:cNvSpPr txBox="1"/>
          <p:nvPr/>
        </p:nvSpPr>
        <p:spPr>
          <a:xfrm>
            <a:off x="1307269" y="1996868"/>
            <a:ext cx="1799859" cy="2781300"/>
          </a:xfrm>
          <a:prstGeom prst="rect">
            <a:avLst/>
          </a:prstGeom>
          <a:noFill/>
          <a:ln>
            <a:noFill/>
          </a:ln>
        </p:spPr>
        <p:txBody>
          <a:bodyPr anchorCtr="0" anchor="t" bIns="0" lIns="0" spcFirstLastPara="1" rIns="0" wrap="square" tIns="0">
            <a:spAutoFit/>
          </a:bodyPr>
          <a:lstStyle/>
          <a:p>
            <a:pPr indent="0" lvl="0" marL="0" marR="0" rtl="0" algn="ctr">
              <a:lnSpc>
                <a:spcPct val="119998"/>
              </a:lnSpc>
              <a:spcBef>
                <a:spcPts val="0"/>
              </a:spcBef>
              <a:spcAft>
                <a:spcPts val="0"/>
              </a:spcAft>
              <a:buNone/>
            </a:pPr>
            <a:r>
              <a:rPr b="0" i="0" lang="en-US" sz="18331" u="none" cap="none" strike="noStrike">
                <a:solidFill>
                  <a:srgbClr val="FFFFFF"/>
                </a:solidFill>
                <a:latin typeface="Teko"/>
                <a:ea typeface="Teko"/>
                <a:cs typeface="Teko"/>
                <a:sym typeface="Teko"/>
              </a:rPr>
              <a:t>S</a:t>
            </a:r>
            <a:endParaRPr/>
          </a:p>
        </p:txBody>
      </p:sp>
      <p:sp>
        <p:nvSpPr>
          <p:cNvPr id="498" name="Google Shape;498;p21"/>
          <p:cNvSpPr txBox="1"/>
          <p:nvPr/>
        </p:nvSpPr>
        <p:spPr>
          <a:xfrm>
            <a:off x="5900047" y="1996868"/>
            <a:ext cx="1799859" cy="2781300"/>
          </a:xfrm>
          <a:prstGeom prst="rect">
            <a:avLst/>
          </a:prstGeom>
          <a:noFill/>
          <a:ln>
            <a:noFill/>
          </a:ln>
        </p:spPr>
        <p:txBody>
          <a:bodyPr anchorCtr="0" anchor="t" bIns="0" lIns="0" spcFirstLastPara="1" rIns="0" wrap="square" tIns="0">
            <a:spAutoFit/>
          </a:bodyPr>
          <a:lstStyle/>
          <a:p>
            <a:pPr indent="0" lvl="0" marL="0" marR="0" rtl="0" algn="ctr">
              <a:lnSpc>
                <a:spcPct val="119998"/>
              </a:lnSpc>
              <a:spcBef>
                <a:spcPts val="0"/>
              </a:spcBef>
              <a:spcAft>
                <a:spcPts val="0"/>
              </a:spcAft>
              <a:buNone/>
            </a:pPr>
            <a:r>
              <a:rPr b="0" i="0" lang="en-US" sz="18331" u="none" cap="none" strike="noStrike">
                <a:solidFill>
                  <a:srgbClr val="FFFFFF"/>
                </a:solidFill>
                <a:latin typeface="Teko"/>
                <a:ea typeface="Teko"/>
                <a:cs typeface="Teko"/>
                <a:sym typeface="Teko"/>
              </a:rPr>
              <a:t>W</a:t>
            </a:r>
            <a:endParaRPr/>
          </a:p>
        </p:txBody>
      </p:sp>
      <p:sp>
        <p:nvSpPr>
          <p:cNvPr id="499" name="Google Shape;499;p21"/>
          <p:cNvSpPr txBox="1"/>
          <p:nvPr/>
        </p:nvSpPr>
        <p:spPr>
          <a:xfrm>
            <a:off x="10373708" y="1996868"/>
            <a:ext cx="1799859" cy="2781300"/>
          </a:xfrm>
          <a:prstGeom prst="rect">
            <a:avLst/>
          </a:prstGeom>
          <a:noFill/>
          <a:ln>
            <a:noFill/>
          </a:ln>
        </p:spPr>
        <p:txBody>
          <a:bodyPr anchorCtr="0" anchor="t" bIns="0" lIns="0" spcFirstLastPara="1" rIns="0" wrap="square" tIns="0">
            <a:spAutoFit/>
          </a:bodyPr>
          <a:lstStyle/>
          <a:p>
            <a:pPr indent="0" lvl="0" marL="0" marR="0" rtl="0" algn="ctr">
              <a:lnSpc>
                <a:spcPct val="119998"/>
              </a:lnSpc>
              <a:spcBef>
                <a:spcPts val="0"/>
              </a:spcBef>
              <a:spcAft>
                <a:spcPts val="0"/>
              </a:spcAft>
              <a:buNone/>
            </a:pPr>
            <a:r>
              <a:rPr b="0" i="0" lang="en-US" sz="18331" u="none" cap="none" strike="noStrike">
                <a:solidFill>
                  <a:srgbClr val="FFFFFF"/>
                </a:solidFill>
                <a:latin typeface="Teko"/>
                <a:ea typeface="Teko"/>
                <a:cs typeface="Teko"/>
                <a:sym typeface="Teko"/>
              </a:rPr>
              <a:t>O</a:t>
            </a:r>
            <a:endParaRPr/>
          </a:p>
        </p:txBody>
      </p:sp>
      <p:sp>
        <p:nvSpPr>
          <p:cNvPr id="500" name="Google Shape;500;p21"/>
          <p:cNvSpPr txBox="1"/>
          <p:nvPr/>
        </p:nvSpPr>
        <p:spPr>
          <a:xfrm>
            <a:off x="14845204" y="1996868"/>
            <a:ext cx="1799859" cy="2781300"/>
          </a:xfrm>
          <a:prstGeom prst="rect">
            <a:avLst/>
          </a:prstGeom>
          <a:noFill/>
          <a:ln>
            <a:noFill/>
          </a:ln>
        </p:spPr>
        <p:txBody>
          <a:bodyPr anchorCtr="0" anchor="t" bIns="0" lIns="0" spcFirstLastPara="1" rIns="0" wrap="square" tIns="0">
            <a:spAutoFit/>
          </a:bodyPr>
          <a:lstStyle/>
          <a:p>
            <a:pPr indent="0" lvl="0" marL="0" marR="0" rtl="0" algn="ctr">
              <a:lnSpc>
                <a:spcPct val="119998"/>
              </a:lnSpc>
              <a:spcBef>
                <a:spcPts val="0"/>
              </a:spcBef>
              <a:spcAft>
                <a:spcPts val="0"/>
              </a:spcAft>
              <a:buNone/>
            </a:pPr>
            <a:r>
              <a:rPr b="0" i="0" lang="en-US" sz="18331" u="none" cap="none" strike="noStrike">
                <a:solidFill>
                  <a:srgbClr val="FFFFFF"/>
                </a:solidFill>
                <a:latin typeface="Teko"/>
                <a:ea typeface="Teko"/>
                <a:cs typeface="Teko"/>
                <a:sym typeface="Teko"/>
              </a:rPr>
              <a:t>T</a:t>
            </a:r>
            <a:endParaRPr/>
          </a:p>
        </p:txBody>
      </p:sp>
      <p:sp>
        <p:nvSpPr>
          <p:cNvPr id="501" name="Google Shape;501;p21"/>
          <p:cNvSpPr txBox="1"/>
          <p:nvPr/>
        </p:nvSpPr>
        <p:spPr>
          <a:xfrm>
            <a:off x="5283645" y="5750790"/>
            <a:ext cx="3032662" cy="733425"/>
          </a:xfrm>
          <a:prstGeom prst="rect">
            <a:avLst/>
          </a:prstGeom>
          <a:noFill/>
          <a:ln>
            <a:noFill/>
          </a:ln>
        </p:spPr>
        <p:txBody>
          <a:bodyPr anchorCtr="0" anchor="t" bIns="0" lIns="0" spcFirstLastPara="1" rIns="0" wrap="square" tIns="0">
            <a:spAutoFit/>
          </a:bodyPr>
          <a:lstStyle/>
          <a:p>
            <a:pPr indent="0" lvl="0" marL="0" marR="0" rtl="0" algn="ctr">
              <a:lnSpc>
                <a:spcPct val="119995"/>
              </a:lnSpc>
              <a:spcBef>
                <a:spcPts val="0"/>
              </a:spcBef>
              <a:spcAft>
                <a:spcPts val="0"/>
              </a:spcAft>
              <a:buNone/>
            </a:pPr>
            <a:r>
              <a:rPr b="0" i="0" lang="en-US" sz="4801" u="none" cap="none" strike="noStrike">
                <a:solidFill>
                  <a:srgbClr val="FFFFFF"/>
                </a:solidFill>
                <a:latin typeface="Teko"/>
                <a:ea typeface="Teko"/>
                <a:cs typeface="Teko"/>
                <a:sym typeface="Teko"/>
              </a:rPr>
              <a:t>WEAKNESSES</a:t>
            </a:r>
            <a:endParaRPr/>
          </a:p>
        </p:txBody>
      </p:sp>
      <p:sp>
        <p:nvSpPr>
          <p:cNvPr id="502" name="Google Shape;502;p21"/>
          <p:cNvSpPr txBox="1"/>
          <p:nvPr/>
        </p:nvSpPr>
        <p:spPr>
          <a:xfrm>
            <a:off x="812149" y="5750790"/>
            <a:ext cx="3032662" cy="733425"/>
          </a:xfrm>
          <a:prstGeom prst="rect">
            <a:avLst/>
          </a:prstGeom>
          <a:noFill/>
          <a:ln>
            <a:noFill/>
          </a:ln>
        </p:spPr>
        <p:txBody>
          <a:bodyPr anchorCtr="0" anchor="t" bIns="0" lIns="0" spcFirstLastPara="1" rIns="0" wrap="square" tIns="0">
            <a:spAutoFit/>
          </a:bodyPr>
          <a:lstStyle/>
          <a:p>
            <a:pPr indent="0" lvl="0" marL="0" marR="0" rtl="0" algn="ctr">
              <a:lnSpc>
                <a:spcPct val="119995"/>
              </a:lnSpc>
              <a:spcBef>
                <a:spcPts val="0"/>
              </a:spcBef>
              <a:spcAft>
                <a:spcPts val="0"/>
              </a:spcAft>
              <a:buNone/>
            </a:pPr>
            <a:r>
              <a:rPr b="0" i="0" lang="en-US" sz="4801" u="none" cap="none" strike="noStrike">
                <a:solidFill>
                  <a:srgbClr val="FFFFFF"/>
                </a:solidFill>
                <a:latin typeface="Teko"/>
                <a:ea typeface="Teko"/>
                <a:cs typeface="Teko"/>
                <a:sym typeface="Teko"/>
              </a:rPr>
              <a:t>STRENGTHS</a:t>
            </a:r>
            <a:endParaRPr/>
          </a:p>
        </p:txBody>
      </p:sp>
      <p:sp>
        <p:nvSpPr>
          <p:cNvPr id="503" name="Google Shape;503;p21"/>
          <p:cNvSpPr txBox="1"/>
          <p:nvPr/>
        </p:nvSpPr>
        <p:spPr>
          <a:xfrm>
            <a:off x="9757306" y="5750790"/>
            <a:ext cx="3032662" cy="733425"/>
          </a:xfrm>
          <a:prstGeom prst="rect">
            <a:avLst/>
          </a:prstGeom>
          <a:noFill/>
          <a:ln>
            <a:noFill/>
          </a:ln>
        </p:spPr>
        <p:txBody>
          <a:bodyPr anchorCtr="0" anchor="t" bIns="0" lIns="0" spcFirstLastPara="1" rIns="0" wrap="square" tIns="0">
            <a:spAutoFit/>
          </a:bodyPr>
          <a:lstStyle/>
          <a:p>
            <a:pPr indent="0" lvl="0" marL="0" marR="0" rtl="0" algn="ctr">
              <a:lnSpc>
                <a:spcPct val="119995"/>
              </a:lnSpc>
              <a:spcBef>
                <a:spcPts val="0"/>
              </a:spcBef>
              <a:spcAft>
                <a:spcPts val="0"/>
              </a:spcAft>
              <a:buNone/>
            </a:pPr>
            <a:r>
              <a:rPr b="0" i="0" lang="en-US" sz="4801" u="none" cap="none" strike="noStrike">
                <a:solidFill>
                  <a:srgbClr val="FFFFFF"/>
                </a:solidFill>
                <a:latin typeface="Teko"/>
                <a:ea typeface="Teko"/>
                <a:cs typeface="Teko"/>
                <a:sym typeface="Teko"/>
              </a:rPr>
              <a:t>OPPORTUNITIES</a:t>
            </a:r>
            <a:endParaRPr/>
          </a:p>
        </p:txBody>
      </p:sp>
      <p:sp>
        <p:nvSpPr>
          <p:cNvPr id="504" name="Google Shape;504;p21"/>
          <p:cNvSpPr txBox="1"/>
          <p:nvPr/>
        </p:nvSpPr>
        <p:spPr>
          <a:xfrm>
            <a:off x="14228802" y="5750790"/>
            <a:ext cx="3032662" cy="733425"/>
          </a:xfrm>
          <a:prstGeom prst="rect">
            <a:avLst/>
          </a:prstGeom>
          <a:noFill/>
          <a:ln>
            <a:noFill/>
          </a:ln>
        </p:spPr>
        <p:txBody>
          <a:bodyPr anchorCtr="0" anchor="t" bIns="0" lIns="0" spcFirstLastPara="1" rIns="0" wrap="square" tIns="0">
            <a:spAutoFit/>
          </a:bodyPr>
          <a:lstStyle/>
          <a:p>
            <a:pPr indent="0" lvl="0" marL="0" marR="0" rtl="0" algn="ctr">
              <a:lnSpc>
                <a:spcPct val="119995"/>
              </a:lnSpc>
              <a:spcBef>
                <a:spcPts val="0"/>
              </a:spcBef>
              <a:spcAft>
                <a:spcPts val="0"/>
              </a:spcAft>
              <a:buNone/>
            </a:pPr>
            <a:r>
              <a:rPr b="0" i="0" lang="en-US" sz="4801" u="none" cap="none" strike="noStrike">
                <a:solidFill>
                  <a:srgbClr val="FFFFFF"/>
                </a:solidFill>
                <a:latin typeface="Teko"/>
                <a:ea typeface="Teko"/>
                <a:cs typeface="Teko"/>
                <a:sym typeface="Teko"/>
              </a:rPr>
              <a:t>THREATS</a:t>
            </a:r>
            <a:endParaRPr/>
          </a:p>
        </p:txBody>
      </p:sp>
      <p:sp>
        <p:nvSpPr>
          <p:cNvPr id="505" name="Google Shape;505;p21"/>
          <p:cNvSpPr txBox="1"/>
          <p:nvPr/>
        </p:nvSpPr>
        <p:spPr>
          <a:xfrm>
            <a:off x="5505566" y="6672559"/>
            <a:ext cx="2568300" cy="267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Where do you need to improve? </a:t>
            </a:r>
            <a:endParaRPr/>
          </a:p>
          <a:p>
            <a:pPr indent="0" lvl="0" marL="0" marR="0" rtl="0" algn="l">
              <a:lnSpc>
                <a:spcPct val="115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Are resources adequate? What do others do better than you?</a:t>
            </a:r>
            <a:endParaRPr/>
          </a:p>
          <a:p>
            <a:pPr indent="0" lvl="0" marL="0" marR="0" rtl="0" algn="l">
              <a:lnSpc>
                <a:spcPct val="140000"/>
              </a:lnSpc>
              <a:spcBef>
                <a:spcPts val="0"/>
              </a:spcBef>
              <a:spcAft>
                <a:spcPts val="0"/>
              </a:spcAft>
              <a:buNone/>
            </a:pPr>
            <a:r>
              <a:t/>
            </a:r>
            <a:endParaRPr b="0" i="0" sz="2200" u="none" cap="none" strike="noStrike">
              <a:solidFill>
                <a:srgbClr val="FFFFFF"/>
              </a:solidFill>
              <a:latin typeface="Montserrat"/>
              <a:ea typeface="Montserrat"/>
              <a:cs typeface="Montserrat"/>
              <a:sym typeface="Montserrat"/>
            </a:endParaRPr>
          </a:p>
        </p:txBody>
      </p:sp>
      <p:sp>
        <p:nvSpPr>
          <p:cNvPr id="506" name="Google Shape;506;p21"/>
          <p:cNvSpPr txBox="1"/>
          <p:nvPr/>
        </p:nvSpPr>
        <p:spPr>
          <a:xfrm>
            <a:off x="9997706" y="6672559"/>
            <a:ext cx="2568300" cy="267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Where do you need to improve? </a:t>
            </a:r>
            <a:endParaRPr/>
          </a:p>
          <a:p>
            <a:pPr indent="0" lvl="0" marL="0" marR="0" rtl="0" algn="l">
              <a:lnSpc>
                <a:spcPct val="115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Are resources adequate? What do others do better than you?</a:t>
            </a:r>
            <a:endParaRPr/>
          </a:p>
          <a:p>
            <a:pPr indent="0" lvl="0" marL="0" marR="0" rtl="0" algn="l">
              <a:lnSpc>
                <a:spcPct val="140000"/>
              </a:lnSpc>
              <a:spcBef>
                <a:spcPts val="0"/>
              </a:spcBef>
              <a:spcAft>
                <a:spcPts val="0"/>
              </a:spcAft>
              <a:buNone/>
            </a:pPr>
            <a:r>
              <a:t/>
            </a:r>
            <a:endParaRPr b="0" i="0" sz="2200" u="none" cap="none" strike="noStrike">
              <a:solidFill>
                <a:srgbClr val="FFFFFF"/>
              </a:solidFill>
              <a:latin typeface="Montserrat"/>
              <a:ea typeface="Montserrat"/>
              <a:cs typeface="Montserrat"/>
              <a:sym typeface="Montserrat"/>
            </a:endParaRPr>
          </a:p>
        </p:txBody>
      </p:sp>
      <p:sp>
        <p:nvSpPr>
          <p:cNvPr id="507" name="Google Shape;507;p21"/>
          <p:cNvSpPr txBox="1"/>
          <p:nvPr/>
        </p:nvSpPr>
        <p:spPr>
          <a:xfrm>
            <a:off x="14447318" y="6672559"/>
            <a:ext cx="2568300" cy="267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Where do you need to improve? </a:t>
            </a:r>
            <a:endParaRPr/>
          </a:p>
          <a:p>
            <a:pPr indent="0" lvl="0" marL="0" marR="0" rtl="0" algn="l">
              <a:lnSpc>
                <a:spcPct val="115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Are resources adequate? What do others do better than you?</a:t>
            </a:r>
            <a:endParaRPr/>
          </a:p>
          <a:p>
            <a:pPr indent="0" lvl="0" marL="0" marR="0" rtl="0" algn="l">
              <a:lnSpc>
                <a:spcPct val="140000"/>
              </a:lnSpc>
              <a:spcBef>
                <a:spcPts val="0"/>
              </a:spcBef>
              <a:spcAft>
                <a:spcPts val="0"/>
              </a:spcAft>
              <a:buNone/>
            </a:pPr>
            <a:r>
              <a:t/>
            </a:r>
            <a:endParaRPr b="0" i="0" sz="2200" u="none" cap="none" strike="noStrike">
              <a:solidFill>
                <a:srgbClr val="FFFFFF"/>
              </a:solidFill>
              <a:latin typeface="Montserrat"/>
              <a:ea typeface="Montserrat"/>
              <a:cs typeface="Montserrat"/>
              <a:sym typeface="Montserrat"/>
            </a:endParaRPr>
          </a:p>
        </p:txBody>
      </p:sp>
      <p:sp>
        <p:nvSpPr>
          <p:cNvPr id="508" name="Google Shape;508;p21"/>
          <p:cNvSpPr txBox="1"/>
          <p:nvPr/>
        </p:nvSpPr>
        <p:spPr>
          <a:xfrm>
            <a:off x="1044392" y="6672559"/>
            <a:ext cx="2568300" cy="267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Where do you need to improve? </a:t>
            </a:r>
            <a:endParaRPr/>
          </a:p>
          <a:p>
            <a:pPr indent="0" lvl="0" marL="0" marR="0" rtl="0" algn="l">
              <a:lnSpc>
                <a:spcPct val="115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Are resources adequate? What do others do better than you?</a:t>
            </a:r>
            <a:endParaRPr/>
          </a:p>
          <a:p>
            <a:pPr indent="0" lvl="0" marL="0" marR="0" rtl="0" algn="l">
              <a:lnSpc>
                <a:spcPct val="140000"/>
              </a:lnSpc>
              <a:spcBef>
                <a:spcPts val="0"/>
              </a:spcBef>
              <a:spcAft>
                <a:spcPts val="0"/>
              </a:spcAft>
              <a:buNone/>
            </a:pPr>
            <a:r>
              <a:t/>
            </a:r>
            <a:endParaRPr b="0" i="0" sz="2200" u="none" cap="none" strike="noStrike">
              <a:solidFill>
                <a:srgbClr val="FFFFFF"/>
              </a:solidFill>
              <a:latin typeface="Montserrat"/>
              <a:ea typeface="Montserrat"/>
              <a:cs typeface="Montserrat"/>
              <a:sym typeface="Montserrat"/>
            </a:endParaRPr>
          </a:p>
        </p:txBody>
      </p:sp>
      <p:grpSp>
        <p:nvGrpSpPr>
          <p:cNvPr id="509" name="Google Shape;509;p21"/>
          <p:cNvGrpSpPr/>
          <p:nvPr/>
        </p:nvGrpSpPr>
        <p:grpSpPr>
          <a:xfrm rot="5400000">
            <a:off x="11140151" y="4907468"/>
            <a:ext cx="669849" cy="409797"/>
            <a:chOff x="0" y="-47625"/>
            <a:chExt cx="193764" cy="118539"/>
          </a:xfrm>
        </p:grpSpPr>
        <p:sp>
          <p:nvSpPr>
            <p:cNvPr id="510" name="Google Shape;510;p21"/>
            <p:cNvSpPr/>
            <p:nvPr/>
          </p:nvSpPr>
          <p:spPr>
            <a:xfrm>
              <a:off x="0" y="0"/>
              <a:ext cx="193764" cy="70914"/>
            </a:xfrm>
            <a:custGeom>
              <a:rect b="b" l="l" r="r" t="t"/>
              <a:pathLst>
                <a:path extrusionOk="0" h="70914" w="193764">
                  <a:moveTo>
                    <a:pt x="0" y="0"/>
                  </a:moveTo>
                  <a:lnTo>
                    <a:pt x="193764" y="0"/>
                  </a:lnTo>
                  <a:lnTo>
                    <a:pt x="193764" y="70914"/>
                  </a:lnTo>
                  <a:lnTo>
                    <a:pt x="0" y="70914"/>
                  </a:lnTo>
                  <a:close/>
                </a:path>
              </a:pathLst>
            </a:custGeom>
            <a:solidFill>
              <a:srgbClr val="5CE1E6"/>
            </a:solidFill>
            <a:ln>
              <a:noFill/>
            </a:ln>
          </p:spPr>
        </p:sp>
        <p:sp>
          <p:nvSpPr>
            <p:cNvPr id="511" name="Google Shape;511;p21"/>
            <p:cNvSpPr txBox="1"/>
            <p:nvPr/>
          </p:nvSpPr>
          <p:spPr>
            <a:xfrm>
              <a:off x="0" y="-47625"/>
              <a:ext cx="193764" cy="1185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2" name="Google Shape;512;p21"/>
          <p:cNvGrpSpPr/>
          <p:nvPr/>
        </p:nvGrpSpPr>
        <p:grpSpPr>
          <a:xfrm rot="5400000">
            <a:off x="15668065" y="4908195"/>
            <a:ext cx="669849" cy="409797"/>
            <a:chOff x="0" y="-47625"/>
            <a:chExt cx="193764" cy="118539"/>
          </a:xfrm>
        </p:grpSpPr>
        <p:sp>
          <p:nvSpPr>
            <p:cNvPr id="513" name="Google Shape;513;p21"/>
            <p:cNvSpPr/>
            <p:nvPr/>
          </p:nvSpPr>
          <p:spPr>
            <a:xfrm>
              <a:off x="0" y="0"/>
              <a:ext cx="193764" cy="70914"/>
            </a:xfrm>
            <a:custGeom>
              <a:rect b="b" l="l" r="r" t="t"/>
              <a:pathLst>
                <a:path extrusionOk="0" h="70914" w="193764">
                  <a:moveTo>
                    <a:pt x="0" y="0"/>
                  </a:moveTo>
                  <a:lnTo>
                    <a:pt x="193764" y="0"/>
                  </a:lnTo>
                  <a:lnTo>
                    <a:pt x="193764" y="70914"/>
                  </a:lnTo>
                  <a:lnTo>
                    <a:pt x="0" y="70914"/>
                  </a:lnTo>
                  <a:close/>
                </a:path>
              </a:pathLst>
            </a:custGeom>
            <a:solidFill>
              <a:srgbClr val="5CE1E6"/>
            </a:solidFill>
            <a:ln>
              <a:noFill/>
            </a:ln>
          </p:spPr>
        </p:sp>
        <p:sp>
          <p:nvSpPr>
            <p:cNvPr id="514" name="Google Shape;514;p21"/>
            <p:cNvSpPr txBox="1"/>
            <p:nvPr/>
          </p:nvSpPr>
          <p:spPr>
            <a:xfrm>
              <a:off x="0" y="-47625"/>
              <a:ext cx="193764" cy="1185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5" name="Google Shape;515;p21"/>
          <p:cNvGrpSpPr/>
          <p:nvPr/>
        </p:nvGrpSpPr>
        <p:grpSpPr>
          <a:xfrm rot="5400000">
            <a:off x="6537051" y="4908195"/>
            <a:ext cx="669849" cy="409797"/>
            <a:chOff x="0" y="-47625"/>
            <a:chExt cx="193764" cy="118539"/>
          </a:xfrm>
        </p:grpSpPr>
        <p:sp>
          <p:nvSpPr>
            <p:cNvPr id="516" name="Google Shape;516;p21"/>
            <p:cNvSpPr/>
            <p:nvPr/>
          </p:nvSpPr>
          <p:spPr>
            <a:xfrm>
              <a:off x="0" y="0"/>
              <a:ext cx="193764" cy="70914"/>
            </a:xfrm>
            <a:custGeom>
              <a:rect b="b" l="l" r="r" t="t"/>
              <a:pathLst>
                <a:path extrusionOk="0" h="70914" w="193764">
                  <a:moveTo>
                    <a:pt x="0" y="0"/>
                  </a:moveTo>
                  <a:lnTo>
                    <a:pt x="193764" y="0"/>
                  </a:lnTo>
                  <a:lnTo>
                    <a:pt x="193764" y="70914"/>
                  </a:lnTo>
                  <a:lnTo>
                    <a:pt x="0" y="70914"/>
                  </a:lnTo>
                  <a:close/>
                </a:path>
              </a:pathLst>
            </a:custGeom>
            <a:solidFill>
              <a:srgbClr val="5CE1E6"/>
            </a:solidFill>
            <a:ln>
              <a:noFill/>
            </a:ln>
          </p:spPr>
        </p:sp>
        <p:sp>
          <p:nvSpPr>
            <p:cNvPr id="517" name="Google Shape;517;p21"/>
            <p:cNvSpPr txBox="1"/>
            <p:nvPr/>
          </p:nvSpPr>
          <p:spPr>
            <a:xfrm>
              <a:off x="0" y="-47625"/>
              <a:ext cx="193764" cy="1185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8" name="Google Shape;518;p21"/>
          <p:cNvGrpSpPr/>
          <p:nvPr/>
        </p:nvGrpSpPr>
        <p:grpSpPr>
          <a:xfrm rot="10800000">
            <a:off x="6093992" y="9376561"/>
            <a:ext cx="1414134" cy="409797"/>
            <a:chOff x="0" y="-47625"/>
            <a:chExt cx="409059" cy="118539"/>
          </a:xfrm>
        </p:grpSpPr>
        <p:sp>
          <p:nvSpPr>
            <p:cNvPr id="519" name="Google Shape;519;p21"/>
            <p:cNvSpPr/>
            <p:nvPr/>
          </p:nvSpPr>
          <p:spPr>
            <a:xfrm>
              <a:off x="0" y="0"/>
              <a:ext cx="409059" cy="70914"/>
            </a:xfrm>
            <a:custGeom>
              <a:rect b="b" l="l" r="r" t="t"/>
              <a:pathLst>
                <a:path extrusionOk="0" h="70914" w="409059">
                  <a:moveTo>
                    <a:pt x="0" y="0"/>
                  </a:moveTo>
                  <a:lnTo>
                    <a:pt x="409059" y="0"/>
                  </a:lnTo>
                  <a:lnTo>
                    <a:pt x="409059" y="70914"/>
                  </a:lnTo>
                  <a:lnTo>
                    <a:pt x="0" y="70914"/>
                  </a:lnTo>
                  <a:close/>
                </a:path>
              </a:pathLst>
            </a:custGeom>
            <a:solidFill>
              <a:srgbClr val="5CE1E6"/>
            </a:solidFill>
            <a:ln>
              <a:noFill/>
            </a:ln>
          </p:spPr>
        </p:sp>
        <p:sp>
          <p:nvSpPr>
            <p:cNvPr id="520" name="Google Shape;520;p21"/>
            <p:cNvSpPr txBox="1"/>
            <p:nvPr/>
          </p:nvSpPr>
          <p:spPr>
            <a:xfrm>
              <a:off x="0" y="-47625"/>
              <a:ext cx="409059" cy="1185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1" name="Google Shape;521;p21"/>
          <p:cNvGrpSpPr/>
          <p:nvPr/>
        </p:nvGrpSpPr>
        <p:grpSpPr>
          <a:xfrm rot="10800000">
            <a:off x="1497542" y="9376561"/>
            <a:ext cx="1414134" cy="409797"/>
            <a:chOff x="0" y="-47625"/>
            <a:chExt cx="409059" cy="118539"/>
          </a:xfrm>
        </p:grpSpPr>
        <p:sp>
          <p:nvSpPr>
            <p:cNvPr id="522" name="Google Shape;522;p21"/>
            <p:cNvSpPr/>
            <p:nvPr/>
          </p:nvSpPr>
          <p:spPr>
            <a:xfrm>
              <a:off x="0" y="0"/>
              <a:ext cx="409059" cy="70914"/>
            </a:xfrm>
            <a:custGeom>
              <a:rect b="b" l="l" r="r" t="t"/>
              <a:pathLst>
                <a:path extrusionOk="0" h="70914" w="409059">
                  <a:moveTo>
                    <a:pt x="0" y="0"/>
                  </a:moveTo>
                  <a:lnTo>
                    <a:pt x="409059" y="0"/>
                  </a:lnTo>
                  <a:lnTo>
                    <a:pt x="409059" y="70914"/>
                  </a:lnTo>
                  <a:lnTo>
                    <a:pt x="0" y="70914"/>
                  </a:lnTo>
                  <a:close/>
                </a:path>
              </a:pathLst>
            </a:custGeom>
            <a:solidFill>
              <a:srgbClr val="5CE1E6"/>
            </a:solidFill>
            <a:ln>
              <a:noFill/>
            </a:ln>
          </p:spPr>
        </p:sp>
        <p:sp>
          <p:nvSpPr>
            <p:cNvPr id="523" name="Google Shape;523;p21"/>
            <p:cNvSpPr txBox="1"/>
            <p:nvPr/>
          </p:nvSpPr>
          <p:spPr>
            <a:xfrm>
              <a:off x="0" y="-47625"/>
              <a:ext cx="409059" cy="1185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4" name="Google Shape;524;p21"/>
          <p:cNvGrpSpPr/>
          <p:nvPr/>
        </p:nvGrpSpPr>
        <p:grpSpPr>
          <a:xfrm rot="10800000">
            <a:off x="10563111" y="9376561"/>
            <a:ext cx="1414134" cy="409797"/>
            <a:chOff x="0" y="-47625"/>
            <a:chExt cx="409059" cy="118539"/>
          </a:xfrm>
        </p:grpSpPr>
        <p:sp>
          <p:nvSpPr>
            <p:cNvPr id="525" name="Google Shape;525;p21"/>
            <p:cNvSpPr/>
            <p:nvPr/>
          </p:nvSpPr>
          <p:spPr>
            <a:xfrm>
              <a:off x="0" y="0"/>
              <a:ext cx="409059" cy="70914"/>
            </a:xfrm>
            <a:custGeom>
              <a:rect b="b" l="l" r="r" t="t"/>
              <a:pathLst>
                <a:path extrusionOk="0" h="70914" w="409059">
                  <a:moveTo>
                    <a:pt x="0" y="0"/>
                  </a:moveTo>
                  <a:lnTo>
                    <a:pt x="409059" y="0"/>
                  </a:lnTo>
                  <a:lnTo>
                    <a:pt x="409059" y="70914"/>
                  </a:lnTo>
                  <a:lnTo>
                    <a:pt x="0" y="70914"/>
                  </a:lnTo>
                  <a:close/>
                </a:path>
              </a:pathLst>
            </a:custGeom>
            <a:solidFill>
              <a:srgbClr val="5CE1E6"/>
            </a:solidFill>
            <a:ln>
              <a:noFill/>
            </a:ln>
          </p:spPr>
        </p:sp>
        <p:sp>
          <p:nvSpPr>
            <p:cNvPr id="526" name="Google Shape;526;p21"/>
            <p:cNvSpPr txBox="1"/>
            <p:nvPr/>
          </p:nvSpPr>
          <p:spPr>
            <a:xfrm>
              <a:off x="0" y="-47625"/>
              <a:ext cx="409059" cy="1185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7" name="Google Shape;527;p21"/>
          <p:cNvGrpSpPr/>
          <p:nvPr/>
        </p:nvGrpSpPr>
        <p:grpSpPr>
          <a:xfrm rot="10800000">
            <a:off x="15157184" y="9376561"/>
            <a:ext cx="1414134" cy="409797"/>
            <a:chOff x="0" y="-47625"/>
            <a:chExt cx="409059" cy="118539"/>
          </a:xfrm>
        </p:grpSpPr>
        <p:sp>
          <p:nvSpPr>
            <p:cNvPr id="528" name="Google Shape;528;p21"/>
            <p:cNvSpPr/>
            <p:nvPr/>
          </p:nvSpPr>
          <p:spPr>
            <a:xfrm>
              <a:off x="0" y="0"/>
              <a:ext cx="409059" cy="70914"/>
            </a:xfrm>
            <a:custGeom>
              <a:rect b="b" l="l" r="r" t="t"/>
              <a:pathLst>
                <a:path extrusionOk="0" h="70914" w="409059">
                  <a:moveTo>
                    <a:pt x="0" y="0"/>
                  </a:moveTo>
                  <a:lnTo>
                    <a:pt x="409059" y="0"/>
                  </a:lnTo>
                  <a:lnTo>
                    <a:pt x="409059" y="70914"/>
                  </a:lnTo>
                  <a:lnTo>
                    <a:pt x="0" y="70914"/>
                  </a:lnTo>
                  <a:close/>
                </a:path>
              </a:pathLst>
            </a:custGeom>
            <a:solidFill>
              <a:srgbClr val="5CE1E6"/>
            </a:solidFill>
            <a:ln>
              <a:noFill/>
            </a:ln>
          </p:spPr>
        </p:sp>
        <p:sp>
          <p:nvSpPr>
            <p:cNvPr id="529" name="Google Shape;529;p21"/>
            <p:cNvSpPr txBox="1"/>
            <p:nvPr/>
          </p:nvSpPr>
          <p:spPr>
            <a:xfrm>
              <a:off x="0" y="-47625"/>
              <a:ext cx="409059" cy="1185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0" name="Google Shape;530;p21"/>
          <p:cNvGrpSpPr/>
          <p:nvPr/>
        </p:nvGrpSpPr>
        <p:grpSpPr>
          <a:xfrm rot="5400000">
            <a:off x="2074582" y="4908195"/>
            <a:ext cx="669849" cy="409797"/>
            <a:chOff x="0" y="-47625"/>
            <a:chExt cx="193764" cy="118539"/>
          </a:xfrm>
        </p:grpSpPr>
        <p:sp>
          <p:nvSpPr>
            <p:cNvPr id="531" name="Google Shape;531;p21"/>
            <p:cNvSpPr/>
            <p:nvPr/>
          </p:nvSpPr>
          <p:spPr>
            <a:xfrm>
              <a:off x="0" y="0"/>
              <a:ext cx="193764" cy="70914"/>
            </a:xfrm>
            <a:custGeom>
              <a:rect b="b" l="l" r="r" t="t"/>
              <a:pathLst>
                <a:path extrusionOk="0" h="70914" w="193764">
                  <a:moveTo>
                    <a:pt x="0" y="0"/>
                  </a:moveTo>
                  <a:lnTo>
                    <a:pt x="193764" y="0"/>
                  </a:lnTo>
                  <a:lnTo>
                    <a:pt x="193764" y="70914"/>
                  </a:lnTo>
                  <a:lnTo>
                    <a:pt x="0" y="70914"/>
                  </a:lnTo>
                  <a:close/>
                </a:path>
              </a:pathLst>
            </a:custGeom>
            <a:solidFill>
              <a:srgbClr val="5CE1E6"/>
            </a:solidFill>
            <a:ln>
              <a:noFill/>
            </a:ln>
          </p:spPr>
        </p:sp>
        <p:sp>
          <p:nvSpPr>
            <p:cNvPr id="532" name="Google Shape;532;p21"/>
            <p:cNvSpPr txBox="1"/>
            <p:nvPr/>
          </p:nvSpPr>
          <p:spPr>
            <a:xfrm>
              <a:off x="0" y="-47625"/>
              <a:ext cx="193764" cy="1185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536" name="Shape 536"/>
        <p:cNvGrpSpPr/>
        <p:nvPr/>
      </p:nvGrpSpPr>
      <p:grpSpPr>
        <a:xfrm>
          <a:off x="0" y="0"/>
          <a:ext cx="0" cy="0"/>
          <a:chOff x="0" y="0"/>
          <a:chExt cx="0" cy="0"/>
        </a:xfrm>
      </p:grpSpPr>
      <p:pic>
        <p:nvPicPr>
          <p:cNvPr id="537" name="Google Shape;537;p22"/>
          <p:cNvPicPr preferRelativeResize="0"/>
          <p:nvPr/>
        </p:nvPicPr>
        <p:blipFill>
          <a:blip r:embed="rId3">
            <a:alphaModFix/>
          </a:blip>
          <a:stretch>
            <a:fillRect/>
          </a:stretch>
        </p:blipFill>
        <p:spPr>
          <a:xfrm>
            <a:off x="-2120738" y="468800"/>
            <a:ext cx="22874865" cy="10286999"/>
          </a:xfrm>
          <a:prstGeom prst="rect">
            <a:avLst/>
          </a:prstGeom>
          <a:noFill/>
          <a:ln>
            <a:noFill/>
          </a:ln>
        </p:spPr>
      </p:pic>
      <p:grpSp>
        <p:nvGrpSpPr>
          <p:cNvPr id="538" name="Google Shape;538;p22"/>
          <p:cNvGrpSpPr/>
          <p:nvPr/>
        </p:nvGrpSpPr>
        <p:grpSpPr>
          <a:xfrm>
            <a:off x="463151" y="452860"/>
            <a:ext cx="2939098" cy="698968"/>
            <a:chOff x="0" y="0"/>
            <a:chExt cx="3918798" cy="931958"/>
          </a:xfrm>
        </p:grpSpPr>
        <p:grpSp>
          <p:nvGrpSpPr>
            <p:cNvPr id="539" name="Google Shape;539;p22"/>
            <p:cNvGrpSpPr/>
            <p:nvPr/>
          </p:nvGrpSpPr>
          <p:grpSpPr>
            <a:xfrm>
              <a:off x="0" y="0"/>
              <a:ext cx="931958" cy="931958"/>
              <a:chOff x="0" y="0"/>
              <a:chExt cx="812800" cy="812800"/>
            </a:xfrm>
          </p:grpSpPr>
          <p:sp>
            <p:nvSpPr>
              <p:cNvPr id="540" name="Google Shape;54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2" name="Google Shape;542;p22"/>
            <p:cNvSpPr/>
            <p:nvPr/>
          </p:nvSpPr>
          <p:spPr>
            <a:xfrm>
              <a:off x="126847" y="135566"/>
              <a:ext cx="678264" cy="675797"/>
            </a:xfrm>
            <a:custGeom>
              <a:rect b="b" l="l" r="r" t="t"/>
              <a:pathLst>
                <a:path extrusionOk="0" h="675797" w="678264">
                  <a:moveTo>
                    <a:pt x="0" y="0"/>
                  </a:moveTo>
                  <a:lnTo>
                    <a:pt x="678264" y="0"/>
                  </a:lnTo>
                  <a:lnTo>
                    <a:pt x="678264" y="675797"/>
                  </a:lnTo>
                  <a:lnTo>
                    <a:pt x="0" y="675797"/>
                  </a:lnTo>
                  <a:lnTo>
                    <a:pt x="0" y="0"/>
                  </a:lnTo>
                  <a:close/>
                </a:path>
              </a:pathLst>
            </a:custGeom>
            <a:blipFill rotWithShape="1">
              <a:blip r:embed="rId4">
                <a:alphaModFix/>
              </a:blip>
              <a:stretch>
                <a:fillRect b="0" l="0" r="0" t="0"/>
              </a:stretch>
            </a:blipFill>
            <a:ln>
              <a:noFill/>
            </a:ln>
          </p:spPr>
        </p:sp>
        <p:sp>
          <p:nvSpPr>
            <p:cNvPr id="543" name="Google Shape;543;p22"/>
            <p:cNvSpPr txBox="1"/>
            <p:nvPr/>
          </p:nvSpPr>
          <p:spPr>
            <a:xfrm>
              <a:off x="1080440" y="127336"/>
              <a:ext cx="2838358" cy="74011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50" u="none" cap="none" strike="noStrike">
                  <a:solidFill>
                    <a:srgbClr val="FFFFFF"/>
                  </a:solidFill>
                  <a:latin typeface="Teko"/>
                  <a:ea typeface="Teko"/>
                  <a:cs typeface="Teko"/>
                  <a:sym typeface="Teko"/>
                </a:rPr>
                <a:t>LOGO COMPANY</a:t>
              </a:r>
              <a:endParaRPr/>
            </a:p>
          </p:txBody>
        </p:sp>
      </p:grpSp>
      <p:grpSp>
        <p:nvGrpSpPr>
          <p:cNvPr id="544" name="Google Shape;544;p22"/>
          <p:cNvGrpSpPr/>
          <p:nvPr/>
        </p:nvGrpSpPr>
        <p:grpSpPr>
          <a:xfrm rot="5400000">
            <a:off x="3224156" y="4938602"/>
            <a:ext cx="1269006" cy="409797"/>
            <a:chOff x="0" y="-47625"/>
            <a:chExt cx="367079" cy="118539"/>
          </a:xfrm>
        </p:grpSpPr>
        <p:sp>
          <p:nvSpPr>
            <p:cNvPr id="545" name="Google Shape;545;p22"/>
            <p:cNvSpPr/>
            <p:nvPr/>
          </p:nvSpPr>
          <p:spPr>
            <a:xfrm>
              <a:off x="0" y="0"/>
              <a:ext cx="367079" cy="70914"/>
            </a:xfrm>
            <a:custGeom>
              <a:rect b="b" l="l" r="r" t="t"/>
              <a:pathLst>
                <a:path extrusionOk="0" h="70914" w="367079">
                  <a:moveTo>
                    <a:pt x="0" y="0"/>
                  </a:moveTo>
                  <a:lnTo>
                    <a:pt x="367079" y="0"/>
                  </a:lnTo>
                  <a:lnTo>
                    <a:pt x="367079" y="70914"/>
                  </a:lnTo>
                  <a:lnTo>
                    <a:pt x="0" y="70914"/>
                  </a:lnTo>
                  <a:close/>
                </a:path>
              </a:pathLst>
            </a:custGeom>
            <a:solidFill>
              <a:srgbClr val="5CE1E6"/>
            </a:solidFill>
            <a:ln>
              <a:noFill/>
            </a:ln>
          </p:spPr>
        </p:sp>
        <p:sp>
          <p:nvSpPr>
            <p:cNvPr id="546" name="Google Shape;546;p22"/>
            <p:cNvSpPr txBox="1"/>
            <p:nvPr/>
          </p:nvSpPr>
          <p:spPr>
            <a:xfrm>
              <a:off x="0" y="-47625"/>
              <a:ext cx="367079" cy="1185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7" name="Google Shape;547;p22"/>
          <p:cNvGrpSpPr/>
          <p:nvPr/>
        </p:nvGrpSpPr>
        <p:grpSpPr>
          <a:xfrm rot="5400000">
            <a:off x="8404362" y="4938602"/>
            <a:ext cx="1269006" cy="409797"/>
            <a:chOff x="0" y="-47625"/>
            <a:chExt cx="367079" cy="118539"/>
          </a:xfrm>
        </p:grpSpPr>
        <p:sp>
          <p:nvSpPr>
            <p:cNvPr id="548" name="Google Shape;548;p22"/>
            <p:cNvSpPr/>
            <p:nvPr/>
          </p:nvSpPr>
          <p:spPr>
            <a:xfrm>
              <a:off x="0" y="0"/>
              <a:ext cx="367079" cy="70914"/>
            </a:xfrm>
            <a:custGeom>
              <a:rect b="b" l="l" r="r" t="t"/>
              <a:pathLst>
                <a:path extrusionOk="0" h="70914" w="367079">
                  <a:moveTo>
                    <a:pt x="0" y="0"/>
                  </a:moveTo>
                  <a:lnTo>
                    <a:pt x="367079" y="0"/>
                  </a:lnTo>
                  <a:lnTo>
                    <a:pt x="367079" y="70914"/>
                  </a:lnTo>
                  <a:lnTo>
                    <a:pt x="0" y="70914"/>
                  </a:lnTo>
                  <a:close/>
                </a:path>
              </a:pathLst>
            </a:custGeom>
            <a:solidFill>
              <a:srgbClr val="5CE1E6"/>
            </a:solidFill>
            <a:ln>
              <a:noFill/>
            </a:ln>
          </p:spPr>
        </p:sp>
        <p:sp>
          <p:nvSpPr>
            <p:cNvPr id="549" name="Google Shape;549;p22"/>
            <p:cNvSpPr txBox="1"/>
            <p:nvPr/>
          </p:nvSpPr>
          <p:spPr>
            <a:xfrm>
              <a:off x="0" y="-47625"/>
              <a:ext cx="367079" cy="1185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0" name="Google Shape;550;p22"/>
          <p:cNvGrpSpPr/>
          <p:nvPr/>
        </p:nvGrpSpPr>
        <p:grpSpPr>
          <a:xfrm rot="5400000">
            <a:off x="430148" y="4938592"/>
            <a:ext cx="1268992" cy="409801"/>
            <a:chOff x="0" y="-47625"/>
            <a:chExt cx="367079" cy="118539"/>
          </a:xfrm>
        </p:grpSpPr>
        <p:sp>
          <p:nvSpPr>
            <p:cNvPr id="551" name="Google Shape;551;p22"/>
            <p:cNvSpPr/>
            <p:nvPr/>
          </p:nvSpPr>
          <p:spPr>
            <a:xfrm>
              <a:off x="0" y="0"/>
              <a:ext cx="367079" cy="70914"/>
            </a:xfrm>
            <a:custGeom>
              <a:rect b="b" l="l" r="r" t="t"/>
              <a:pathLst>
                <a:path extrusionOk="0" h="70914" w="367079">
                  <a:moveTo>
                    <a:pt x="0" y="0"/>
                  </a:moveTo>
                  <a:lnTo>
                    <a:pt x="367079" y="0"/>
                  </a:lnTo>
                  <a:lnTo>
                    <a:pt x="367079" y="70914"/>
                  </a:lnTo>
                  <a:lnTo>
                    <a:pt x="0" y="70914"/>
                  </a:lnTo>
                  <a:close/>
                </a:path>
              </a:pathLst>
            </a:custGeom>
            <a:solidFill>
              <a:srgbClr val="5CE1E6"/>
            </a:solidFill>
            <a:ln>
              <a:noFill/>
            </a:ln>
          </p:spPr>
        </p:sp>
        <p:sp>
          <p:nvSpPr>
            <p:cNvPr id="552" name="Google Shape;552;p22"/>
            <p:cNvSpPr txBox="1"/>
            <p:nvPr/>
          </p:nvSpPr>
          <p:spPr>
            <a:xfrm>
              <a:off x="0" y="-47625"/>
              <a:ext cx="367079" cy="1185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3" name="Google Shape;553;p22"/>
          <p:cNvGrpSpPr/>
          <p:nvPr/>
        </p:nvGrpSpPr>
        <p:grpSpPr>
          <a:xfrm rot="5400000">
            <a:off x="5534147" y="4938602"/>
            <a:ext cx="1269006" cy="409797"/>
            <a:chOff x="0" y="-47625"/>
            <a:chExt cx="367079" cy="118539"/>
          </a:xfrm>
        </p:grpSpPr>
        <p:sp>
          <p:nvSpPr>
            <p:cNvPr id="554" name="Google Shape;554;p22"/>
            <p:cNvSpPr/>
            <p:nvPr/>
          </p:nvSpPr>
          <p:spPr>
            <a:xfrm>
              <a:off x="0" y="0"/>
              <a:ext cx="367079" cy="70914"/>
            </a:xfrm>
            <a:custGeom>
              <a:rect b="b" l="l" r="r" t="t"/>
              <a:pathLst>
                <a:path extrusionOk="0" h="70914" w="367079">
                  <a:moveTo>
                    <a:pt x="0" y="0"/>
                  </a:moveTo>
                  <a:lnTo>
                    <a:pt x="367079" y="0"/>
                  </a:lnTo>
                  <a:lnTo>
                    <a:pt x="367079" y="70914"/>
                  </a:lnTo>
                  <a:lnTo>
                    <a:pt x="0" y="70914"/>
                  </a:lnTo>
                  <a:close/>
                </a:path>
              </a:pathLst>
            </a:custGeom>
            <a:solidFill>
              <a:srgbClr val="5CE1E6"/>
            </a:solidFill>
            <a:ln>
              <a:noFill/>
            </a:ln>
          </p:spPr>
        </p:sp>
        <p:sp>
          <p:nvSpPr>
            <p:cNvPr id="555" name="Google Shape;555;p22"/>
            <p:cNvSpPr txBox="1"/>
            <p:nvPr/>
          </p:nvSpPr>
          <p:spPr>
            <a:xfrm>
              <a:off x="0" y="-47625"/>
              <a:ext cx="367079" cy="1185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6" name="Google Shape;556;p22"/>
          <p:cNvGrpSpPr/>
          <p:nvPr/>
        </p:nvGrpSpPr>
        <p:grpSpPr>
          <a:xfrm rot="5400000">
            <a:off x="13584568" y="4938602"/>
            <a:ext cx="1269006" cy="409797"/>
            <a:chOff x="0" y="-47625"/>
            <a:chExt cx="367079" cy="118539"/>
          </a:xfrm>
        </p:grpSpPr>
        <p:sp>
          <p:nvSpPr>
            <p:cNvPr id="557" name="Google Shape;557;p22"/>
            <p:cNvSpPr/>
            <p:nvPr/>
          </p:nvSpPr>
          <p:spPr>
            <a:xfrm>
              <a:off x="0" y="0"/>
              <a:ext cx="367079" cy="70914"/>
            </a:xfrm>
            <a:custGeom>
              <a:rect b="b" l="l" r="r" t="t"/>
              <a:pathLst>
                <a:path extrusionOk="0" h="70914" w="367079">
                  <a:moveTo>
                    <a:pt x="0" y="0"/>
                  </a:moveTo>
                  <a:lnTo>
                    <a:pt x="367079" y="0"/>
                  </a:lnTo>
                  <a:lnTo>
                    <a:pt x="367079" y="70914"/>
                  </a:lnTo>
                  <a:lnTo>
                    <a:pt x="0" y="70914"/>
                  </a:lnTo>
                  <a:close/>
                </a:path>
              </a:pathLst>
            </a:custGeom>
            <a:solidFill>
              <a:srgbClr val="5CE1E6"/>
            </a:solidFill>
            <a:ln>
              <a:noFill/>
            </a:ln>
          </p:spPr>
        </p:sp>
        <p:sp>
          <p:nvSpPr>
            <p:cNvPr id="558" name="Google Shape;558;p22"/>
            <p:cNvSpPr txBox="1"/>
            <p:nvPr/>
          </p:nvSpPr>
          <p:spPr>
            <a:xfrm>
              <a:off x="0" y="-47625"/>
              <a:ext cx="367079" cy="1185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9" name="Google Shape;559;p22"/>
          <p:cNvGrpSpPr/>
          <p:nvPr/>
        </p:nvGrpSpPr>
        <p:grpSpPr>
          <a:xfrm rot="5400000">
            <a:off x="10714353" y="4938602"/>
            <a:ext cx="1269006" cy="409797"/>
            <a:chOff x="0" y="-47625"/>
            <a:chExt cx="367079" cy="118539"/>
          </a:xfrm>
        </p:grpSpPr>
        <p:sp>
          <p:nvSpPr>
            <p:cNvPr id="560" name="Google Shape;560;p22"/>
            <p:cNvSpPr/>
            <p:nvPr/>
          </p:nvSpPr>
          <p:spPr>
            <a:xfrm>
              <a:off x="0" y="0"/>
              <a:ext cx="367079" cy="70914"/>
            </a:xfrm>
            <a:custGeom>
              <a:rect b="b" l="l" r="r" t="t"/>
              <a:pathLst>
                <a:path extrusionOk="0" h="70914" w="367079">
                  <a:moveTo>
                    <a:pt x="0" y="0"/>
                  </a:moveTo>
                  <a:lnTo>
                    <a:pt x="367079" y="0"/>
                  </a:lnTo>
                  <a:lnTo>
                    <a:pt x="367079" y="70914"/>
                  </a:lnTo>
                  <a:lnTo>
                    <a:pt x="0" y="70914"/>
                  </a:lnTo>
                  <a:close/>
                </a:path>
              </a:pathLst>
            </a:custGeom>
            <a:solidFill>
              <a:srgbClr val="5CE1E6"/>
            </a:solidFill>
            <a:ln>
              <a:noFill/>
            </a:ln>
          </p:spPr>
        </p:sp>
        <p:sp>
          <p:nvSpPr>
            <p:cNvPr id="561" name="Google Shape;561;p22"/>
            <p:cNvSpPr txBox="1"/>
            <p:nvPr/>
          </p:nvSpPr>
          <p:spPr>
            <a:xfrm>
              <a:off x="0" y="-47625"/>
              <a:ext cx="367079" cy="1185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2" name="Google Shape;562;p22"/>
          <p:cNvSpPr txBox="1"/>
          <p:nvPr/>
        </p:nvSpPr>
        <p:spPr>
          <a:xfrm>
            <a:off x="1028700" y="7290200"/>
            <a:ext cx="3306074" cy="733425"/>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4801" u="none" cap="none" strike="noStrike">
                <a:solidFill>
                  <a:srgbClr val="FFFFFF"/>
                </a:solidFill>
                <a:latin typeface="Teko"/>
                <a:ea typeface="Teko"/>
                <a:cs typeface="Teko"/>
                <a:sym typeface="Teko"/>
              </a:rPr>
              <a:t>CLIENT NAME</a:t>
            </a:r>
            <a:endParaRPr/>
          </a:p>
        </p:txBody>
      </p:sp>
      <p:sp>
        <p:nvSpPr>
          <p:cNvPr id="563" name="Google Shape;563;p22"/>
          <p:cNvSpPr txBox="1"/>
          <p:nvPr/>
        </p:nvSpPr>
        <p:spPr>
          <a:xfrm>
            <a:off x="6208906" y="7290200"/>
            <a:ext cx="3306074" cy="733425"/>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4801" u="none" cap="none" strike="noStrike">
                <a:solidFill>
                  <a:srgbClr val="FFFFFF"/>
                </a:solidFill>
                <a:latin typeface="Teko"/>
                <a:ea typeface="Teko"/>
                <a:cs typeface="Teko"/>
                <a:sym typeface="Teko"/>
              </a:rPr>
              <a:t>CLIENT NAME</a:t>
            </a:r>
            <a:endParaRPr/>
          </a:p>
        </p:txBody>
      </p:sp>
      <p:sp>
        <p:nvSpPr>
          <p:cNvPr id="564" name="Google Shape;564;p22"/>
          <p:cNvSpPr txBox="1"/>
          <p:nvPr/>
        </p:nvSpPr>
        <p:spPr>
          <a:xfrm>
            <a:off x="1028700" y="8071250"/>
            <a:ext cx="3306074" cy="7632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Elaborate on what you want to discuss. </a:t>
            </a:r>
            <a:endParaRPr/>
          </a:p>
        </p:txBody>
      </p:sp>
      <p:sp>
        <p:nvSpPr>
          <p:cNvPr id="565" name="Google Shape;565;p22"/>
          <p:cNvSpPr txBox="1"/>
          <p:nvPr/>
        </p:nvSpPr>
        <p:spPr>
          <a:xfrm>
            <a:off x="6208906" y="8071250"/>
            <a:ext cx="3306074" cy="7632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Elaborate on what you want to discuss. </a:t>
            </a:r>
            <a:endParaRPr/>
          </a:p>
        </p:txBody>
      </p:sp>
      <p:sp>
        <p:nvSpPr>
          <p:cNvPr id="566" name="Google Shape;566;p22"/>
          <p:cNvSpPr txBox="1"/>
          <p:nvPr/>
        </p:nvSpPr>
        <p:spPr>
          <a:xfrm>
            <a:off x="1028700" y="1576999"/>
            <a:ext cx="10690742" cy="18288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12002" u="none" cap="none" strike="noStrike">
                <a:solidFill>
                  <a:srgbClr val="FFFFFF"/>
                </a:solidFill>
                <a:latin typeface="Teko"/>
                <a:ea typeface="Teko"/>
                <a:cs typeface="Teko"/>
                <a:sym typeface="Teko"/>
              </a:rPr>
              <a:t>TESTIMONIALS</a:t>
            </a:r>
            <a:endParaRPr/>
          </a:p>
        </p:txBody>
      </p:sp>
      <p:sp>
        <p:nvSpPr>
          <p:cNvPr id="567" name="Google Shape;567;p22"/>
          <p:cNvSpPr txBox="1"/>
          <p:nvPr/>
        </p:nvSpPr>
        <p:spPr>
          <a:xfrm>
            <a:off x="11389112" y="7290200"/>
            <a:ext cx="3306074" cy="733425"/>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4801" u="none" cap="none" strike="noStrike">
                <a:solidFill>
                  <a:srgbClr val="FFFFFF"/>
                </a:solidFill>
                <a:latin typeface="Teko"/>
                <a:ea typeface="Teko"/>
                <a:cs typeface="Teko"/>
                <a:sym typeface="Teko"/>
              </a:rPr>
              <a:t>CLIENT NAME</a:t>
            </a:r>
            <a:endParaRPr/>
          </a:p>
        </p:txBody>
      </p:sp>
      <p:sp>
        <p:nvSpPr>
          <p:cNvPr id="568" name="Google Shape;568;p22"/>
          <p:cNvSpPr txBox="1"/>
          <p:nvPr/>
        </p:nvSpPr>
        <p:spPr>
          <a:xfrm>
            <a:off x="11389112" y="8071250"/>
            <a:ext cx="3306074" cy="7632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Elaborate on what you want to discuss. </a:t>
            </a:r>
            <a:endParaRPr/>
          </a:p>
        </p:txBody>
      </p:sp>
      <p:sp>
        <p:nvSpPr>
          <p:cNvPr id="569" name="Google Shape;569;p22"/>
          <p:cNvSpPr/>
          <p:nvPr/>
        </p:nvSpPr>
        <p:spPr>
          <a:xfrm>
            <a:off x="15642522" y="1970403"/>
            <a:ext cx="1469549" cy="1472226"/>
          </a:xfrm>
          <a:custGeom>
            <a:rect b="b" l="l" r="r" t="t"/>
            <a:pathLst>
              <a:path extrusionOk="0" h="1472226" w="1469549">
                <a:moveTo>
                  <a:pt x="0" y="0"/>
                </a:moveTo>
                <a:lnTo>
                  <a:pt x="1469549" y="0"/>
                </a:lnTo>
                <a:lnTo>
                  <a:pt x="1469549" y="1472225"/>
                </a:lnTo>
                <a:lnTo>
                  <a:pt x="0" y="1472225"/>
                </a:lnTo>
                <a:lnTo>
                  <a:pt x="0" y="0"/>
                </a:lnTo>
                <a:close/>
              </a:path>
            </a:pathLst>
          </a:custGeom>
          <a:blipFill rotWithShape="1">
            <a:blip r:embed="rId5">
              <a:alphaModFix/>
            </a:blip>
            <a:stretch>
              <a:fillRect b="0" l="0" r="0" t="0"/>
            </a:stretch>
          </a:blipFill>
          <a:ln>
            <a:noFill/>
          </a:ln>
        </p:spPr>
      </p:sp>
      <p:pic>
        <p:nvPicPr>
          <p:cNvPr id="570" name="Google Shape;570;p22"/>
          <p:cNvPicPr preferRelativeResize="0"/>
          <p:nvPr/>
        </p:nvPicPr>
        <p:blipFill>
          <a:blip r:embed="rId6">
            <a:alphaModFix/>
          </a:blip>
          <a:stretch>
            <a:fillRect/>
          </a:stretch>
        </p:blipFill>
        <p:spPr>
          <a:xfrm>
            <a:off x="1104900" y="3785575"/>
            <a:ext cx="12873800" cy="26338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574" name="Shape 574"/>
        <p:cNvGrpSpPr/>
        <p:nvPr/>
      </p:nvGrpSpPr>
      <p:grpSpPr>
        <a:xfrm>
          <a:off x="0" y="0"/>
          <a:ext cx="0" cy="0"/>
          <a:chOff x="0" y="0"/>
          <a:chExt cx="0" cy="0"/>
        </a:xfrm>
      </p:grpSpPr>
      <p:pic>
        <p:nvPicPr>
          <p:cNvPr id="575" name="Google Shape;575;p23"/>
          <p:cNvPicPr preferRelativeResize="0"/>
          <p:nvPr/>
        </p:nvPicPr>
        <p:blipFill>
          <a:blip r:embed="rId3">
            <a:alphaModFix/>
          </a:blip>
          <a:stretch>
            <a:fillRect/>
          </a:stretch>
        </p:blipFill>
        <p:spPr>
          <a:xfrm>
            <a:off x="-699275" y="192825"/>
            <a:ext cx="18593976" cy="11085551"/>
          </a:xfrm>
          <a:prstGeom prst="rect">
            <a:avLst/>
          </a:prstGeom>
          <a:noFill/>
          <a:ln>
            <a:noFill/>
          </a:ln>
        </p:spPr>
      </p:pic>
      <p:pic>
        <p:nvPicPr>
          <p:cNvPr id="576" name="Google Shape;576;p23"/>
          <p:cNvPicPr preferRelativeResize="0"/>
          <p:nvPr/>
        </p:nvPicPr>
        <p:blipFill>
          <a:blip r:embed="rId4">
            <a:alphaModFix/>
          </a:blip>
          <a:stretch>
            <a:fillRect/>
          </a:stretch>
        </p:blipFill>
        <p:spPr>
          <a:xfrm>
            <a:off x="-1847326" y="2095449"/>
            <a:ext cx="5702800" cy="5702800"/>
          </a:xfrm>
          <a:prstGeom prst="rect">
            <a:avLst/>
          </a:prstGeom>
          <a:noFill/>
          <a:ln>
            <a:noFill/>
          </a:ln>
        </p:spPr>
      </p:pic>
      <p:grpSp>
        <p:nvGrpSpPr>
          <p:cNvPr id="577" name="Google Shape;577;p23"/>
          <p:cNvGrpSpPr/>
          <p:nvPr/>
        </p:nvGrpSpPr>
        <p:grpSpPr>
          <a:xfrm>
            <a:off x="463151" y="452860"/>
            <a:ext cx="2939098" cy="698968"/>
            <a:chOff x="0" y="0"/>
            <a:chExt cx="3918798" cy="931958"/>
          </a:xfrm>
        </p:grpSpPr>
        <p:grpSp>
          <p:nvGrpSpPr>
            <p:cNvPr id="578" name="Google Shape;578;p23"/>
            <p:cNvGrpSpPr/>
            <p:nvPr/>
          </p:nvGrpSpPr>
          <p:grpSpPr>
            <a:xfrm>
              <a:off x="0" y="0"/>
              <a:ext cx="931958" cy="931958"/>
              <a:chOff x="0" y="0"/>
              <a:chExt cx="812800" cy="812800"/>
            </a:xfrm>
          </p:grpSpPr>
          <p:sp>
            <p:nvSpPr>
              <p:cNvPr id="579" name="Google Shape;57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1" name="Google Shape;581;p23"/>
            <p:cNvSpPr/>
            <p:nvPr/>
          </p:nvSpPr>
          <p:spPr>
            <a:xfrm>
              <a:off x="126847" y="135566"/>
              <a:ext cx="678264" cy="675797"/>
            </a:xfrm>
            <a:custGeom>
              <a:rect b="b" l="l" r="r" t="t"/>
              <a:pathLst>
                <a:path extrusionOk="0" h="675797" w="678264">
                  <a:moveTo>
                    <a:pt x="0" y="0"/>
                  </a:moveTo>
                  <a:lnTo>
                    <a:pt x="678264" y="0"/>
                  </a:lnTo>
                  <a:lnTo>
                    <a:pt x="678264" y="675797"/>
                  </a:lnTo>
                  <a:lnTo>
                    <a:pt x="0" y="675797"/>
                  </a:lnTo>
                  <a:lnTo>
                    <a:pt x="0" y="0"/>
                  </a:lnTo>
                  <a:close/>
                </a:path>
              </a:pathLst>
            </a:custGeom>
            <a:blipFill rotWithShape="1">
              <a:blip r:embed="rId5">
                <a:alphaModFix/>
              </a:blip>
              <a:stretch>
                <a:fillRect b="0" l="0" r="0" t="0"/>
              </a:stretch>
            </a:blipFill>
            <a:ln>
              <a:noFill/>
            </a:ln>
          </p:spPr>
        </p:sp>
        <p:sp>
          <p:nvSpPr>
            <p:cNvPr id="582" name="Google Shape;582;p23"/>
            <p:cNvSpPr txBox="1"/>
            <p:nvPr/>
          </p:nvSpPr>
          <p:spPr>
            <a:xfrm>
              <a:off x="1080440" y="127336"/>
              <a:ext cx="2838358" cy="74011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50" u="none" cap="none" strike="noStrike">
                  <a:solidFill>
                    <a:srgbClr val="FFFFFF"/>
                  </a:solidFill>
                  <a:latin typeface="Teko"/>
                  <a:ea typeface="Teko"/>
                  <a:cs typeface="Teko"/>
                  <a:sym typeface="Teko"/>
                </a:rPr>
                <a:t>LOGO COMPANY</a:t>
              </a:r>
              <a:endParaRPr/>
            </a:p>
          </p:txBody>
        </p:sp>
      </p:grpSp>
      <p:sp>
        <p:nvSpPr>
          <p:cNvPr id="583" name="Google Shape;583;p23"/>
          <p:cNvSpPr txBox="1"/>
          <p:nvPr/>
        </p:nvSpPr>
        <p:spPr>
          <a:xfrm>
            <a:off x="9144000" y="1659200"/>
            <a:ext cx="5453920" cy="18288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12002" u="none" cap="none" strike="noStrike">
                <a:solidFill>
                  <a:srgbClr val="FFFFFF"/>
                </a:solidFill>
                <a:latin typeface="Teko"/>
                <a:ea typeface="Teko"/>
                <a:cs typeface="Teko"/>
                <a:sym typeface="Teko"/>
              </a:rPr>
              <a:t>ABOUT US</a:t>
            </a:r>
            <a:endParaRPr/>
          </a:p>
        </p:txBody>
      </p:sp>
      <p:sp>
        <p:nvSpPr>
          <p:cNvPr id="584" name="Google Shape;584;p23"/>
          <p:cNvSpPr/>
          <p:nvPr/>
        </p:nvSpPr>
        <p:spPr>
          <a:xfrm>
            <a:off x="6063433" y="415715"/>
            <a:ext cx="1469549" cy="1472226"/>
          </a:xfrm>
          <a:custGeom>
            <a:rect b="b" l="l" r="r" t="t"/>
            <a:pathLst>
              <a:path extrusionOk="0" h="1472226" w="1469549">
                <a:moveTo>
                  <a:pt x="0" y="0"/>
                </a:moveTo>
                <a:lnTo>
                  <a:pt x="1469549" y="0"/>
                </a:lnTo>
                <a:lnTo>
                  <a:pt x="1469549" y="1472226"/>
                </a:lnTo>
                <a:lnTo>
                  <a:pt x="0" y="1472226"/>
                </a:lnTo>
                <a:lnTo>
                  <a:pt x="0" y="0"/>
                </a:lnTo>
                <a:close/>
              </a:path>
            </a:pathLst>
          </a:custGeom>
          <a:blipFill rotWithShape="1">
            <a:blip r:embed="rId6">
              <a:alphaModFix/>
            </a:blip>
            <a:stretch>
              <a:fillRect b="0" l="0" r="0" t="0"/>
            </a:stretch>
          </a:blipFill>
          <a:ln>
            <a:noFill/>
          </a:ln>
        </p:spPr>
      </p:sp>
      <p:sp>
        <p:nvSpPr>
          <p:cNvPr id="585" name="Google Shape;585;p23"/>
          <p:cNvSpPr txBox="1"/>
          <p:nvPr/>
        </p:nvSpPr>
        <p:spPr>
          <a:xfrm>
            <a:off x="9144000" y="3568755"/>
            <a:ext cx="7345500" cy="5011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Welcome to our story! We are a passionate team dedicated to making a positive impact in our community and beyond. Our journey began with a simple idea: to create a space where innovation, creativity, and compassion come together to solve real-world problems.</a:t>
            </a:r>
            <a:endParaRPr/>
          </a:p>
          <a:p>
            <a:pPr indent="0" lvl="1" marL="0" marR="0" rtl="0" algn="l">
              <a:lnSpc>
                <a:spcPct val="115000"/>
              </a:lnSpc>
              <a:spcBef>
                <a:spcPts val="0"/>
              </a:spcBef>
              <a:spcAft>
                <a:spcPts val="0"/>
              </a:spcAft>
              <a:buNone/>
            </a:pPr>
            <a:r>
              <a:t/>
            </a:r>
            <a:endParaRPr b="0" i="0" sz="2200" u="none" cap="none" strike="noStrike">
              <a:solidFill>
                <a:srgbClr val="FFFFFF"/>
              </a:solidFill>
              <a:latin typeface="Montserrat"/>
              <a:ea typeface="Montserrat"/>
              <a:cs typeface="Montserrat"/>
              <a:sym typeface="Montserrat"/>
            </a:endParaRPr>
          </a:p>
          <a:p>
            <a:pPr indent="0" lvl="1" marL="0" marR="0" rtl="0" algn="l">
              <a:lnSpc>
                <a:spcPct val="115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Our mission is to empower individuals and organizations by providing the tools and resources they need to thrive. We believe in the power of collaboration and the strength that comes from diverse perspectives. Every member of our team brings unique skills and experiences.</a:t>
            </a:r>
            <a:endParaRPr/>
          </a:p>
        </p:txBody>
      </p:sp>
      <p:pic>
        <p:nvPicPr>
          <p:cNvPr id="586" name="Google Shape;586;p23"/>
          <p:cNvPicPr preferRelativeResize="0"/>
          <p:nvPr/>
        </p:nvPicPr>
        <p:blipFill>
          <a:blip r:embed="rId7">
            <a:alphaModFix/>
          </a:blip>
          <a:stretch>
            <a:fillRect/>
          </a:stretch>
        </p:blipFill>
        <p:spPr>
          <a:xfrm>
            <a:off x="1720596" y="2098486"/>
            <a:ext cx="5702801" cy="569672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590" name="Shape 590"/>
        <p:cNvGrpSpPr/>
        <p:nvPr/>
      </p:nvGrpSpPr>
      <p:grpSpPr>
        <a:xfrm>
          <a:off x="0" y="0"/>
          <a:ext cx="0" cy="0"/>
          <a:chOff x="0" y="0"/>
          <a:chExt cx="0" cy="0"/>
        </a:xfrm>
      </p:grpSpPr>
      <p:pic>
        <p:nvPicPr>
          <p:cNvPr id="591" name="Google Shape;591;p24"/>
          <p:cNvPicPr preferRelativeResize="0"/>
          <p:nvPr/>
        </p:nvPicPr>
        <p:blipFill>
          <a:blip r:embed="rId3">
            <a:alphaModFix/>
          </a:blip>
          <a:stretch>
            <a:fillRect/>
          </a:stretch>
        </p:blipFill>
        <p:spPr>
          <a:xfrm>
            <a:off x="-407566" y="-28650"/>
            <a:ext cx="19109043" cy="10636875"/>
          </a:xfrm>
          <a:prstGeom prst="rect">
            <a:avLst/>
          </a:prstGeom>
          <a:noFill/>
          <a:ln>
            <a:noFill/>
          </a:ln>
        </p:spPr>
      </p:pic>
      <p:pic>
        <p:nvPicPr>
          <p:cNvPr id="592" name="Google Shape;592;p24"/>
          <p:cNvPicPr preferRelativeResize="0"/>
          <p:nvPr/>
        </p:nvPicPr>
        <p:blipFill>
          <a:blip r:embed="rId4">
            <a:alphaModFix/>
          </a:blip>
          <a:stretch>
            <a:fillRect/>
          </a:stretch>
        </p:blipFill>
        <p:spPr>
          <a:xfrm>
            <a:off x="594200" y="493975"/>
            <a:ext cx="23658552" cy="10096474"/>
          </a:xfrm>
          <a:prstGeom prst="rect">
            <a:avLst/>
          </a:prstGeom>
          <a:noFill/>
          <a:ln>
            <a:noFill/>
          </a:ln>
        </p:spPr>
      </p:pic>
      <p:grpSp>
        <p:nvGrpSpPr>
          <p:cNvPr id="593" name="Google Shape;593;p24"/>
          <p:cNvGrpSpPr/>
          <p:nvPr/>
        </p:nvGrpSpPr>
        <p:grpSpPr>
          <a:xfrm rot="5400000">
            <a:off x="-352055" y="4856383"/>
            <a:ext cx="2809881" cy="409797"/>
            <a:chOff x="0" y="-47625"/>
            <a:chExt cx="812800" cy="118539"/>
          </a:xfrm>
        </p:grpSpPr>
        <p:sp>
          <p:nvSpPr>
            <p:cNvPr id="594" name="Google Shape;594;p24"/>
            <p:cNvSpPr/>
            <p:nvPr/>
          </p:nvSpPr>
          <p:spPr>
            <a:xfrm>
              <a:off x="0" y="0"/>
              <a:ext cx="812800" cy="70914"/>
            </a:xfrm>
            <a:custGeom>
              <a:rect b="b" l="l" r="r" t="t"/>
              <a:pathLst>
                <a:path extrusionOk="0" h="70914" w="812800">
                  <a:moveTo>
                    <a:pt x="0" y="0"/>
                  </a:moveTo>
                  <a:lnTo>
                    <a:pt x="812800" y="0"/>
                  </a:lnTo>
                  <a:lnTo>
                    <a:pt x="812800" y="70914"/>
                  </a:lnTo>
                  <a:lnTo>
                    <a:pt x="0" y="70914"/>
                  </a:lnTo>
                  <a:close/>
                </a:path>
              </a:pathLst>
            </a:custGeom>
            <a:solidFill>
              <a:srgbClr val="5CE1E6"/>
            </a:solidFill>
            <a:ln>
              <a:noFill/>
            </a:ln>
          </p:spPr>
        </p:sp>
        <p:sp>
          <p:nvSpPr>
            <p:cNvPr id="595" name="Google Shape;595;p24"/>
            <p:cNvSpPr txBox="1"/>
            <p:nvPr/>
          </p:nvSpPr>
          <p:spPr>
            <a:xfrm>
              <a:off x="0" y="-47625"/>
              <a:ext cx="812800" cy="1185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6" name="Google Shape;596;p24"/>
          <p:cNvGrpSpPr/>
          <p:nvPr/>
        </p:nvGrpSpPr>
        <p:grpSpPr>
          <a:xfrm rot="5400000">
            <a:off x="5597879" y="4856383"/>
            <a:ext cx="2809881" cy="409797"/>
            <a:chOff x="0" y="-47625"/>
            <a:chExt cx="812800" cy="118539"/>
          </a:xfrm>
        </p:grpSpPr>
        <p:sp>
          <p:nvSpPr>
            <p:cNvPr id="597" name="Google Shape;597;p24"/>
            <p:cNvSpPr/>
            <p:nvPr/>
          </p:nvSpPr>
          <p:spPr>
            <a:xfrm>
              <a:off x="0" y="0"/>
              <a:ext cx="812800" cy="70914"/>
            </a:xfrm>
            <a:custGeom>
              <a:rect b="b" l="l" r="r" t="t"/>
              <a:pathLst>
                <a:path extrusionOk="0" h="70914" w="812800">
                  <a:moveTo>
                    <a:pt x="0" y="0"/>
                  </a:moveTo>
                  <a:lnTo>
                    <a:pt x="812800" y="0"/>
                  </a:lnTo>
                  <a:lnTo>
                    <a:pt x="812800" y="70914"/>
                  </a:lnTo>
                  <a:lnTo>
                    <a:pt x="0" y="70914"/>
                  </a:lnTo>
                  <a:close/>
                </a:path>
              </a:pathLst>
            </a:custGeom>
            <a:solidFill>
              <a:srgbClr val="5CE1E6"/>
            </a:solidFill>
            <a:ln>
              <a:noFill/>
            </a:ln>
          </p:spPr>
        </p:sp>
        <p:sp>
          <p:nvSpPr>
            <p:cNvPr id="598" name="Google Shape;598;p24"/>
            <p:cNvSpPr txBox="1"/>
            <p:nvPr/>
          </p:nvSpPr>
          <p:spPr>
            <a:xfrm>
              <a:off x="0" y="-47625"/>
              <a:ext cx="812800" cy="1185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9" name="Google Shape;599;p24"/>
          <p:cNvSpPr txBox="1"/>
          <p:nvPr/>
        </p:nvSpPr>
        <p:spPr>
          <a:xfrm>
            <a:off x="9712146" y="1759889"/>
            <a:ext cx="6202863" cy="18288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12002" u="none" cap="none" strike="noStrike">
                <a:solidFill>
                  <a:srgbClr val="FFFFFF"/>
                </a:solidFill>
                <a:latin typeface="Teko"/>
                <a:ea typeface="Teko"/>
                <a:cs typeface="Teko"/>
                <a:sym typeface="Teko"/>
              </a:rPr>
              <a:t>OUR HISTORY</a:t>
            </a:r>
            <a:endParaRPr/>
          </a:p>
        </p:txBody>
      </p:sp>
      <p:sp>
        <p:nvSpPr>
          <p:cNvPr id="600" name="Google Shape;600;p24"/>
          <p:cNvSpPr txBox="1"/>
          <p:nvPr/>
        </p:nvSpPr>
        <p:spPr>
          <a:xfrm>
            <a:off x="9712146" y="3550589"/>
            <a:ext cx="7547100" cy="46224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is a tapestry woven with threads of resilience, innovation, and triumph. From the earliest days of human civilization, our ancestors have faced countless challenges and made remarkable strides. They built magnificent monuments, developed complex societies, and created rich traditions that continue to shape our world today.</a:t>
            </a:r>
            <a:endParaRPr/>
          </a:p>
          <a:p>
            <a:pPr indent="0" lvl="0" marL="0" marR="0" rtl="0" algn="l">
              <a:lnSpc>
                <a:spcPct val="115000"/>
              </a:lnSpc>
              <a:spcBef>
                <a:spcPts val="0"/>
              </a:spcBef>
              <a:spcAft>
                <a:spcPts val="0"/>
              </a:spcAft>
              <a:buNone/>
            </a:pPr>
            <a:r>
              <a:t/>
            </a:r>
            <a:endParaRPr b="0" i="0" sz="2200" u="none" cap="none" strike="noStrike">
              <a:solidFill>
                <a:srgbClr val="FFFFFF"/>
              </a:solidFill>
              <a:latin typeface="Montserrat"/>
              <a:ea typeface="Montserrat"/>
              <a:cs typeface="Montserrat"/>
              <a:sym typeface="Montserrat"/>
            </a:endParaRPr>
          </a:p>
          <a:p>
            <a:pPr indent="0" lvl="1" marL="0" marR="0" rtl="0" algn="l">
              <a:lnSpc>
                <a:spcPct val="115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The story of our history is not just one of grand achievements but also of everyday moments that defined our collective journey. It is the tale of farmers planting seeds in fertile soil, artisans crafting.</a:t>
            </a:r>
            <a:endParaRPr/>
          </a:p>
        </p:txBody>
      </p:sp>
      <p:grpSp>
        <p:nvGrpSpPr>
          <p:cNvPr id="601" name="Google Shape;601;p24"/>
          <p:cNvGrpSpPr/>
          <p:nvPr/>
        </p:nvGrpSpPr>
        <p:grpSpPr>
          <a:xfrm>
            <a:off x="14320202" y="452860"/>
            <a:ext cx="2939098" cy="698968"/>
            <a:chOff x="0" y="0"/>
            <a:chExt cx="3918798" cy="931958"/>
          </a:xfrm>
        </p:grpSpPr>
        <p:grpSp>
          <p:nvGrpSpPr>
            <p:cNvPr id="602" name="Google Shape;602;p24"/>
            <p:cNvGrpSpPr/>
            <p:nvPr/>
          </p:nvGrpSpPr>
          <p:grpSpPr>
            <a:xfrm>
              <a:off x="0" y="0"/>
              <a:ext cx="931958" cy="931958"/>
              <a:chOff x="0" y="0"/>
              <a:chExt cx="812800" cy="812800"/>
            </a:xfrm>
          </p:grpSpPr>
          <p:sp>
            <p:nvSpPr>
              <p:cNvPr id="603" name="Google Shape;60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5" name="Google Shape;605;p24"/>
            <p:cNvSpPr/>
            <p:nvPr/>
          </p:nvSpPr>
          <p:spPr>
            <a:xfrm>
              <a:off x="126847" y="135566"/>
              <a:ext cx="678264" cy="675797"/>
            </a:xfrm>
            <a:custGeom>
              <a:rect b="b" l="l" r="r" t="t"/>
              <a:pathLst>
                <a:path extrusionOk="0" h="675797" w="678264">
                  <a:moveTo>
                    <a:pt x="0" y="0"/>
                  </a:moveTo>
                  <a:lnTo>
                    <a:pt x="678264" y="0"/>
                  </a:lnTo>
                  <a:lnTo>
                    <a:pt x="678264" y="675797"/>
                  </a:lnTo>
                  <a:lnTo>
                    <a:pt x="0" y="675797"/>
                  </a:lnTo>
                  <a:lnTo>
                    <a:pt x="0" y="0"/>
                  </a:lnTo>
                  <a:close/>
                </a:path>
              </a:pathLst>
            </a:custGeom>
            <a:blipFill rotWithShape="1">
              <a:blip r:embed="rId5">
                <a:alphaModFix/>
              </a:blip>
              <a:stretch>
                <a:fillRect b="0" l="0" r="0" t="0"/>
              </a:stretch>
            </a:blipFill>
            <a:ln>
              <a:noFill/>
            </a:ln>
          </p:spPr>
        </p:sp>
        <p:sp>
          <p:nvSpPr>
            <p:cNvPr id="606" name="Google Shape;606;p24"/>
            <p:cNvSpPr txBox="1"/>
            <p:nvPr/>
          </p:nvSpPr>
          <p:spPr>
            <a:xfrm>
              <a:off x="1080440" y="127336"/>
              <a:ext cx="2838358" cy="74011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50" u="none" cap="none" strike="noStrike">
                  <a:solidFill>
                    <a:srgbClr val="FFFFFF"/>
                  </a:solidFill>
                  <a:latin typeface="Teko"/>
                  <a:ea typeface="Teko"/>
                  <a:cs typeface="Teko"/>
                  <a:sym typeface="Teko"/>
                </a:rPr>
                <a:t>LOGO COMPANY</a:t>
              </a:r>
              <a:endParaRPr/>
            </a:p>
          </p:txBody>
        </p:sp>
      </p:grpSp>
      <p:pic>
        <p:nvPicPr>
          <p:cNvPr id="607" name="Google Shape;607;p24"/>
          <p:cNvPicPr preferRelativeResize="0"/>
          <p:nvPr/>
        </p:nvPicPr>
        <p:blipFill>
          <a:blip r:embed="rId6">
            <a:alphaModFix/>
          </a:blip>
          <a:stretch>
            <a:fillRect/>
          </a:stretch>
        </p:blipFill>
        <p:spPr>
          <a:xfrm>
            <a:off x="1093150" y="1862151"/>
            <a:ext cx="5704776" cy="6352754"/>
          </a:xfrm>
          <a:prstGeom prst="rect">
            <a:avLst/>
          </a:prstGeom>
          <a:noFill/>
          <a:ln>
            <a:noFill/>
          </a:ln>
        </p:spPr>
      </p:pic>
      <p:sp>
        <p:nvSpPr>
          <p:cNvPr id="608" name="Google Shape;608;p24"/>
          <p:cNvSpPr/>
          <p:nvPr/>
        </p:nvSpPr>
        <p:spPr>
          <a:xfrm>
            <a:off x="7803460" y="1357393"/>
            <a:ext cx="1469549" cy="1472226"/>
          </a:xfrm>
          <a:custGeom>
            <a:rect b="b" l="l" r="r" t="t"/>
            <a:pathLst>
              <a:path extrusionOk="0" h="1472226" w="1469549">
                <a:moveTo>
                  <a:pt x="0" y="0"/>
                </a:moveTo>
                <a:lnTo>
                  <a:pt x="1469549" y="0"/>
                </a:lnTo>
                <a:lnTo>
                  <a:pt x="1469549" y="1472226"/>
                </a:lnTo>
                <a:lnTo>
                  <a:pt x="0" y="1472226"/>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612" name="Shape 612"/>
        <p:cNvGrpSpPr/>
        <p:nvPr/>
      </p:nvGrpSpPr>
      <p:grpSpPr>
        <a:xfrm>
          <a:off x="0" y="0"/>
          <a:ext cx="0" cy="0"/>
          <a:chOff x="0" y="0"/>
          <a:chExt cx="0" cy="0"/>
        </a:xfrm>
      </p:grpSpPr>
      <p:pic>
        <p:nvPicPr>
          <p:cNvPr id="613" name="Google Shape;613;p25"/>
          <p:cNvPicPr preferRelativeResize="0"/>
          <p:nvPr/>
        </p:nvPicPr>
        <p:blipFill>
          <a:blip r:embed="rId3">
            <a:alphaModFix/>
          </a:blip>
          <a:stretch>
            <a:fillRect/>
          </a:stretch>
        </p:blipFill>
        <p:spPr>
          <a:xfrm>
            <a:off x="504914" y="-842275"/>
            <a:ext cx="17278177" cy="11971550"/>
          </a:xfrm>
          <a:prstGeom prst="rect">
            <a:avLst/>
          </a:prstGeom>
          <a:noFill/>
          <a:ln>
            <a:noFill/>
          </a:ln>
        </p:spPr>
      </p:pic>
      <p:grpSp>
        <p:nvGrpSpPr>
          <p:cNvPr id="614" name="Google Shape;614;p25"/>
          <p:cNvGrpSpPr/>
          <p:nvPr/>
        </p:nvGrpSpPr>
        <p:grpSpPr>
          <a:xfrm>
            <a:off x="928841" y="3523784"/>
            <a:ext cx="1731395" cy="1912221"/>
            <a:chOff x="0" y="-47625"/>
            <a:chExt cx="456005" cy="503630"/>
          </a:xfrm>
        </p:grpSpPr>
        <p:sp>
          <p:nvSpPr>
            <p:cNvPr id="615" name="Google Shape;615;p25"/>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06D59F"/>
              </a:solidFill>
              <a:prstDash val="solid"/>
              <a:miter lim="8000"/>
              <a:headEnd len="sm" w="sm" type="none"/>
              <a:tailEnd len="sm" w="sm" type="none"/>
            </a:ln>
          </p:spPr>
        </p:sp>
        <p:sp>
          <p:nvSpPr>
            <p:cNvPr id="616" name="Google Shape;616;p25"/>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7" name="Google Shape;617;p25"/>
          <p:cNvGrpSpPr/>
          <p:nvPr/>
        </p:nvGrpSpPr>
        <p:grpSpPr>
          <a:xfrm>
            <a:off x="6336915" y="3523784"/>
            <a:ext cx="1731395" cy="1912221"/>
            <a:chOff x="0" y="-47625"/>
            <a:chExt cx="456005" cy="503630"/>
          </a:xfrm>
        </p:grpSpPr>
        <p:sp>
          <p:nvSpPr>
            <p:cNvPr id="618" name="Google Shape;618;p25"/>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06D59F"/>
              </a:solidFill>
              <a:prstDash val="solid"/>
              <a:miter lim="8000"/>
              <a:headEnd len="sm" w="sm" type="none"/>
              <a:tailEnd len="sm" w="sm" type="none"/>
            </a:ln>
          </p:spPr>
        </p:sp>
        <p:sp>
          <p:nvSpPr>
            <p:cNvPr id="619" name="Google Shape;619;p25"/>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0" name="Google Shape;620;p25"/>
          <p:cNvGrpSpPr/>
          <p:nvPr/>
        </p:nvGrpSpPr>
        <p:grpSpPr>
          <a:xfrm>
            <a:off x="1079364" y="3635104"/>
            <a:ext cx="1731395" cy="1912221"/>
            <a:chOff x="0" y="-47625"/>
            <a:chExt cx="456005" cy="503630"/>
          </a:xfrm>
        </p:grpSpPr>
        <p:sp>
          <p:nvSpPr>
            <p:cNvPr id="621" name="Google Shape;621;p25"/>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5CE1E6"/>
              </a:solidFill>
              <a:prstDash val="solid"/>
              <a:miter lim="8000"/>
              <a:headEnd len="sm" w="sm" type="none"/>
              <a:tailEnd len="sm" w="sm" type="none"/>
            </a:ln>
          </p:spPr>
        </p:sp>
        <p:sp>
          <p:nvSpPr>
            <p:cNvPr id="622" name="Google Shape;622;p25"/>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3" name="Google Shape;623;p25"/>
          <p:cNvGrpSpPr/>
          <p:nvPr/>
        </p:nvGrpSpPr>
        <p:grpSpPr>
          <a:xfrm>
            <a:off x="6487438" y="3635104"/>
            <a:ext cx="1731395" cy="1912221"/>
            <a:chOff x="0" y="-47625"/>
            <a:chExt cx="456005" cy="503630"/>
          </a:xfrm>
        </p:grpSpPr>
        <p:sp>
          <p:nvSpPr>
            <p:cNvPr id="624" name="Google Shape;624;p25"/>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5CE1E6"/>
              </a:solidFill>
              <a:prstDash val="solid"/>
              <a:miter lim="8000"/>
              <a:headEnd len="sm" w="sm" type="none"/>
              <a:tailEnd len="sm" w="sm" type="none"/>
            </a:ln>
          </p:spPr>
        </p:sp>
        <p:sp>
          <p:nvSpPr>
            <p:cNvPr id="625" name="Google Shape;625;p25"/>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6" name="Google Shape;626;p25"/>
          <p:cNvGrpSpPr/>
          <p:nvPr/>
        </p:nvGrpSpPr>
        <p:grpSpPr>
          <a:xfrm>
            <a:off x="11744989" y="3523784"/>
            <a:ext cx="1731395" cy="1912221"/>
            <a:chOff x="0" y="-47625"/>
            <a:chExt cx="456005" cy="503630"/>
          </a:xfrm>
        </p:grpSpPr>
        <p:sp>
          <p:nvSpPr>
            <p:cNvPr id="627" name="Google Shape;627;p25"/>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06D59F"/>
              </a:solidFill>
              <a:prstDash val="solid"/>
              <a:miter lim="8000"/>
              <a:headEnd len="sm" w="sm" type="none"/>
              <a:tailEnd len="sm" w="sm" type="none"/>
            </a:ln>
          </p:spPr>
        </p:sp>
        <p:sp>
          <p:nvSpPr>
            <p:cNvPr id="628" name="Google Shape;628;p25"/>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9" name="Google Shape;629;p25"/>
          <p:cNvGrpSpPr/>
          <p:nvPr/>
        </p:nvGrpSpPr>
        <p:grpSpPr>
          <a:xfrm>
            <a:off x="11895513" y="3635104"/>
            <a:ext cx="1731395" cy="1912221"/>
            <a:chOff x="0" y="-47625"/>
            <a:chExt cx="456005" cy="503630"/>
          </a:xfrm>
        </p:grpSpPr>
        <p:sp>
          <p:nvSpPr>
            <p:cNvPr id="630" name="Google Shape;630;p25"/>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5CE1E6"/>
              </a:solidFill>
              <a:prstDash val="solid"/>
              <a:miter lim="8000"/>
              <a:headEnd len="sm" w="sm" type="none"/>
              <a:tailEnd len="sm" w="sm" type="none"/>
            </a:ln>
          </p:spPr>
        </p:sp>
        <p:sp>
          <p:nvSpPr>
            <p:cNvPr id="631" name="Google Shape;631;p25"/>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2" name="Google Shape;632;p25"/>
          <p:cNvGrpSpPr/>
          <p:nvPr/>
        </p:nvGrpSpPr>
        <p:grpSpPr>
          <a:xfrm>
            <a:off x="2810759" y="4334436"/>
            <a:ext cx="3526156" cy="409797"/>
            <a:chOff x="0" y="-47625"/>
            <a:chExt cx="1019993" cy="118539"/>
          </a:xfrm>
        </p:grpSpPr>
        <p:sp>
          <p:nvSpPr>
            <p:cNvPr id="633" name="Google Shape;633;p25"/>
            <p:cNvSpPr/>
            <p:nvPr/>
          </p:nvSpPr>
          <p:spPr>
            <a:xfrm>
              <a:off x="0" y="0"/>
              <a:ext cx="1019993" cy="70914"/>
            </a:xfrm>
            <a:custGeom>
              <a:rect b="b" l="l" r="r" t="t"/>
              <a:pathLst>
                <a:path extrusionOk="0" h="70914" w="1019993">
                  <a:moveTo>
                    <a:pt x="0" y="0"/>
                  </a:moveTo>
                  <a:lnTo>
                    <a:pt x="1019993" y="0"/>
                  </a:lnTo>
                  <a:lnTo>
                    <a:pt x="1019993" y="70914"/>
                  </a:lnTo>
                  <a:lnTo>
                    <a:pt x="0" y="70914"/>
                  </a:lnTo>
                  <a:close/>
                </a:path>
              </a:pathLst>
            </a:custGeom>
            <a:solidFill>
              <a:srgbClr val="5CE1E6"/>
            </a:solidFill>
            <a:ln>
              <a:noFill/>
            </a:ln>
          </p:spPr>
        </p:sp>
        <p:sp>
          <p:nvSpPr>
            <p:cNvPr id="634" name="Google Shape;634;p25"/>
            <p:cNvSpPr txBox="1"/>
            <p:nvPr/>
          </p:nvSpPr>
          <p:spPr>
            <a:xfrm>
              <a:off x="0" y="-47625"/>
              <a:ext cx="1019993" cy="1185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5" name="Google Shape;635;p25"/>
          <p:cNvGrpSpPr/>
          <p:nvPr/>
        </p:nvGrpSpPr>
        <p:grpSpPr>
          <a:xfrm>
            <a:off x="8218834" y="4334436"/>
            <a:ext cx="3526156" cy="409797"/>
            <a:chOff x="0" y="-47625"/>
            <a:chExt cx="1019993" cy="118539"/>
          </a:xfrm>
        </p:grpSpPr>
        <p:sp>
          <p:nvSpPr>
            <p:cNvPr id="636" name="Google Shape;636;p25"/>
            <p:cNvSpPr/>
            <p:nvPr/>
          </p:nvSpPr>
          <p:spPr>
            <a:xfrm>
              <a:off x="0" y="0"/>
              <a:ext cx="1019993" cy="70914"/>
            </a:xfrm>
            <a:custGeom>
              <a:rect b="b" l="l" r="r" t="t"/>
              <a:pathLst>
                <a:path extrusionOk="0" h="70914" w="1019993">
                  <a:moveTo>
                    <a:pt x="0" y="0"/>
                  </a:moveTo>
                  <a:lnTo>
                    <a:pt x="1019993" y="0"/>
                  </a:lnTo>
                  <a:lnTo>
                    <a:pt x="1019993" y="70914"/>
                  </a:lnTo>
                  <a:lnTo>
                    <a:pt x="0" y="70914"/>
                  </a:lnTo>
                  <a:close/>
                </a:path>
              </a:pathLst>
            </a:custGeom>
            <a:solidFill>
              <a:srgbClr val="5CE1E6"/>
            </a:solidFill>
            <a:ln>
              <a:noFill/>
            </a:ln>
          </p:spPr>
        </p:sp>
        <p:sp>
          <p:nvSpPr>
            <p:cNvPr id="637" name="Google Shape;637;p25"/>
            <p:cNvSpPr txBox="1"/>
            <p:nvPr/>
          </p:nvSpPr>
          <p:spPr>
            <a:xfrm>
              <a:off x="0" y="-47625"/>
              <a:ext cx="1019993" cy="1185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38" name="Google Shape;638;p25"/>
          <p:cNvSpPr txBox="1"/>
          <p:nvPr/>
        </p:nvSpPr>
        <p:spPr>
          <a:xfrm>
            <a:off x="1028700" y="1028700"/>
            <a:ext cx="6415647" cy="18288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12002" u="none" cap="none" strike="noStrike">
                <a:solidFill>
                  <a:srgbClr val="FFFFFF"/>
                </a:solidFill>
                <a:latin typeface="Teko"/>
                <a:ea typeface="Teko"/>
                <a:cs typeface="Teko"/>
                <a:sym typeface="Teko"/>
              </a:rPr>
              <a:t>OUR HISTORY</a:t>
            </a:r>
            <a:endParaRPr/>
          </a:p>
        </p:txBody>
      </p:sp>
      <p:sp>
        <p:nvSpPr>
          <p:cNvPr id="639" name="Google Shape;639;p25"/>
          <p:cNvSpPr txBox="1"/>
          <p:nvPr/>
        </p:nvSpPr>
        <p:spPr>
          <a:xfrm>
            <a:off x="1028700" y="6525316"/>
            <a:ext cx="3364925" cy="733425"/>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4801" u="none" cap="none" strike="noStrike">
                <a:solidFill>
                  <a:srgbClr val="FFFFFF"/>
                </a:solidFill>
                <a:latin typeface="Teko"/>
                <a:ea typeface="Teko"/>
                <a:cs typeface="Teko"/>
                <a:sym typeface="Teko"/>
              </a:rPr>
              <a:t>ADD A MAIN POINT</a:t>
            </a:r>
            <a:endParaRPr/>
          </a:p>
        </p:txBody>
      </p:sp>
      <p:sp>
        <p:nvSpPr>
          <p:cNvPr id="640" name="Google Shape;640;p25"/>
          <p:cNvSpPr txBox="1"/>
          <p:nvPr/>
        </p:nvSpPr>
        <p:spPr>
          <a:xfrm>
            <a:off x="6536371" y="6525316"/>
            <a:ext cx="3364925" cy="733425"/>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4801" u="none" cap="none" strike="noStrike">
                <a:solidFill>
                  <a:srgbClr val="FFFFFF"/>
                </a:solidFill>
                <a:latin typeface="Teko"/>
                <a:ea typeface="Teko"/>
                <a:cs typeface="Teko"/>
                <a:sym typeface="Teko"/>
              </a:rPr>
              <a:t>ADD A MAIN POINT</a:t>
            </a:r>
            <a:endParaRPr/>
          </a:p>
        </p:txBody>
      </p:sp>
      <p:sp>
        <p:nvSpPr>
          <p:cNvPr id="641" name="Google Shape;641;p25"/>
          <p:cNvSpPr txBox="1"/>
          <p:nvPr/>
        </p:nvSpPr>
        <p:spPr>
          <a:xfrm>
            <a:off x="1028700" y="7457432"/>
            <a:ext cx="3364925" cy="7632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Elaborate on what you want to discuss. </a:t>
            </a:r>
            <a:endParaRPr/>
          </a:p>
        </p:txBody>
      </p:sp>
      <p:sp>
        <p:nvSpPr>
          <p:cNvPr id="642" name="Google Shape;642;p25"/>
          <p:cNvSpPr txBox="1"/>
          <p:nvPr/>
        </p:nvSpPr>
        <p:spPr>
          <a:xfrm>
            <a:off x="6536371" y="7457432"/>
            <a:ext cx="3364925" cy="7632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Elaborate on what you want to discuss. </a:t>
            </a:r>
            <a:endParaRPr/>
          </a:p>
        </p:txBody>
      </p:sp>
      <p:sp>
        <p:nvSpPr>
          <p:cNvPr id="643" name="Google Shape;643;p25"/>
          <p:cNvSpPr txBox="1"/>
          <p:nvPr/>
        </p:nvSpPr>
        <p:spPr>
          <a:xfrm>
            <a:off x="12044043" y="6525316"/>
            <a:ext cx="3364925" cy="733425"/>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4801" u="none" cap="none" strike="noStrike">
                <a:solidFill>
                  <a:srgbClr val="FFFFFF"/>
                </a:solidFill>
                <a:latin typeface="Teko"/>
                <a:ea typeface="Teko"/>
                <a:cs typeface="Teko"/>
                <a:sym typeface="Teko"/>
              </a:rPr>
              <a:t>ADD A MAIN POINT</a:t>
            </a:r>
            <a:endParaRPr/>
          </a:p>
        </p:txBody>
      </p:sp>
      <p:sp>
        <p:nvSpPr>
          <p:cNvPr id="644" name="Google Shape;644;p25"/>
          <p:cNvSpPr txBox="1"/>
          <p:nvPr/>
        </p:nvSpPr>
        <p:spPr>
          <a:xfrm>
            <a:off x="12044043" y="7457432"/>
            <a:ext cx="3364925" cy="7632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Elaborate on what you want to discuss. </a:t>
            </a:r>
            <a:endParaRPr/>
          </a:p>
        </p:txBody>
      </p:sp>
      <p:grpSp>
        <p:nvGrpSpPr>
          <p:cNvPr id="645" name="Google Shape;645;p25"/>
          <p:cNvGrpSpPr/>
          <p:nvPr/>
        </p:nvGrpSpPr>
        <p:grpSpPr>
          <a:xfrm>
            <a:off x="14320202" y="452860"/>
            <a:ext cx="2939098" cy="698968"/>
            <a:chOff x="0" y="0"/>
            <a:chExt cx="3918798" cy="931958"/>
          </a:xfrm>
        </p:grpSpPr>
        <p:grpSp>
          <p:nvGrpSpPr>
            <p:cNvPr id="646" name="Google Shape;646;p25"/>
            <p:cNvGrpSpPr/>
            <p:nvPr/>
          </p:nvGrpSpPr>
          <p:grpSpPr>
            <a:xfrm>
              <a:off x="0" y="0"/>
              <a:ext cx="931958" cy="931958"/>
              <a:chOff x="0" y="0"/>
              <a:chExt cx="812800" cy="812800"/>
            </a:xfrm>
          </p:grpSpPr>
          <p:sp>
            <p:nvSpPr>
              <p:cNvPr id="647" name="Google Shape;64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9" name="Google Shape;649;p25"/>
            <p:cNvSpPr/>
            <p:nvPr/>
          </p:nvSpPr>
          <p:spPr>
            <a:xfrm>
              <a:off x="126847" y="135566"/>
              <a:ext cx="678264" cy="675797"/>
            </a:xfrm>
            <a:custGeom>
              <a:rect b="b" l="l" r="r" t="t"/>
              <a:pathLst>
                <a:path extrusionOk="0" h="675797" w="678264">
                  <a:moveTo>
                    <a:pt x="0" y="0"/>
                  </a:moveTo>
                  <a:lnTo>
                    <a:pt x="678264" y="0"/>
                  </a:lnTo>
                  <a:lnTo>
                    <a:pt x="678264" y="675797"/>
                  </a:lnTo>
                  <a:lnTo>
                    <a:pt x="0" y="675797"/>
                  </a:lnTo>
                  <a:lnTo>
                    <a:pt x="0" y="0"/>
                  </a:lnTo>
                  <a:close/>
                </a:path>
              </a:pathLst>
            </a:custGeom>
            <a:blipFill rotWithShape="1">
              <a:blip r:embed="rId4">
                <a:alphaModFix/>
              </a:blip>
              <a:stretch>
                <a:fillRect b="0" l="0" r="0" t="0"/>
              </a:stretch>
            </a:blipFill>
            <a:ln>
              <a:noFill/>
            </a:ln>
          </p:spPr>
        </p:sp>
        <p:sp>
          <p:nvSpPr>
            <p:cNvPr id="650" name="Google Shape;650;p25"/>
            <p:cNvSpPr txBox="1"/>
            <p:nvPr/>
          </p:nvSpPr>
          <p:spPr>
            <a:xfrm>
              <a:off x="1080440" y="127336"/>
              <a:ext cx="2838358" cy="74011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50" u="none" cap="none" strike="noStrike">
                  <a:solidFill>
                    <a:srgbClr val="FFFFFF"/>
                  </a:solidFill>
                  <a:latin typeface="Teko"/>
                  <a:ea typeface="Teko"/>
                  <a:cs typeface="Teko"/>
                  <a:sym typeface="Teko"/>
                </a:rPr>
                <a:t>LOGO COMPANY</a:t>
              </a:r>
              <a:endParaRPr/>
            </a:p>
          </p:txBody>
        </p:sp>
      </p:grpSp>
      <p:pic>
        <p:nvPicPr>
          <p:cNvPr id="651" name="Google Shape;651;p25"/>
          <p:cNvPicPr preferRelativeResize="0"/>
          <p:nvPr/>
        </p:nvPicPr>
        <p:blipFill>
          <a:blip r:embed="rId5">
            <a:alphaModFix/>
          </a:blip>
          <a:stretch>
            <a:fillRect/>
          </a:stretch>
        </p:blipFill>
        <p:spPr>
          <a:xfrm>
            <a:off x="14129507" y="1647321"/>
            <a:ext cx="4938238" cy="2563500"/>
          </a:xfrm>
          <a:prstGeom prst="rect">
            <a:avLst/>
          </a:prstGeom>
          <a:noFill/>
          <a:ln>
            <a:noFill/>
          </a:ln>
        </p:spPr>
      </p:pic>
      <p:pic>
        <p:nvPicPr>
          <p:cNvPr id="652" name="Google Shape;652;p25"/>
          <p:cNvPicPr preferRelativeResize="0"/>
          <p:nvPr/>
        </p:nvPicPr>
        <p:blipFill>
          <a:blip r:embed="rId6">
            <a:alphaModFix/>
          </a:blip>
          <a:stretch>
            <a:fillRect/>
          </a:stretch>
        </p:blipFill>
        <p:spPr>
          <a:xfrm>
            <a:off x="1527844" y="4039775"/>
            <a:ext cx="808550" cy="999100"/>
          </a:xfrm>
          <a:prstGeom prst="rect">
            <a:avLst/>
          </a:prstGeom>
          <a:noFill/>
          <a:ln>
            <a:noFill/>
          </a:ln>
        </p:spPr>
      </p:pic>
      <p:pic>
        <p:nvPicPr>
          <p:cNvPr id="653" name="Google Shape;653;p25"/>
          <p:cNvPicPr preferRelativeResize="0"/>
          <p:nvPr/>
        </p:nvPicPr>
        <p:blipFill>
          <a:blip r:embed="rId7">
            <a:alphaModFix/>
          </a:blip>
          <a:stretch>
            <a:fillRect/>
          </a:stretch>
        </p:blipFill>
        <p:spPr>
          <a:xfrm>
            <a:off x="6746825" y="4060188"/>
            <a:ext cx="1062037" cy="1062037"/>
          </a:xfrm>
          <a:prstGeom prst="rect">
            <a:avLst/>
          </a:prstGeom>
          <a:noFill/>
          <a:ln>
            <a:noFill/>
          </a:ln>
        </p:spPr>
      </p:pic>
      <p:pic>
        <p:nvPicPr>
          <p:cNvPr id="654" name="Google Shape;654;p25"/>
          <p:cNvPicPr preferRelativeResize="0"/>
          <p:nvPr/>
        </p:nvPicPr>
        <p:blipFill>
          <a:blip r:embed="rId8">
            <a:alphaModFix/>
          </a:blip>
          <a:stretch>
            <a:fillRect/>
          </a:stretch>
        </p:blipFill>
        <p:spPr>
          <a:xfrm>
            <a:off x="12264244" y="4091656"/>
            <a:ext cx="993950" cy="999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pic>
        <p:nvPicPr>
          <p:cNvPr id="659" name="Google Shape;659;p26"/>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660" name="Google Shape;660;p26"/>
          <p:cNvSpPr txBox="1"/>
          <p:nvPr/>
        </p:nvSpPr>
        <p:spPr>
          <a:xfrm>
            <a:off x="3580539" y="3606542"/>
            <a:ext cx="10138647" cy="36576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12002" u="none" cap="none" strike="noStrike">
                <a:solidFill>
                  <a:srgbClr val="FFFFFF"/>
                </a:solidFill>
                <a:latin typeface="Teko"/>
                <a:ea typeface="Teko"/>
                <a:cs typeface="Teko"/>
                <a:sym typeface="Teko"/>
              </a:rPr>
              <a:t>A PICTURE IS WORTH A THOUSAND WORDS</a:t>
            </a:r>
            <a:endParaRPr/>
          </a:p>
        </p:txBody>
      </p:sp>
      <p:grpSp>
        <p:nvGrpSpPr>
          <p:cNvPr id="661" name="Google Shape;661;p26"/>
          <p:cNvGrpSpPr/>
          <p:nvPr/>
        </p:nvGrpSpPr>
        <p:grpSpPr>
          <a:xfrm>
            <a:off x="14320202" y="452860"/>
            <a:ext cx="2939098" cy="698968"/>
            <a:chOff x="0" y="0"/>
            <a:chExt cx="3918798" cy="931958"/>
          </a:xfrm>
        </p:grpSpPr>
        <p:grpSp>
          <p:nvGrpSpPr>
            <p:cNvPr id="662" name="Google Shape;662;p26"/>
            <p:cNvGrpSpPr/>
            <p:nvPr/>
          </p:nvGrpSpPr>
          <p:grpSpPr>
            <a:xfrm>
              <a:off x="0" y="0"/>
              <a:ext cx="931958" cy="931958"/>
              <a:chOff x="0" y="0"/>
              <a:chExt cx="812800" cy="812800"/>
            </a:xfrm>
          </p:grpSpPr>
          <p:sp>
            <p:nvSpPr>
              <p:cNvPr id="663" name="Google Shape;663;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65" name="Google Shape;665;p26"/>
            <p:cNvSpPr/>
            <p:nvPr/>
          </p:nvSpPr>
          <p:spPr>
            <a:xfrm>
              <a:off x="126847" y="135566"/>
              <a:ext cx="678264" cy="675797"/>
            </a:xfrm>
            <a:custGeom>
              <a:rect b="b" l="l" r="r" t="t"/>
              <a:pathLst>
                <a:path extrusionOk="0" h="675797" w="678264">
                  <a:moveTo>
                    <a:pt x="0" y="0"/>
                  </a:moveTo>
                  <a:lnTo>
                    <a:pt x="678264" y="0"/>
                  </a:lnTo>
                  <a:lnTo>
                    <a:pt x="678264" y="675797"/>
                  </a:lnTo>
                  <a:lnTo>
                    <a:pt x="0" y="675797"/>
                  </a:lnTo>
                  <a:lnTo>
                    <a:pt x="0" y="0"/>
                  </a:lnTo>
                  <a:close/>
                </a:path>
              </a:pathLst>
            </a:custGeom>
            <a:blipFill rotWithShape="1">
              <a:blip r:embed="rId4">
                <a:alphaModFix/>
              </a:blip>
              <a:stretch>
                <a:fillRect b="0" l="0" r="0" t="0"/>
              </a:stretch>
            </a:blipFill>
            <a:ln>
              <a:noFill/>
            </a:ln>
          </p:spPr>
        </p:sp>
        <p:sp>
          <p:nvSpPr>
            <p:cNvPr id="666" name="Google Shape;666;p26"/>
            <p:cNvSpPr txBox="1"/>
            <p:nvPr/>
          </p:nvSpPr>
          <p:spPr>
            <a:xfrm>
              <a:off x="1080440" y="127336"/>
              <a:ext cx="2838358" cy="74011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50" u="none" cap="none" strike="noStrike">
                  <a:solidFill>
                    <a:srgbClr val="FFFFFF"/>
                  </a:solidFill>
                  <a:latin typeface="Teko"/>
                  <a:ea typeface="Teko"/>
                  <a:cs typeface="Teko"/>
                  <a:sym typeface="Teko"/>
                </a:rPr>
                <a:t>LOGO COMPANY</a:t>
              </a:r>
              <a:endParaRPr/>
            </a:p>
          </p:txBody>
        </p:sp>
      </p:grpSp>
      <p:pic>
        <p:nvPicPr>
          <p:cNvPr id="667" name="Google Shape;667;p26"/>
          <p:cNvPicPr preferRelativeResize="0"/>
          <p:nvPr/>
        </p:nvPicPr>
        <p:blipFill>
          <a:blip r:embed="rId5">
            <a:alphaModFix/>
          </a:blip>
          <a:stretch>
            <a:fillRect/>
          </a:stretch>
        </p:blipFill>
        <p:spPr>
          <a:xfrm>
            <a:off x="594200" y="493975"/>
            <a:ext cx="7209250" cy="926209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671" name="Shape 671"/>
        <p:cNvGrpSpPr/>
        <p:nvPr/>
      </p:nvGrpSpPr>
      <p:grpSpPr>
        <a:xfrm>
          <a:off x="0" y="0"/>
          <a:ext cx="0" cy="0"/>
          <a:chOff x="0" y="0"/>
          <a:chExt cx="0" cy="0"/>
        </a:xfrm>
      </p:grpSpPr>
      <p:pic>
        <p:nvPicPr>
          <p:cNvPr id="672" name="Google Shape;672;p27"/>
          <p:cNvPicPr preferRelativeResize="0"/>
          <p:nvPr/>
        </p:nvPicPr>
        <p:blipFill>
          <a:blip r:embed="rId3">
            <a:alphaModFix/>
          </a:blip>
          <a:stretch>
            <a:fillRect/>
          </a:stretch>
        </p:blipFill>
        <p:spPr>
          <a:xfrm>
            <a:off x="-413475" y="27300"/>
            <a:ext cx="19114952" cy="10640164"/>
          </a:xfrm>
          <a:prstGeom prst="rect">
            <a:avLst/>
          </a:prstGeom>
          <a:noFill/>
          <a:ln>
            <a:noFill/>
          </a:ln>
        </p:spPr>
      </p:pic>
      <p:pic>
        <p:nvPicPr>
          <p:cNvPr id="673" name="Google Shape;673;p27"/>
          <p:cNvPicPr preferRelativeResize="0"/>
          <p:nvPr/>
        </p:nvPicPr>
        <p:blipFill>
          <a:blip r:embed="rId4">
            <a:alphaModFix/>
          </a:blip>
          <a:stretch>
            <a:fillRect/>
          </a:stretch>
        </p:blipFill>
        <p:spPr>
          <a:xfrm>
            <a:off x="594200" y="452850"/>
            <a:ext cx="17196457" cy="9328750"/>
          </a:xfrm>
          <a:prstGeom prst="rect">
            <a:avLst/>
          </a:prstGeom>
          <a:noFill/>
          <a:ln>
            <a:noFill/>
          </a:ln>
        </p:spPr>
      </p:pic>
      <p:sp>
        <p:nvSpPr>
          <p:cNvPr id="674" name="Google Shape;674;p27"/>
          <p:cNvSpPr txBox="1"/>
          <p:nvPr/>
        </p:nvSpPr>
        <p:spPr>
          <a:xfrm>
            <a:off x="2741618" y="1699255"/>
            <a:ext cx="12804900" cy="6096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2002" u="none" cap="none" strike="noStrike">
                <a:solidFill>
                  <a:srgbClr val="FFFFFF"/>
                </a:solidFill>
                <a:latin typeface="Teko"/>
                <a:ea typeface="Teko"/>
                <a:cs typeface="Teko"/>
                <a:sym typeface="Teko"/>
              </a:rPr>
              <a:t>WRITE AN ORIGINAL STATEMENT OR INSPIRING QUOTE</a:t>
            </a:r>
            <a:endParaRPr/>
          </a:p>
        </p:txBody>
      </p:sp>
      <p:sp>
        <p:nvSpPr>
          <p:cNvPr id="675" name="Google Shape;675;p27"/>
          <p:cNvSpPr txBox="1"/>
          <p:nvPr/>
        </p:nvSpPr>
        <p:spPr>
          <a:xfrm>
            <a:off x="2741618" y="8002910"/>
            <a:ext cx="12804900" cy="3387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 Include a credit, citation, or supporting message</a:t>
            </a:r>
            <a:endParaRPr/>
          </a:p>
        </p:txBody>
      </p:sp>
      <p:sp>
        <p:nvSpPr>
          <p:cNvPr id="676" name="Google Shape;676;p27"/>
          <p:cNvSpPr/>
          <p:nvPr/>
        </p:nvSpPr>
        <p:spPr>
          <a:xfrm>
            <a:off x="15546382" y="1457253"/>
            <a:ext cx="1469549" cy="1472226"/>
          </a:xfrm>
          <a:custGeom>
            <a:rect b="b" l="l" r="r" t="t"/>
            <a:pathLst>
              <a:path extrusionOk="0" h="1472226" w="1469549">
                <a:moveTo>
                  <a:pt x="0" y="0"/>
                </a:moveTo>
                <a:lnTo>
                  <a:pt x="1469549" y="0"/>
                </a:lnTo>
                <a:lnTo>
                  <a:pt x="1469549" y="1472226"/>
                </a:lnTo>
                <a:lnTo>
                  <a:pt x="0" y="1472226"/>
                </a:lnTo>
                <a:lnTo>
                  <a:pt x="0" y="0"/>
                </a:lnTo>
                <a:close/>
              </a:path>
            </a:pathLst>
          </a:custGeom>
          <a:blipFill rotWithShape="1">
            <a:blip r:embed="rId5">
              <a:alphaModFix/>
            </a:blip>
            <a:stretch>
              <a:fillRect b="0" l="0" r="0" t="0"/>
            </a:stretch>
          </a:blipFill>
          <a:ln>
            <a:noFill/>
          </a:ln>
        </p:spPr>
      </p:sp>
      <p:pic>
        <p:nvPicPr>
          <p:cNvPr id="677" name="Google Shape;677;p27"/>
          <p:cNvPicPr preferRelativeResize="0"/>
          <p:nvPr/>
        </p:nvPicPr>
        <p:blipFill>
          <a:blip r:embed="rId6">
            <a:alphaModFix/>
          </a:blip>
          <a:stretch>
            <a:fillRect/>
          </a:stretch>
        </p:blipFill>
        <p:spPr>
          <a:xfrm>
            <a:off x="-145325" y="5377275"/>
            <a:ext cx="4717324" cy="24457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681" name="Shape 681"/>
        <p:cNvGrpSpPr/>
        <p:nvPr/>
      </p:nvGrpSpPr>
      <p:grpSpPr>
        <a:xfrm>
          <a:off x="0" y="0"/>
          <a:ext cx="0" cy="0"/>
          <a:chOff x="0" y="0"/>
          <a:chExt cx="0" cy="0"/>
        </a:xfrm>
      </p:grpSpPr>
      <p:pic>
        <p:nvPicPr>
          <p:cNvPr id="682" name="Google Shape;682;p28"/>
          <p:cNvPicPr preferRelativeResize="0"/>
          <p:nvPr/>
        </p:nvPicPr>
        <p:blipFill>
          <a:blip r:embed="rId3">
            <a:alphaModFix/>
          </a:blip>
          <a:stretch>
            <a:fillRect/>
          </a:stretch>
        </p:blipFill>
        <p:spPr>
          <a:xfrm>
            <a:off x="3810001" y="-393025"/>
            <a:ext cx="13948252" cy="10924311"/>
          </a:xfrm>
          <a:prstGeom prst="rect">
            <a:avLst/>
          </a:prstGeom>
          <a:noFill/>
          <a:ln>
            <a:noFill/>
          </a:ln>
        </p:spPr>
      </p:pic>
      <p:grpSp>
        <p:nvGrpSpPr>
          <p:cNvPr id="683" name="Google Shape;683;p28"/>
          <p:cNvGrpSpPr/>
          <p:nvPr/>
        </p:nvGrpSpPr>
        <p:grpSpPr>
          <a:xfrm>
            <a:off x="732236" y="3083552"/>
            <a:ext cx="7348510" cy="5507175"/>
            <a:chOff x="0" y="-47625"/>
            <a:chExt cx="1935410" cy="1450449"/>
          </a:xfrm>
        </p:grpSpPr>
        <p:sp>
          <p:nvSpPr>
            <p:cNvPr id="684" name="Google Shape;684;p28"/>
            <p:cNvSpPr/>
            <p:nvPr/>
          </p:nvSpPr>
          <p:spPr>
            <a:xfrm>
              <a:off x="0" y="0"/>
              <a:ext cx="1935410" cy="1402824"/>
            </a:xfrm>
            <a:custGeom>
              <a:rect b="b" l="l" r="r" t="t"/>
              <a:pathLst>
                <a:path extrusionOk="0" h="1402824" w="1935410">
                  <a:moveTo>
                    <a:pt x="0" y="0"/>
                  </a:moveTo>
                  <a:lnTo>
                    <a:pt x="1935410" y="0"/>
                  </a:lnTo>
                  <a:lnTo>
                    <a:pt x="1935410" y="1402824"/>
                  </a:lnTo>
                  <a:lnTo>
                    <a:pt x="0" y="1402824"/>
                  </a:lnTo>
                  <a:close/>
                </a:path>
              </a:pathLst>
            </a:custGeom>
            <a:solidFill>
              <a:srgbClr val="000000">
                <a:alpha val="0"/>
              </a:srgbClr>
            </a:solidFill>
            <a:ln cap="sq" cmpd="sng" w="38100">
              <a:solidFill>
                <a:srgbClr val="5CE1E6"/>
              </a:solidFill>
              <a:prstDash val="solid"/>
              <a:miter lim="8000"/>
              <a:headEnd len="sm" w="sm" type="none"/>
              <a:tailEnd len="sm" w="sm" type="none"/>
            </a:ln>
          </p:spPr>
        </p:sp>
        <p:sp>
          <p:nvSpPr>
            <p:cNvPr id="685" name="Google Shape;685;p28"/>
            <p:cNvSpPr txBox="1"/>
            <p:nvPr/>
          </p:nvSpPr>
          <p:spPr>
            <a:xfrm>
              <a:off x="0" y="-47625"/>
              <a:ext cx="1935410" cy="14504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6" name="Google Shape;686;p28"/>
          <p:cNvGrpSpPr/>
          <p:nvPr/>
        </p:nvGrpSpPr>
        <p:grpSpPr>
          <a:xfrm>
            <a:off x="929879" y="3358166"/>
            <a:ext cx="7348510" cy="5507175"/>
            <a:chOff x="0" y="-47625"/>
            <a:chExt cx="1935410" cy="1450449"/>
          </a:xfrm>
        </p:grpSpPr>
        <p:sp>
          <p:nvSpPr>
            <p:cNvPr id="687" name="Google Shape;687;p28"/>
            <p:cNvSpPr/>
            <p:nvPr/>
          </p:nvSpPr>
          <p:spPr>
            <a:xfrm>
              <a:off x="0" y="0"/>
              <a:ext cx="1935410" cy="1402824"/>
            </a:xfrm>
            <a:custGeom>
              <a:rect b="b" l="l" r="r" t="t"/>
              <a:pathLst>
                <a:path extrusionOk="0" h="1402824" w="1935410">
                  <a:moveTo>
                    <a:pt x="0" y="0"/>
                  </a:moveTo>
                  <a:lnTo>
                    <a:pt x="1935410" y="0"/>
                  </a:lnTo>
                  <a:lnTo>
                    <a:pt x="1935410" y="1402824"/>
                  </a:lnTo>
                  <a:lnTo>
                    <a:pt x="0" y="1402824"/>
                  </a:lnTo>
                  <a:close/>
                </a:path>
              </a:pathLst>
            </a:custGeom>
            <a:solidFill>
              <a:srgbClr val="000000">
                <a:alpha val="0"/>
              </a:srgbClr>
            </a:solidFill>
            <a:ln cap="sq" cmpd="sng" w="38100">
              <a:solidFill>
                <a:srgbClr val="06D59F"/>
              </a:solidFill>
              <a:prstDash val="solid"/>
              <a:miter lim="8000"/>
              <a:headEnd len="sm" w="sm" type="none"/>
              <a:tailEnd len="sm" w="sm" type="none"/>
            </a:ln>
          </p:spPr>
        </p:sp>
        <p:sp>
          <p:nvSpPr>
            <p:cNvPr id="688" name="Google Shape;688;p28"/>
            <p:cNvSpPr txBox="1"/>
            <p:nvPr/>
          </p:nvSpPr>
          <p:spPr>
            <a:xfrm>
              <a:off x="0" y="-47625"/>
              <a:ext cx="1935410" cy="14504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9" name="Google Shape;689;p28"/>
          <p:cNvGrpSpPr/>
          <p:nvPr/>
        </p:nvGrpSpPr>
        <p:grpSpPr>
          <a:xfrm>
            <a:off x="463151" y="452860"/>
            <a:ext cx="698968" cy="698968"/>
            <a:chOff x="0" y="0"/>
            <a:chExt cx="812800" cy="812800"/>
          </a:xfrm>
        </p:grpSpPr>
        <p:sp>
          <p:nvSpPr>
            <p:cNvPr id="690" name="Google Shape;69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92" name="Google Shape;692;p28"/>
          <p:cNvSpPr/>
          <p:nvPr/>
        </p:nvSpPr>
        <p:spPr>
          <a:xfrm>
            <a:off x="558286" y="554534"/>
            <a:ext cx="508698" cy="506848"/>
          </a:xfrm>
          <a:custGeom>
            <a:rect b="b" l="l" r="r" t="t"/>
            <a:pathLst>
              <a:path extrusionOk="0" h="506848" w="508698">
                <a:moveTo>
                  <a:pt x="0" y="0"/>
                </a:moveTo>
                <a:lnTo>
                  <a:pt x="508698" y="0"/>
                </a:lnTo>
                <a:lnTo>
                  <a:pt x="508698" y="506848"/>
                </a:lnTo>
                <a:lnTo>
                  <a:pt x="0" y="506848"/>
                </a:lnTo>
                <a:lnTo>
                  <a:pt x="0" y="0"/>
                </a:lnTo>
                <a:close/>
              </a:path>
            </a:pathLst>
          </a:custGeom>
          <a:blipFill rotWithShape="1">
            <a:blip r:embed="rId4">
              <a:alphaModFix/>
            </a:blip>
            <a:stretch>
              <a:fillRect b="0" l="0" r="0" t="0"/>
            </a:stretch>
          </a:blipFill>
          <a:ln>
            <a:noFill/>
          </a:ln>
        </p:spPr>
      </p:sp>
      <p:sp>
        <p:nvSpPr>
          <p:cNvPr id="693" name="Google Shape;693;p28"/>
          <p:cNvSpPr txBox="1"/>
          <p:nvPr/>
        </p:nvSpPr>
        <p:spPr>
          <a:xfrm>
            <a:off x="1273481" y="548362"/>
            <a:ext cx="2128768" cy="555087"/>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50" u="none" cap="none" strike="noStrike">
                <a:solidFill>
                  <a:srgbClr val="FFFFFF"/>
                </a:solidFill>
                <a:latin typeface="Teko"/>
                <a:ea typeface="Teko"/>
                <a:cs typeface="Teko"/>
                <a:sym typeface="Teko"/>
              </a:rPr>
              <a:t>LOGO COMPANY</a:t>
            </a:r>
            <a:endParaRPr/>
          </a:p>
        </p:txBody>
      </p:sp>
      <p:sp>
        <p:nvSpPr>
          <p:cNvPr id="694" name="Google Shape;694;p28"/>
          <p:cNvSpPr txBox="1"/>
          <p:nvPr/>
        </p:nvSpPr>
        <p:spPr>
          <a:xfrm>
            <a:off x="1028700" y="1292703"/>
            <a:ext cx="5562600" cy="18288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12002" u="none" cap="none" strike="noStrike">
                <a:solidFill>
                  <a:srgbClr val="FFFFFF"/>
                </a:solidFill>
                <a:latin typeface="Teko"/>
                <a:ea typeface="Teko"/>
                <a:cs typeface="Teko"/>
                <a:sym typeface="Teko"/>
              </a:rPr>
              <a:t>CONTACT US</a:t>
            </a:r>
            <a:endParaRPr/>
          </a:p>
        </p:txBody>
      </p:sp>
      <p:sp>
        <p:nvSpPr>
          <p:cNvPr id="695" name="Google Shape;695;p28"/>
          <p:cNvSpPr txBox="1"/>
          <p:nvPr/>
        </p:nvSpPr>
        <p:spPr>
          <a:xfrm>
            <a:off x="2058835" y="3981234"/>
            <a:ext cx="5801458"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123 Anywhere St., Any City,ST 12345</a:t>
            </a:r>
            <a:endParaRPr/>
          </a:p>
        </p:txBody>
      </p:sp>
      <p:sp>
        <p:nvSpPr>
          <p:cNvPr id="696" name="Google Shape;696;p28"/>
          <p:cNvSpPr txBox="1"/>
          <p:nvPr/>
        </p:nvSpPr>
        <p:spPr>
          <a:xfrm>
            <a:off x="2058835" y="4906857"/>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123-456-7890</a:t>
            </a:r>
            <a:endParaRPr/>
          </a:p>
        </p:txBody>
      </p:sp>
      <p:sp>
        <p:nvSpPr>
          <p:cNvPr id="697" name="Google Shape;697;p28"/>
          <p:cNvSpPr txBox="1"/>
          <p:nvPr/>
        </p:nvSpPr>
        <p:spPr>
          <a:xfrm>
            <a:off x="2058835" y="5795416"/>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hello@reallygreatsite.com</a:t>
            </a:r>
            <a:endParaRPr/>
          </a:p>
        </p:txBody>
      </p:sp>
      <p:sp>
        <p:nvSpPr>
          <p:cNvPr id="698" name="Google Shape;698;p28"/>
          <p:cNvSpPr txBox="1"/>
          <p:nvPr/>
        </p:nvSpPr>
        <p:spPr>
          <a:xfrm>
            <a:off x="2058835" y="7577062"/>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reallygreatsite.com</a:t>
            </a:r>
            <a:endParaRPr/>
          </a:p>
        </p:txBody>
      </p:sp>
      <p:sp>
        <p:nvSpPr>
          <p:cNvPr id="699" name="Google Shape;699;p28"/>
          <p:cNvSpPr txBox="1"/>
          <p:nvPr/>
        </p:nvSpPr>
        <p:spPr>
          <a:xfrm>
            <a:off x="2058835" y="6672760"/>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@reallygreatsite</a:t>
            </a:r>
            <a:endParaRPr/>
          </a:p>
        </p:txBody>
      </p:sp>
      <p:sp>
        <p:nvSpPr>
          <p:cNvPr id="700" name="Google Shape;700;p28"/>
          <p:cNvSpPr/>
          <p:nvPr/>
        </p:nvSpPr>
        <p:spPr>
          <a:xfrm>
            <a:off x="15789751" y="734877"/>
            <a:ext cx="1469549" cy="1472226"/>
          </a:xfrm>
          <a:custGeom>
            <a:rect b="b" l="l" r="r" t="t"/>
            <a:pathLst>
              <a:path extrusionOk="0" h="1472226" w="1469549">
                <a:moveTo>
                  <a:pt x="0" y="0"/>
                </a:moveTo>
                <a:lnTo>
                  <a:pt x="1469549" y="0"/>
                </a:lnTo>
                <a:lnTo>
                  <a:pt x="1469549" y="1472226"/>
                </a:lnTo>
                <a:lnTo>
                  <a:pt x="0" y="1472226"/>
                </a:lnTo>
                <a:lnTo>
                  <a:pt x="0" y="0"/>
                </a:lnTo>
                <a:close/>
              </a:path>
            </a:pathLst>
          </a:custGeom>
          <a:blipFill rotWithShape="1">
            <a:blip r:embed="rId5">
              <a:alphaModFix/>
            </a:blip>
            <a:stretch>
              <a:fillRect b="0" l="0" r="0" t="0"/>
            </a:stretch>
          </a:blipFill>
          <a:ln>
            <a:noFill/>
          </a:ln>
        </p:spPr>
      </p:sp>
      <p:pic>
        <p:nvPicPr>
          <p:cNvPr id="701" name="Google Shape;701;p28"/>
          <p:cNvPicPr preferRelativeResize="0"/>
          <p:nvPr/>
        </p:nvPicPr>
        <p:blipFill>
          <a:blip r:embed="rId6">
            <a:alphaModFix/>
          </a:blip>
          <a:stretch>
            <a:fillRect/>
          </a:stretch>
        </p:blipFill>
        <p:spPr>
          <a:xfrm>
            <a:off x="9809212" y="1650025"/>
            <a:ext cx="6851966" cy="6857999"/>
          </a:xfrm>
          <a:prstGeom prst="rect">
            <a:avLst/>
          </a:prstGeom>
          <a:noFill/>
          <a:ln>
            <a:noFill/>
          </a:ln>
        </p:spPr>
      </p:pic>
      <p:pic>
        <p:nvPicPr>
          <p:cNvPr id="702" name="Google Shape;702;p28"/>
          <p:cNvPicPr preferRelativeResize="0"/>
          <p:nvPr/>
        </p:nvPicPr>
        <p:blipFill>
          <a:blip r:embed="rId7">
            <a:alphaModFix/>
          </a:blip>
          <a:stretch>
            <a:fillRect/>
          </a:stretch>
        </p:blipFill>
        <p:spPr>
          <a:xfrm>
            <a:off x="1596200" y="4047117"/>
            <a:ext cx="308750" cy="389283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706" name="Shape 706"/>
        <p:cNvGrpSpPr/>
        <p:nvPr/>
      </p:nvGrpSpPr>
      <p:grpSpPr>
        <a:xfrm>
          <a:off x="0" y="0"/>
          <a:ext cx="0" cy="0"/>
          <a:chOff x="0" y="0"/>
          <a:chExt cx="0" cy="0"/>
        </a:xfrm>
      </p:grpSpPr>
      <p:pic>
        <p:nvPicPr>
          <p:cNvPr id="707" name="Google Shape;707;p29"/>
          <p:cNvPicPr preferRelativeResize="0"/>
          <p:nvPr/>
        </p:nvPicPr>
        <p:blipFill>
          <a:blip r:embed="rId3">
            <a:alphaModFix/>
          </a:blip>
          <a:stretch>
            <a:fillRect/>
          </a:stretch>
        </p:blipFill>
        <p:spPr>
          <a:xfrm>
            <a:off x="-2546240" y="343412"/>
            <a:ext cx="20566016" cy="9600176"/>
          </a:xfrm>
          <a:prstGeom prst="rect">
            <a:avLst/>
          </a:prstGeom>
          <a:noFill/>
          <a:ln>
            <a:noFill/>
          </a:ln>
        </p:spPr>
      </p:pic>
      <p:pic>
        <p:nvPicPr>
          <p:cNvPr id="708" name="Google Shape;708;p29"/>
          <p:cNvPicPr preferRelativeResize="0"/>
          <p:nvPr/>
        </p:nvPicPr>
        <p:blipFill>
          <a:blip r:embed="rId4">
            <a:alphaModFix/>
          </a:blip>
          <a:stretch>
            <a:fillRect/>
          </a:stretch>
        </p:blipFill>
        <p:spPr>
          <a:xfrm>
            <a:off x="10185525" y="1305026"/>
            <a:ext cx="6653925" cy="7507026"/>
          </a:xfrm>
          <a:prstGeom prst="rect">
            <a:avLst/>
          </a:prstGeom>
          <a:noFill/>
          <a:ln>
            <a:noFill/>
          </a:ln>
        </p:spPr>
      </p:pic>
      <p:sp>
        <p:nvSpPr>
          <p:cNvPr id="709" name="Google Shape;709;p29"/>
          <p:cNvSpPr txBox="1"/>
          <p:nvPr/>
        </p:nvSpPr>
        <p:spPr>
          <a:xfrm>
            <a:off x="1327316" y="1028700"/>
            <a:ext cx="7905700" cy="18288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12002" u="none" cap="none" strike="noStrike">
                <a:solidFill>
                  <a:srgbClr val="FFFFFF"/>
                </a:solidFill>
                <a:latin typeface="Teko"/>
                <a:ea typeface="Teko"/>
                <a:cs typeface="Teko"/>
                <a:sym typeface="Teko"/>
              </a:rPr>
              <a:t>RESOURCE PAGE</a:t>
            </a:r>
            <a:endParaRPr/>
          </a:p>
        </p:txBody>
      </p:sp>
      <p:sp>
        <p:nvSpPr>
          <p:cNvPr id="710" name="Google Shape;710;p29"/>
          <p:cNvSpPr txBox="1"/>
          <p:nvPr/>
        </p:nvSpPr>
        <p:spPr>
          <a:xfrm>
            <a:off x="1351790" y="3052800"/>
            <a:ext cx="5059200" cy="6317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Use these design resources in your Canva Presentation.</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You can find these fonts online too. Happy designing! </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Don't forget to delete this page before presenting. </a:t>
            </a:r>
            <a:endParaRPr/>
          </a:p>
        </p:txBody>
      </p:sp>
      <p:sp>
        <p:nvSpPr>
          <p:cNvPr id="711" name="Google Shape;711;p29"/>
          <p:cNvSpPr txBox="1"/>
          <p:nvPr/>
        </p:nvSpPr>
        <p:spPr>
          <a:xfrm>
            <a:off x="1351790" y="4335436"/>
            <a:ext cx="4676700" cy="770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27" u="none" cap="none" strike="noStrike">
                <a:solidFill>
                  <a:srgbClr val="FFFFFF"/>
                </a:solidFill>
                <a:latin typeface="Montserrat"/>
                <a:ea typeface="Montserrat"/>
                <a:cs typeface="Montserrat"/>
                <a:sym typeface="Montserrat"/>
              </a:rPr>
              <a:t>This presentation template uses the following free fonts:</a:t>
            </a:r>
            <a:endParaRPr/>
          </a:p>
        </p:txBody>
      </p:sp>
      <p:sp>
        <p:nvSpPr>
          <p:cNvPr id="712" name="Google Shape;712;p29"/>
          <p:cNvSpPr txBox="1"/>
          <p:nvPr/>
        </p:nvSpPr>
        <p:spPr>
          <a:xfrm>
            <a:off x="1327316" y="5433842"/>
            <a:ext cx="6883200" cy="1182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27" u="none" cap="none" strike="noStrike">
                <a:solidFill>
                  <a:srgbClr val="FFFFFF"/>
                </a:solidFill>
                <a:latin typeface="Montserrat"/>
                <a:ea typeface="Montserrat"/>
                <a:cs typeface="Montserrat"/>
                <a:sym typeface="Montserrat"/>
              </a:rPr>
              <a:t>Titles: Teko</a:t>
            </a:r>
            <a:endParaRPr/>
          </a:p>
          <a:p>
            <a:pPr indent="0" lvl="0" marL="0" marR="0" rtl="0" algn="l">
              <a:lnSpc>
                <a:spcPct val="115000"/>
              </a:lnSpc>
              <a:spcBef>
                <a:spcPts val="0"/>
              </a:spcBef>
              <a:spcAft>
                <a:spcPts val="0"/>
              </a:spcAft>
              <a:buNone/>
            </a:pPr>
            <a:r>
              <a:rPr b="0" i="0" lang="en-US" sz="2327" u="none" cap="none" strike="noStrike">
                <a:solidFill>
                  <a:srgbClr val="FFFFFF"/>
                </a:solidFill>
                <a:latin typeface="Montserrat"/>
                <a:ea typeface="Montserrat"/>
                <a:cs typeface="Montserrat"/>
                <a:sym typeface="Montserrat"/>
              </a:rPr>
              <a:t>Headers: Teko</a:t>
            </a:r>
            <a:endParaRPr/>
          </a:p>
          <a:p>
            <a:pPr indent="0" lvl="0" marL="0" marR="0" rtl="0" algn="l">
              <a:lnSpc>
                <a:spcPct val="115000"/>
              </a:lnSpc>
              <a:spcBef>
                <a:spcPts val="0"/>
              </a:spcBef>
              <a:spcAft>
                <a:spcPts val="0"/>
              </a:spcAft>
              <a:buNone/>
            </a:pPr>
            <a:r>
              <a:rPr b="0" i="0" lang="en-US" sz="2327" u="none" cap="none" strike="noStrike">
                <a:solidFill>
                  <a:srgbClr val="FFFFFF"/>
                </a:solidFill>
                <a:latin typeface="Montserrat"/>
                <a:ea typeface="Montserrat"/>
                <a:cs typeface="Montserrat"/>
                <a:sym typeface="Montserrat"/>
              </a:rPr>
              <a:t>Body Copy: Montserrat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129" name="Shape 129"/>
        <p:cNvGrpSpPr/>
        <p:nvPr/>
      </p:nvGrpSpPr>
      <p:grpSpPr>
        <a:xfrm>
          <a:off x="0" y="0"/>
          <a:ext cx="0" cy="0"/>
          <a:chOff x="0" y="0"/>
          <a:chExt cx="0" cy="0"/>
        </a:xfrm>
      </p:grpSpPr>
      <p:pic>
        <p:nvPicPr>
          <p:cNvPr id="130" name="Google Shape;130;p12"/>
          <p:cNvPicPr preferRelativeResize="0"/>
          <p:nvPr/>
        </p:nvPicPr>
        <p:blipFill>
          <a:blip r:embed="rId3">
            <a:alphaModFix/>
          </a:blip>
          <a:stretch>
            <a:fillRect/>
          </a:stretch>
        </p:blipFill>
        <p:spPr>
          <a:xfrm>
            <a:off x="10629100" y="418988"/>
            <a:ext cx="7209274" cy="9268199"/>
          </a:xfrm>
          <a:prstGeom prst="rect">
            <a:avLst/>
          </a:prstGeom>
          <a:noFill/>
          <a:ln>
            <a:noFill/>
          </a:ln>
        </p:spPr>
      </p:pic>
      <p:grpSp>
        <p:nvGrpSpPr>
          <p:cNvPr id="131" name="Google Shape;131;p12"/>
          <p:cNvGrpSpPr/>
          <p:nvPr/>
        </p:nvGrpSpPr>
        <p:grpSpPr>
          <a:xfrm>
            <a:off x="1028700" y="1329089"/>
            <a:ext cx="9101392" cy="1989374"/>
            <a:chOff x="0" y="-47625"/>
            <a:chExt cx="2397075" cy="523950"/>
          </a:xfrm>
        </p:grpSpPr>
        <p:sp>
          <p:nvSpPr>
            <p:cNvPr id="132" name="Google Shape;132;p12"/>
            <p:cNvSpPr/>
            <p:nvPr/>
          </p:nvSpPr>
          <p:spPr>
            <a:xfrm>
              <a:off x="0" y="0"/>
              <a:ext cx="2397075" cy="476325"/>
            </a:xfrm>
            <a:custGeom>
              <a:rect b="b" l="l" r="r" t="t"/>
              <a:pathLst>
                <a:path extrusionOk="0" h="476325" w="2397075">
                  <a:moveTo>
                    <a:pt x="0" y="0"/>
                  </a:moveTo>
                  <a:lnTo>
                    <a:pt x="2397075" y="0"/>
                  </a:lnTo>
                  <a:lnTo>
                    <a:pt x="2397075" y="476325"/>
                  </a:lnTo>
                  <a:lnTo>
                    <a:pt x="0" y="476325"/>
                  </a:lnTo>
                  <a:close/>
                </a:path>
              </a:pathLst>
            </a:custGeom>
            <a:solidFill>
              <a:srgbClr val="000000">
                <a:alpha val="0"/>
              </a:srgbClr>
            </a:solidFill>
            <a:ln cap="sq" cmpd="sng" w="38100">
              <a:solidFill>
                <a:srgbClr val="5CE1E6"/>
              </a:solidFill>
              <a:prstDash val="solid"/>
              <a:miter lim="8000"/>
              <a:headEnd len="sm" w="sm" type="none"/>
              <a:tailEnd len="sm" w="sm" type="none"/>
            </a:ln>
          </p:spPr>
        </p:sp>
        <p:sp>
          <p:nvSpPr>
            <p:cNvPr id="133" name="Google Shape;133;p12"/>
            <p:cNvSpPr txBox="1"/>
            <p:nvPr/>
          </p:nvSpPr>
          <p:spPr>
            <a:xfrm>
              <a:off x="0" y="-47625"/>
              <a:ext cx="2397075" cy="523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 name="Google Shape;134;p12"/>
          <p:cNvGrpSpPr/>
          <p:nvPr/>
        </p:nvGrpSpPr>
        <p:grpSpPr>
          <a:xfrm>
            <a:off x="463151" y="452860"/>
            <a:ext cx="2939098" cy="698968"/>
            <a:chOff x="0" y="0"/>
            <a:chExt cx="3918798" cy="931958"/>
          </a:xfrm>
        </p:grpSpPr>
        <p:grpSp>
          <p:nvGrpSpPr>
            <p:cNvPr id="135" name="Google Shape;135;p12"/>
            <p:cNvGrpSpPr/>
            <p:nvPr/>
          </p:nvGrpSpPr>
          <p:grpSpPr>
            <a:xfrm>
              <a:off x="0" y="0"/>
              <a:ext cx="931958" cy="931958"/>
              <a:chOff x="0" y="0"/>
              <a:chExt cx="812800" cy="812800"/>
            </a:xfrm>
          </p:grpSpPr>
          <p:sp>
            <p:nvSpPr>
              <p:cNvPr id="136" name="Google Shape;13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8" name="Google Shape;138;p12"/>
            <p:cNvSpPr/>
            <p:nvPr/>
          </p:nvSpPr>
          <p:spPr>
            <a:xfrm>
              <a:off x="126847" y="135566"/>
              <a:ext cx="678264" cy="675797"/>
            </a:xfrm>
            <a:custGeom>
              <a:rect b="b" l="l" r="r" t="t"/>
              <a:pathLst>
                <a:path extrusionOk="0" h="675797" w="678264">
                  <a:moveTo>
                    <a:pt x="0" y="0"/>
                  </a:moveTo>
                  <a:lnTo>
                    <a:pt x="678264" y="0"/>
                  </a:lnTo>
                  <a:lnTo>
                    <a:pt x="678264" y="675797"/>
                  </a:lnTo>
                  <a:lnTo>
                    <a:pt x="0" y="675797"/>
                  </a:lnTo>
                  <a:lnTo>
                    <a:pt x="0" y="0"/>
                  </a:lnTo>
                  <a:close/>
                </a:path>
              </a:pathLst>
            </a:custGeom>
            <a:blipFill rotWithShape="1">
              <a:blip r:embed="rId4">
                <a:alphaModFix/>
              </a:blip>
              <a:stretch>
                <a:fillRect b="0" l="0" r="0" t="0"/>
              </a:stretch>
            </a:blipFill>
            <a:ln>
              <a:noFill/>
            </a:ln>
          </p:spPr>
        </p:sp>
        <p:sp>
          <p:nvSpPr>
            <p:cNvPr id="139" name="Google Shape;139;p12"/>
            <p:cNvSpPr txBox="1"/>
            <p:nvPr/>
          </p:nvSpPr>
          <p:spPr>
            <a:xfrm>
              <a:off x="1080440" y="127336"/>
              <a:ext cx="2838358" cy="74011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50" u="none" cap="none" strike="noStrike">
                  <a:solidFill>
                    <a:srgbClr val="FFFFFF"/>
                  </a:solidFill>
                  <a:latin typeface="Teko"/>
                  <a:ea typeface="Teko"/>
                  <a:cs typeface="Teko"/>
                  <a:sym typeface="Teko"/>
                </a:rPr>
                <a:t>LOGO COMPANY</a:t>
              </a:r>
              <a:endParaRPr/>
            </a:p>
          </p:txBody>
        </p:sp>
      </p:grpSp>
      <p:grpSp>
        <p:nvGrpSpPr>
          <p:cNvPr id="140" name="Google Shape;140;p12"/>
          <p:cNvGrpSpPr/>
          <p:nvPr/>
        </p:nvGrpSpPr>
        <p:grpSpPr>
          <a:xfrm>
            <a:off x="1028700" y="3974703"/>
            <a:ext cx="1731395" cy="1912221"/>
            <a:chOff x="0" y="-47625"/>
            <a:chExt cx="456005" cy="503630"/>
          </a:xfrm>
        </p:grpSpPr>
        <p:sp>
          <p:nvSpPr>
            <p:cNvPr id="141" name="Google Shape;141;p12"/>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5CE1E6"/>
              </a:solidFill>
              <a:prstDash val="solid"/>
              <a:miter lim="8000"/>
              <a:headEnd len="sm" w="sm" type="none"/>
              <a:tailEnd len="sm" w="sm" type="none"/>
            </a:ln>
          </p:spPr>
        </p:sp>
        <p:sp>
          <p:nvSpPr>
            <p:cNvPr id="142" name="Google Shape;142;p12"/>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 name="Google Shape;143;p12"/>
          <p:cNvGrpSpPr/>
          <p:nvPr/>
        </p:nvGrpSpPr>
        <p:grpSpPr>
          <a:xfrm>
            <a:off x="1151438" y="4096976"/>
            <a:ext cx="1731395" cy="1912221"/>
            <a:chOff x="0" y="-47625"/>
            <a:chExt cx="456005" cy="503630"/>
          </a:xfrm>
        </p:grpSpPr>
        <p:sp>
          <p:nvSpPr>
            <p:cNvPr id="144" name="Google Shape;144;p12"/>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06D59F"/>
              </a:solidFill>
              <a:prstDash val="solid"/>
              <a:miter lim="8000"/>
              <a:headEnd len="sm" w="sm" type="none"/>
              <a:tailEnd len="sm" w="sm" type="none"/>
            </a:ln>
          </p:spPr>
        </p:sp>
        <p:sp>
          <p:nvSpPr>
            <p:cNvPr id="145" name="Google Shape;145;p12"/>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 name="Google Shape;146;p12"/>
          <p:cNvGrpSpPr/>
          <p:nvPr/>
        </p:nvGrpSpPr>
        <p:grpSpPr>
          <a:xfrm>
            <a:off x="6607873" y="4096976"/>
            <a:ext cx="1731395" cy="1912221"/>
            <a:chOff x="0" y="-47625"/>
            <a:chExt cx="456005" cy="503630"/>
          </a:xfrm>
        </p:grpSpPr>
        <p:sp>
          <p:nvSpPr>
            <p:cNvPr id="147" name="Google Shape;147;p12"/>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06D59F"/>
              </a:solidFill>
              <a:prstDash val="solid"/>
              <a:miter lim="8000"/>
              <a:headEnd len="sm" w="sm" type="none"/>
              <a:tailEnd len="sm" w="sm" type="none"/>
            </a:ln>
          </p:spPr>
        </p:sp>
        <p:sp>
          <p:nvSpPr>
            <p:cNvPr id="148" name="Google Shape;148;p12"/>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 name="Google Shape;149;p12"/>
          <p:cNvGrpSpPr/>
          <p:nvPr/>
        </p:nvGrpSpPr>
        <p:grpSpPr>
          <a:xfrm>
            <a:off x="12023000" y="4096976"/>
            <a:ext cx="1731395" cy="1912221"/>
            <a:chOff x="0" y="-47625"/>
            <a:chExt cx="456005" cy="503630"/>
          </a:xfrm>
        </p:grpSpPr>
        <p:sp>
          <p:nvSpPr>
            <p:cNvPr id="150" name="Google Shape;150;p12"/>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06D59F"/>
              </a:solidFill>
              <a:prstDash val="solid"/>
              <a:miter lim="8000"/>
              <a:headEnd len="sm" w="sm" type="none"/>
              <a:tailEnd len="sm" w="sm" type="none"/>
            </a:ln>
          </p:spPr>
        </p:sp>
        <p:sp>
          <p:nvSpPr>
            <p:cNvPr id="151" name="Google Shape;151;p12"/>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 name="Google Shape;152;p12"/>
          <p:cNvGrpSpPr/>
          <p:nvPr/>
        </p:nvGrpSpPr>
        <p:grpSpPr>
          <a:xfrm>
            <a:off x="6447519" y="3974703"/>
            <a:ext cx="1731395" cy="1912221"/>
            <a:chOff x="0" y="-47625"/>
            <a:chExt cx="456005" cy="503630"/>
          </a:xfrm>
        </p:grpSpPr>
        <p:sp>
          <p:nvSpPr>
            <p:cNvPr id="153" name="Google Shape;153;p12"/>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5CE1E6"/>
              </a:solidFill>
              <a:prstDash val="solid"/>
              <a:miter lim="8000"/>
              <a:headEnd len="sm" w="sm" type="none"/>
              <a:tailEnd len="sm" w="sm" type="none"/>
            </a:ln>
          </p:spPr>
        </p:sp>
        <p:sp>
          <p:nvSpPr>
            <p:cNvPr id="154" name="Google Shape;154;p12"/>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5" name="Google Shape;155;p12"/>
          <p:cNvSpPr txBox="1"/>
          <p:nvPr/>
        </p:nvSpPr>
        <p:spPr>
          <a:xfrm>
            <a:off x="11866337" y="7668658"/>
            <a:ext cx="3306074" cy="7632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Elaborate on what you want to discuss. </a:t>
            </a:r>
            <a:endParaRPr/>
          </a:p>
        </p:txBody>
      </p:sp>
      <p:sp>
        <p:nvSpPr>
          <p:cNvPr id="156" name="Google Shape;156;p12"/>
          <p:cNvSpPr txBox="1"/>
          <p:nvPr/>
        </p:nvSpPr>
        <p:spPr>
          <a:xfrm>
            <a:off x="1028700" y="6775137"/>
            <a:ext cx="3708267" cy="931489"/>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6128" u="none" cap="none" strike="noStrike">
                <a:solidFill>
                  <a:srgbClr val="FFFFFF"/>
                </a:solidFill>
                <a:latin typeface="Teko"/>
                <a:ea typeface="Teko"/>
                <a:cs typeface="Teko"/>
                <a:sym typeface="Teko"/>
              </a:rPr>
              <a:t>INTRODUCTION</a:t>
            </a:r>
            <a:endParaRPr/>
          </a:p>
        </p:txBody>
      </p:sp>
      <p:sp>
        <p:nvSpPr>
          <p:cNvPr id="157" name="Google Shape;157;p12"/>
          <p:cNvSpPr txBox="1"/>
          <p:nvPr/>
        </p:nvSpPr>
        <p:spPr>
          <a:xfrm>
            <a:off x="1028700" y="7668526"/>
            <a:ext cx="3306074" cy="7632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Elaborate on what you want to discuss. </a:t>
            </a:r>
            <a:endParaRPr/>
          </a:p>
        </p:txBody>
      </p:sp>
      <p:sp>
        <p:nvSpPr>
          <p:cNvPr id="158" name="Google Shape;158;p12"/>
          <p:cNvSpPr txBox="1"/>
          <p:nvPr/>
        </p:nvSpPr>
        <p:spPr>
          <a:xfrm>
            <a:off x="11866337" y="6725124"/>
            <a:ext cx="3794478" cy="93345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6128" u="none" cap="none" strike="noStrike">
                <a:solidFill>
                  <a:srgbClr val="FFFFFF"/>
                </a:solidFill>
                <a:latin typeface="Teko"/>
                <a:ea typeface="Teko"/>
                <a:cs typeface="Teko"/>
                <a:sym typeface="Teko"/>
              </a:rPr>
              <a:t>ABOUT US</a:t>
            </a:r>
            <a:endParaRPr/>
          </a:p>
        </p:txBody>
      </p:sp>
      <p:sp>
        <p:nvSpPr>
          <p:cNvPr id="159" name="Google Shape;159;p12"/>
          <p:cNvSpPr txBox="1"/>
          <p:nvPr/>
        </p:nvSpPr>
        <p:spPr>
          <a:xfrm>
            <a:off x="1189054" y="4256367"/>
            <a:ext cx="1410687" cy="1529719"/>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10039" u="none" cap="none" strike="noStrike">
                <a:solidFill>
                  <a:srgbClr val="FFFFFF"/>
                </a:solidFill>
                <a:latin typeface="Teko"/>
                <a:ea typeface="Teko"/>
                <a:cs typeface="Teko"/>
                <a:sym typeface="Teko"/>
              </a:rPr>
              <a:t>01.</a:t>
            </a:r>
            <a:endParaRPr/>
          </a:p>
        </p:txBody>
      </p:sp>
      <p:grpSp>
        <p:nvGrpSpPr>
          <p:cNvPr id="160" name="Google Shape;160;p12"/>
          <p:cNvGrpSpPr/>
          <p:nvPr/>
        </p:nvGrpSpPr>
        <p:grpSpPr>
          <a:xfrm>
            <a:off x="11866337" y="3974703"/>
            <a:ext cx="1731395" cy="1912221"/>
            <a:chOff x="0" y="-47625"/>
            <a:chExt cx="456005" cy="503630"/>
          </a:xfrm>
        </p:grpSpPr>
        <p:sp>
          <p:nvSpPr>
            <p:cNvPr id="161" name="Google Shape;161;p12"/>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5CE1E6"/>
              </a:solidFill>
              <a:prstDash val="solid"/>
              <a:miter lim="8000"/>
              <a:headEnd len="sm" w="sm" type="none"/>
              <a:tailEnd len="sm" w="sm" type="none"/>
            </a:ln>
          </p:spPr>
        </p:sp>
        <p:sp>
          <p:nvSpPr>
            <p:cNvPr id="162" name="Google Shape;162;p12"/>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3" name="Google Shape;163;p12"/>
          <p:cNvSpPr txBox="1"/>
          <p:nvPr/>
        </p:nvSpPr>
        <p:spPr>
          <a:xfrm>
            <a:off x="1252572" y="1610641"/>
            <a:ext cx="9157897" cy="1825849"/>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12002" u="none" cap="none" strike="noStrike">
                <a:solidFill>
                  <a:srgbClr val="FFFFFF"/>
                </a:solidFill>
                <a:latin typeface="Teko"/>
                <a:ea typeface="Teko"/>
                <a:cs typeface="Teko"/>
                <a:sym typeface="Teko"/>
              </a:rPr>
              <a:t>TABLE OF CONTENTS</a:t>
            </a:r>
            <a:endParaRPr/>
          </a:p>
        </p:txBody>
      </p:sp>
      <p:sp>
        <p:nvSpPr>
          <p:cNvPr id="164" name="Google Shape;164;p12"/>
          <p:cNvSpPr txBox="1"/>
          <p:nvPr/>
        </p:nvSpPr>
        <p:spPr>
          <a:xfrm>
            <a:off x="12108687" y="4256367"/>
            <a:ext cx="1410687" cy="1529719"/>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10039" u="none" cap="none" strike="noStrike">
                <a:solidFill>
                  <a:srgbClr val="FFFFFF"/>
                </a:solidFill>
                <a:latin typeface="Teko"/>
                <a:ea typeface="Teko"/>
                <a:cs typeface="Teko"/>
                <a:sym typeface="Teko"/>
              </a:rPr>
              <a:t>03.</a:t>
            </a:r>
            <a:endParaRPr/>
          </a:p>
        </p:txBody>
      </p:sp>
      <p:sp>
        <p:nvSpPr>
          <p:cNvPr id="165" name="Google Shape;165;p12"/>
          <p:cNvSpPr txBox="1"/>
          <p:nvPr/>
        </p:nvSpPr>
        <p:spPr>
          <a:xfrm>
            <a:off x="6447519" y="6725124"/>
            <a:ext cx="3306074" cy="93345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6128" u="none" cap="none" strike="noStrike">
                <a:solidFill>
                  <a:srgbClr val="FFFFFF"/>
                </a:solidFill>
                <a:latin typeface="Teko"/>
                <a:ea typeface="Teko"/>
                <a:cs typeface="Teko"/>
                <a:sym typeface="Teko"/>
              </a:rPr>
              <a:t>OUR PROJECTS</a:t>
            </a:r>
            <a:endParaRPr/>
          </a:p>
        </p:txBody>
      </p:sp>
      <p:sp>
        <p:nvSpPr>
          <p:cNvPr id="166" name="Google Shape;166;p12"/>
          <p:cNvSpPr txBox="1"/>
          <p:nvPr/>
        </p:nvSpPr>
        <p:spPr>
          <a:xfrm>
            <a:off x="6447519" y="7668658"/>
            <a:ext cx="3306074" cy="7632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Elaborate on what you want to discuss. </a:t>
            </a:r>
            <a:endParaRPr/>
          </a:p>
        </p:txBody>
      </p:sp>
      <p:sp>
        <p:nvSpPr>
          <p:cNvPr id="167" name="Google Shape;167;p12"/>
          <p:cNvSpPr txBox="1"/>
          <p:nvPr/>
        </p:nvSpPr>
        <p:spPr>
          <a:xfrm>
            <a:off x="6607873" y="4256367"/>
            <a:ext cx="1410687" cy="1529719"/>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10039" u="none" cap="none" strike="noStrike">
                <a:solidFill>
                  <a:srgbClr val="FFFFFF"/>
                </a:solidFill>
                <a:latin typeface="Teko"/>
                <a:ea typeface="Teko"/>
                <a:cs typeface="Teko"/>
                <a:sym typeface="Teko"/>
              </a:rPr>
              <a:t>02.</a:t>
            </a:r>
            <a:endParaRPr/>
          </a:p>
        </p:txBody>
      </p:sp>
      <p:sp>
        <p:nvSpPr>
          <p:cNvPr id="168" name="Google Shape;168;p12"/>
          <p:cNvSpPr/>
          <p:nvPr/>
        </p:nvSpPr>
        <p:spPr>
          <a:xfrm>
            <a:off x="16053182" y="5676750"/>
            <a:ext cx="1469549" cy="1472226"/>
          </a:xfrm>
          <a:custGeom>
            <a:rect b="b" l="l" r="r" t="t"/>
            <a:pathLst>
              <a:path extrusionOk="0" h="1472226" w="1469549">
                <a:moveTo>
                  <a:pt x="0" y="0"/>
                </a:moveTo>
                <a:lnTo>
                  <a:pt x="1469550" y="0"/>
                </a:lnTo>
                <a:lnTo>
                  <a:pt x="1469550" y="1472226"/>
                </a:lnTo>
                <a:lnTo>
                  <a:pt x="0" y="1472226"/>
                </a:lnTo>
                <a:lnTo>
                  <a:pt x="0" y="0"/>
                </a:lnTo>
                <a:close/>
              </a:path>
            </a:pathLst>
          </a:custGeom>
          <a:blipFill rotWithShape="1">
            <a:blip r:embed="rId5">
              <a:alphaModFix/>
            </a:blip>
            <a:stretch>
              <a:fillRect b="0" l="0" r="0" t="0"/>
            </a:stretch>
          </a:blipFill>
          <a:ln>
            <a:noFill/>
          </a:ln>
        </p:spPr>
      </p:sp>
      <p:pic>
        <p:nvPicPr>
          <p:cNvPr id="169" name="Google Shape;169;p12"/>
          <p:cNvPicPr preferRelativeResize="0"/>
          <p:nvPr/>
        </p:nvPicPr>
        <p:blipFill>
          <a:blip r:embed="rId6">
            <a:alphaModFix/>
          </a:blip>
          <a:stretch>
            <a:fillRect/>
          </a:stretch>
        </p:blipFill>
        <p:spPr>
          <a:xfrm>
            <a:off x="13953775" y="717988"/>
            <a:ext cx="5255725" cy="2718500"/>
          </a:xfrm>
          <a:prstGeom prst="rect">
            <a:avLst/>
          </a:prstGeom>
          <a:noFill/>
          <a:ln>
            <a:noFill/>
          </a:ln>
        </p:spPr>
      </p:pic>
      <p:pic>
        <p:nvPicPr>
          <p:cNvPr id="170" name="Google Shape;170;p12"/>
          <p:cNvPicPr preferRelativeResize="0"/>
          <p:nvPr/>
        </p:nvPicPr>
        <p:blipFill>
          <a:blip r:embed="rId7">
            <a:alphaModFix/>
          </a:blip>
          <a:stretch>
            <a:fillRect/>
          </a:stretch>
        </p:blipFill>
        <p:spPr>
          <a:xfrm>
            <a:off x="367600" y="3785786"/>
            <a:ext cx="1131100" cy="5254152"/>
          </a:xfrm>
          <a:prstGeom prst="rect">
            <a:avLst/>
          </a:prstGeom>
          <a:noFill/>
          <a:ln>
            <a:noFill/>
          </a:ln>
        </p:spPr>
      </p:pic>
      <p:pic>
        <p:nvPicPr>
          <p:cNvPr id="171" name="Google Shape;171;p12"/>
          <p:cNvPicPr preferRelativeResize="0"/>
          <p:nvPr/>
        </p:nvPicPr>
        <p:blipFill>
          <a:blip r:embed="rId8">
            <a:alphaModFix/>
          </a:blip>
          <a:stretch>
            <a:fillRect/>
          </a:stretch>
        </p:blipFill>
        <p:spPr>
          <a:xfrm>
            <a:off x="14702425" y="3785802"/>
            <a:ext cx="1131100" cy="525411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716" name="Shape 716"/>
        <p:cNvGrpSpPr/>
        <p:nvPr/>
      </p:nvGrpSpPr>
      <p:grpSpPr>
        <a:xfrm>
          <a:off x="0" y="0"/>
          <a:ext cx="0" cy="0"/>
          <a:chOff x="0" y="0"/>
          <a:chExt cx="0" cy="0"/>
        </a:xfrm>
      </p:grpSpPr>
      <p:pic>
        <p:nvPicPr>
          <p:cNvPr id="717" name="Google Shape;717;p30"/>
          <p:cNvPicPr preferRelativeResize="0"/>
          <p:nvPr/>
        </p:nvPicPr>
        <p:blipFill>
          <a:blip r:embed="rId3">
            <a:alphaModFix/>
          </a:blip>
          <a:stretch>
            <a:fillRect/>
          </a:stretch>
        </p:blipFill>
        <p:spPr>
          <a:xfrm>
            <a:off x="-460402" y="0"/>
            <a:ext cx="19205601" cy="10690624"/>
          </a:xfrm>
          <a:prstGeom prst="rect">
            <a:avLst/>
          </a:prstGeom>
          <a:noFill/>
          <a:ln>
            <a:noFill/>
          </a:ln>
        </p:spPr>
      </p:pic>
      <p:pic>
        <p:nvPicPr>
          <p:cNvPr id="718" name="Google Shape;718;p30"/>
          <p:cNvPicPr preferRelativeResize="0"/>
          <p:nvPr/>
        </p:nvPicPr>
        <p:blipFill>
          <a:blip r:embed="rId4">
            <a:alphaModFix/>
          </a:blip>
          <a:stretch>
            <a:fillRect/>
          </a:stretch>
        </p:blipFill>
        <p:spPr>
          <a:xfrm>
            <a:off x="616580" y="521125"/>
            <a:ext cx="17141668" cy="9299051"/>
          </a:xfrm>
          <a:prstGeom prst="rect">
            <a:avLst/>
          </a:prstGeom>
          <a:noFill/>
          <a:ln>
            <a:noFill/>
          </a:ln>
        </p:spPr>
      </p:pic>
      <p:sp>
        <p:nvSpPr>
          <p:cNvPr id="719" name="Google Shape;719;p30"/>
          <p:cNvSpPr txBox="1"/>
          <p:nvPr/>
        </p:nvSpPr>
        <p:spPr>
          <a:xfrm>
            <a:off x="5217957" y="1271051"/>
            <a:ext cx="7726128" cy="18288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12002" u="none" cap="none" strike="noStrike">
                <a:solidFill>
                  <a:srgbClr val="FFFFFF"/>
                </a:solidFill>
                <a:latin typeface="Teko"/>
                <a:ea typeface="Teko"/>
                <a:cs typeface="Teko"/>
                <a:sym typeface="Teko"/>
              </a:rPr>
              <a:t>CREDITS</a:t>
            </a:r>
            <a:endParaRPr/>
          </a:p>
        </p:txBody>
      </p:sp>
      <p:sp>
        <p:nvSpPr>
          <p:cNvPr id="720" name="Google Shape;720;p30"/>
          <p:cNvSpPr txBox="1"/>
          <p:nvPr/>
        </p:nvSpPr>
        <p:spPr>
          <a:xfrm>
            <a:off x="3080719" y="5292023"/>
            <a:ext cx="11810379" cy="3790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This presentation template is free for everyone to use thanks to the following:</a:t>
            </a:r>
            <a:endParaRPr/>
          </a:p>
        </p:txBody>
      </p:sp>
      <p:sp>
        <p:nvSpPr>
          <p:cNvPr id="721" name="Google Shape;721;p30"/>
          <p:cNvSpPr txBox="1"/>
          <p:nvPr/>
        </p:nvSpPr>
        <p:spPr>
          <a:xfrm>
            <a:off x="2755047" y="6000334"/>
            <a:ext cx="12651949"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Pexels for the photos</a:t>
            </a:r>
            <a:endParaRPr/>
          </a:p>
        </p:txBody>
      </p:sp>
      <p:sp>
        <p:nvSpPr>
          <p:cNvPr id="722" name="Google Shape;722;p30"/>
          <p:cNvSpPr txBox="1"/>
          <p:nvPr/>
        </p:nvSpPr>
        <p:spPr>
          <a:xfrm>
            <a:off x="2881004" y="7187149"/>
            <a:ext cx="12651949" cy="18288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12002" u="none" cap="none" strike="noStrike">
                <a:solidFill>
                  <a:srgbClr val="FFFFFF"/>
                </a:solidFill>
                <a:latin typeface="Teko"/>
                <a:ea typeface="Teko"/>
                <a:cs typeface="Teko"/>
                <a:sym typeface="Teko"/>
              </a:rPr>
              <a:t>HAPPY DESIGNING! </a:t>
            </a:r>
            <a:endParaRPr/>
          </a:p>
        </p:txBody>
      </p:sp>
      <p:sp>
        <p:nvSpPr>
          <p:cNvPr id="723" name="Google Shape;723;p30"/>
          <p:cNvSpPr/>
          <p:nvPr/>
        </p:nvSpPr>
        <p:spPr>
          <a:xfrm>
            <a:off x="15406996" y="6451036"/>
            <a:ext cx="1469549" cy="1472226"/>
          </a:xfrm>
          <a:custGeom>
            <a:rect b="b" l="l" r="r" t="t"/>
            <a:pathLst>
              <a:path extrusionOk="0" h="1472226" w="1469549">
                <a:moveTo>
                  <a:pt x="0" y="0"/>
                </a:moveTo>
                <a:lnTo>
                  <a:pt x="1469549" y="0"/>
                </a:lnTo>
                <a:lnTo>
                  <a:pt x="1469549" y="1472226"/>
                </a:lnTo>
                <a:lnTo>
                  <a:pt x="0" y="1472226"/>
                </a:lnTo>
                <a:lnTo>
                  <a:pt x="0" y="0"/>
                </a:lnTo>
                <a:close/>
              </a:path>
            </a:pathLst>
          </a:custGeom>
          <a:blipFill rotWithShape="1">
            <a:blip r:embed="rId5">
              <a:alphaModFix/>
            </a:blip>
            <a:stretch>
              <a:fillRect b="0" l="0" r="0" t="0"/>
            </a:stretch>
          </a:blipFill>
          <a:ln>
            <a:noFill/>
          </a:ln>
        </p:spPr>
      </p:sp>
      <p:pic>
        <p:nvPicPr>
          <p:cNvPr id="724" name="Google Shape;724;p30"/>
          <p:cNvPicPr preferRelativeResize="0"/>
          <p:nvPr/>
        </p:nvPicPr>
        <p:blipFill>
          <a:blip r:embed="rId6">
            <a:alphaModFix/>
          </a:blip>
          <a:stretch>
            <a:fillRect/>
          </a:stretch>
        </p:blipFill>
        <p:spPr>
          <a:xfrm>
            <a:off x="826950" y="1626800"/>
            <a:ext cx="4542549" cy="2349600"/>
          </a:xfrm>
          <a:prstGeom prst="rect">
            <a:avLst/>
          </a:prstGeom>
          <a:noFill/>
          <a:ln>
            <a:noFill/>
          </a:ln>
        </p:spPr>
      </p:pic>
      <p:pic>
        <p:nvPicPr>
          <p:cNvPr id="725" name="Google Shape;725;p30"/>
          <p:cNvPicPr preferRelativeResize="0"/>
          <p:nvPr/>
        </p:nvPicPr>
        <p:blipFill>
          <a:blip r:embed="rId7">
            <a:alphaModFix/>
          </a:blip>
          <a:stretch>
            <a:fillRect/>
          </a:stretch>
        </p:blipFill>
        <p:spPr>
          <a:xfrm>
            <a:off x="6065237" y="3099850"/>
            <a:ext cx="6031575" cy="1506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175" name="Shape 175"/>
        <p:cNvGrpSpPr/>
        <p:nvPr/>
      </p:nvGrpSpPr>
      <p:grpSpPr>
        <a:xfrm>
          <a:off x="0" y="0"/>
          <a:ext cx="0" cy="0"/>
          <a:chOff x="0" y="0"/>
          <a:chExt cx="0" cy="0"/>
        </a:xfrm>
      </p:grpSpPr>
      <p:pic>
        <p:nvPicPr>
          <p:cNvPr id="176" name="Google Shape;176;p13"/>
          <p:cNvPicPr preferRelativeResize="0"/>
          <p:nvPr/>
        </p:nvPicPr>
        <p:blipFill>
          <a:blip r:embed="rId3">
            <a:alphaModFix/>
          </a:blip>
          <a:stretch>
            <a:fillRect/>
          </a:stretch>
        </p:blipFill>
        <p:spPr>
          <a:xfrm>
            <a:off x="10850275" y="460088"/>
            <a:ext cx="7209274" cy="9268211"/>
          </a:xfrm>
          <a:prstGeom prst="rect">
            <a:avLst/>
          </a:prstGeom>
          <a:noFill/>
          <a:ln>
            <a:noFill/>
          </a:ln>
        </p:spPr>
      </p:pic>
      <p:grpSp>
        <p:nvGrpSpPr>
          <p:cNvPr id="177" name="Google Shape;177;p13"/>
          <p:cNvGrpSpPr/>
          <p:nvPr/>
        </p:nvGrpSpPr>
        <p:grpSpPr>
          <a:xfrm>
            <a:off x="1028700" y="1824085"/>
            <a:ext cx="1731395" cy="1912221"/>
            <a:chOff x="0" y="-47625"/>
            <a:chExt cx="456005" cy="503630"/>
          </a:xfrm>
        </p:grpSpPr>
        <p:sp>
          <p:nvSpPr>
            <p:cNvPr id="178" name="Google Shape;178;p13"/>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5CE1E6"/>
              </a:solidFill>
              <a:prstDash val="solid"/>
              <a:miter lim="8000"/>
              <a:headEnd len="sm" w="sm" type="none"/>
              <a:tailEnd len="sm" w="sm" type="none"/>
            </a:ln>
          </p:spPr>
        </p:sp>
        <p:sp>
          <p:nvSpPr>
            <p:cNvPr id="179" name="Google Shape;179;p13"/>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 name="Google Shape;180;p13"/>
          <p:cNvGrpSpPr/>
          <p:nvPr/>
        </p:nvGrpSpPr>
        <p:grpSpPr>
          <a:xfrm>
            <a:off x="1151438" y="1946359"/>
            <a:ext cx="1731395" cy="1912221"/>
            <a:chOff x="0" y="-47625"/>
            <a:chExt cx="456005" cy="503630"/>
          </a:xfrm>
        </p:grpSpPr>
        <p:sp>
          <p:nvSpPr>
            <p:cNvPr id="181" name="Google Shape;181;p13"/>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06D59F"/>
              </a:solidFill>
              <a:prstDash val="solid"/>
              <a:miter lim="8000"/>
              <a:headEnd len="sm" w="sm" type="none"/>
              <a:tailEnd len="sm" w="sm" type="none"/>
            </a:ln>
          </p:spPr>
        </p:sp>
        <p:sp>
          <p:nvSpPr>
            <p:cNvPr id="182" name="Google Shape;182;p13"/>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 name="Google Shape;183;p13"/>
          <p:cNvGrpSpPr/>
          <p:nvPr/>
        </p:nvGrpSpPr>
        <p:grpSpPr>
          <a:xfrm>
            <a:off x="463151" y="452860"/>
            <a:ext cx="2939098" cy="698968"/>
            <a:chOff x="0" y="0"/>
            <a:chExt cx="3918798" cy="931958"/>
          </a:xfrm>
        </p:grpSpPr>
        <p:grpSp>
          <p:nvGrpSpPr>
            <p:cNvPr id="184" name="Google Shape;184;p13"/>
            <p:cNvGrpSpPr/>
            <p:nvPr/>
          </p:nvGrpSpPr>
          <p:grpSpPr>
            <a:xfrm>
              <a:off x="0" y="0"/>
              <a:ext cx="931958" cy="931958"/>
              <a:chOff x="0" y="0"/>
              <a:chExt cx="812800" cy="812800"/>
            </a:xfrm>
          </p:grpSpPr>
          <p:sp>
            <p:nvSpPr>
              <p:cNvPr id="185" name="Google Shape;185;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7" name="Google Shape;187;p13"/>
            <p:cNvSpPr/>
            <p:nvPr/>
          </p:nvSpPr>
          <p:spPr>
            <a:xfrm>
              <a:off x="126847" y="135566"/>
              <a:ext cx="678264" cy="675797"/>
            </a:xfrm>
            <a:custGeom>
              <a:rect b="b" l="l" r="r" t="t"/>
              <a:pathLst>
                <a:path extrusionOk="0" h="675797" w="678264">
                  <a:moveTo>
                    <a:pt x="0" y="0"/>
                  </a:moveTo>
                  <a:lnTo>
                    <a:pt x="678264" y="0"/>
                  </a:lnTo>
                  <a:lnTo>
                    <a:pt x="678264" y="675797"/>
                  </a:lnTo>
                  <a:lnTo>
                    <a:pt x="0" y="675797"/>
                  </a:lnTo>
                  <a:lnTo>
                    <a:pt x="0" y="0"/>
                  </a:lnTo>
                  <a:close/>
                </a:path>
              </a:pathLst>
            </a:custGeom>
            <a:blipFill rotWithShape="1">
              <a:blip r:embed="rId4">
                <a:alphaModFix/>
              </a:blip>
              <a:stretch>
                <a:fillRect b="0" l="0" r="0" t="0"/>
              </a:stretch>
            </a:blipFill>
            <a:ln>
              <a:noFill/>
            </a:ln>
          </p:spPr>
        </p:sp>
        <p:sp>
          <p:nvSpPr>
            <p:cNvPr id="188" name="Google Shape;188;p13"/>
            <p:cNvSpPr txBox="1"/>
            <p:nvPr/>
          </p:nvSpPr>
          <p:spPr>
            <a:xfrm>
              <a:off x="1080440" y="127336"/>
              <a:ext cx="2838358" cy="74011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50" u="none" cap="none" strike="noStrike">
                  <a:solidFill>
                    <a:srgbClr val="FFFFFF"/>
                  </a:solidFill>
                  <a:latin typeface="Teko"/>
                  <a:ea typeface="Teko"/>
                  <a:cs typeface="Teko"/>
                  <a:sym typeface="Teko"/>
                </a:rPr>
                <a:t>LOGO COMPANY</a:t>
              </a:r>
              <a:endParaRPr/>
            </a:p>
          </p:txBody>
        </p:sp>
      </p:grpSp>
      <p:sp>
        <p:nvSpPr>
          <p:cNvPr id="189" name="Google Shape;189;p13"/>
          <p:cNvSpPr txBox="1"/>
          <p:nvPr/>
        </p:nvSpPr>
        <p:spPr>
          <a:xfrm>
            <a:off x="3177531" y="2029781"/>
            <a:ext cx="7378075" cy="18288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12002" u="none" cap="none" strike="noStrike">
                <a:solidFill>
                  <a:srgbClr val="FFFFFF"/>
                </a:solidFill>
                <a:latin typeface="Teko"/>
                <a:ea typeface="Teko"/>
                <a:cs typeface="Teko"/>
                <a:sym typeface="Teko"/>
              </a:rPr>
              <a:t>INTRODUCTION</a:t>
            </a:r>
            <a:endParaRPr/>
          </a:p>
        </p:txBody>
      </p:sp>
      <p:sp>
        <p:nvSpPr>
          <p:cNvPr id="190" name="Google Shape;190;p13"/>
          <p:cNvSpPr txBox="1"/>
          <p:nvPr/>
        </p:nvSpPr>
        <p:spPr>
          <a:xfrm>
            <a:off x="3545218" y="4371281"/>
            <a:ext cx="7174200" cy="4622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Enchanting world of storytelling, where imagination knows no bounds and every word weaves a new reality. Here, you'll embark on journeys through mystical lands, encounter characters who inspire and challenge, and unravel mysteries that keep you on the edge of your seat.</a:t>
            </a:r>
            <a:endParaRPr/>
          </a:p>
          <a:p>
            <a:pPr indent="0" lvl="0" marL="0" marR="0" rtl="0" algn="l">
              <a:lnSpc>
                <a:spcPct val="115000"/>
              </a:lnSpc>
              <a:spcBef>
                <a:spcPts val="0"/>
              </a:spcBef>
              <a:spcAft>
                <a:spcPts val="0"/>
              </a:spcAft>
              <a:buNone/>
            </a:pPr>
            <a:r>
              <a:t/>
            </a:r>
            <a:endParaRPr b="0" i="0" sz="22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Whether you're a seasoned reader or new to the realm of fiction, there's a tale waiting to capture your heart and mind. So, turn the page, let your curiosity guide you, and prepare to be transported to places you've never dreamed of. </a:t>
            </a:r>
            <a:endParaRPr/>
          </a:p>
        </p:txBody>
      </p:sp>
      <p:sp>
        <p:nvSpPr>
          <p:cNvPr id="191" name="Google Shape;191;p13"/>
          <p:cNvSpPr txBox="1"/>
          <p:nvPr/>
        </p:nvSpPr>
        <p:spPr>
          <a:xfrm>
            <a:off x="1189054" y="2105749"/>
            <a:ext cx="1410687" cy="1529719"/>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10039" u="none" cap="none" strike="noStrike">
                <a:solidFill>
                  <a:srgbClr val="FFFFFF"/>
                </a:solidFill>
                <a:latin typeface="Teko"/>
                <a:ea typeface="Teko"/>
                <a:cs typeface="Teko"/>
                <a:sym typeface="Teko"/>
              </a:rPr>
              <a:t>01.</a:t>
            </a:r>
            <a:endParaRPr/>
          </a:p>
        </p:txBody>
      </p:sp>
      <p:grpSp>
        <p:nvGrpSpPr>
          <p:cNvPr id="192" name="Google Shape;192;p13"/>
          <p:cNvGrpSpPr/>
          <p:nvPr/>
        </p:nvGrpSpPr>
        <p:grpSpPr>
          <a:xfrm rot="5400000">
            <a:off x="10830856" y="4723071"/>
            <a:ext cx="2809881" cy="409797"/>
            <a:chOff x="0" y="-47625"/>
            <a:chExt cx="812800" cy="118539"/>
          </a:xfrm>
        </p:grpSpPr>
        <p:sp>
          <p:nvSpPr>
            <p:cNvPr id="193" name="Google Shape;193;p13"/>
            <p:cNvSpPr/>
            <p:nvPr/>
          </p:nvSpPr>
          <p:spPr>
            <a:xfrm>
              <a:off x="0" y="0"/>
              <a:ext cx="812800" cy="70914"/>
            </a:xfrm>
            <a:custGeom>
              <a:rect b="b" l="l" r="r" t="t"/>
              <a:pathLst>
                <a:path extrusionOk="0" h="70914" w="812800">
                  <a:moveTo>
                    <a:pt x="0" y="0"/>
                  </a:moveTo>
                  <a:lnTo>
                    <a:pt x="812800" y="0"/>
                  </a:lnTo>
                  <a:lnTo>
                    <a:pt x="812800" y="70914"/>
                  </a:lnTo>
                  <a:lnTo>
                    <a:pt x="0" y="70914"/>
                  </a:lnTo>
                  <a:close/>
                </a:path>
              </a:pathLst>
            </a:custGeom>
            <a:solidFill>
              <a:srgbClr val="5CE1E6"/>
            </a:solidFill>
            <a:ln>
              <a:noFill/>
            </a:ln>
          </p:spPr>
        </p:sp>
        <p:sp>
          <p:nvSpPr>
            <p:cNvPr id="194" name="Google Shape;194;p13"/>
            <p:cNvSpPr txBox="1"/>
            <p:nvPr/>
          </p:nvSpPr>
          <p:spPr>
            <a:xfrm>
              <a:off x="0" y="-47625"/>
              <a:ext cx="812800" cy="1185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 name="Google Shape;195;p13"/>
          <p:cNvGrpSpPr/>
          <p:nvPr/>
        </p:nvGrpSpPr>
        <p:grpSpPr>
          <a:xfrm rot="5400000">
            <a:off x="16059257" y="4723071"/>
            <a:ext cx="2809881" cy="409797"/>
            <a:chOff x="0" y="-47625"/>
            <a:chExt cx="812800" cy="118539"/>
          </a:xfrm>
        </p:grpSpPr>
        <p:sp>
          <p:nvSpPr>
            <p:cNvPr id="196" name="Google Shape;196;p13"/>
            <p:cNvSpPr/>
            <p:nvPr/>
          </p:nvSpPr>
          <p:spPr>
            <a:xfrm>
              <a:off x="0" y="0"/>
              <a:ext cx="812800" cy="70914"/>
            </a:xfrm>
            <a:custGeom>
              <a:rect b="b" l="l" r="r" t="t"/>
              <a:pathLst>
                <a:path extrusionOk="0" h="70914" w="812800">
                  <a:moveTo>
                    <a:pt x="0" y="0"/>
                  </a:moveTo>
                  <a:lnTo>
                    <a:pt x="812800" y="0"/>
                  </a:lnTo>
                  <a:lnTo>
                    <a:pt x="812800" y="70914"/>
                  </a:lnTo>
                  <a:lnTo>
                    <a:pt x="0" y="70914"/>
                  </a:lnTo>
                  <a:close/>
                </a:path>
              </a:pathLst>
            </a:custGeom>
            <a:solidFill>
              <a:srgbClr val="5CE1E6"/>
            </a:solidFill>
            <a:ln>
              <a:noFill/>
            </a:ln>
          </p:spPr>
        </p:sp>
        <p:sp>
          <p:nvSpPr>
            <p:cNvPr id="197" name="Google Shape;197;p13"/>
            <p:cNvSpPr txBox="1"/>
            <p:nvPr/>
          </p:nvSpPr>
          <p:spPr>
            <a:xfrm>
              <a:off x="0" y="-47625"/>
              <a:ext cx="812800" cy="1185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8" name="Google Shape;198;p13"/>
          <p:cNvSpPr/>
          <p:nvPr/>
        </p:nvSpPr>
        <p:spPr>
          <a:xfrm>
            <a:off x="-734775" y="6589877"/>
            <a:ext cx="1469549" cy="1472226"/>
          </a:xfrm>
          <a:custGeom>
            <a:rect b="b" l="l" r="r" t="t"/>
            <a:pathLst>
              <a:path extrusionOk="0" h="1472226" w="1469549">
                <a:moveTo>
                  <a:pt x="0" y="0"/>
                </a:moveTo>
                <a:lnTo>
                  <a:pt x="1469550" y="0"/>
                </a:lnTo>
                <a:lnTo>
                  <a:pt x="1469550" y="1472226"/>
                </a:lnTo>
                <a:lnTo>
                  <a:pt x="0" y="1472226"/>
                </a:lnTo>
                <a:lnTo>
                  <a:pt x="0" y="0"/>
                </a:lnTo>
                <a:close/>
              </a:path>
            </a:pathLst>
          </a:custGeom>
          <a:blipFill rotWithShape="1">
            <a:blip r:embed="rId5">
              <a:alphaModFix/>
            </a:blip>
            <a:stretch>
              <a:fillRect b="0" l="0" r="0" t="0"/>
            </a:stretch>
          </a:blipFill>
          <a:ln>
            <a:noFill/>
          </a:ln>
        </p:spPr>
      </p:sp>
      <p:pic>
        <p:nvPicPr>
          <p:cNvPr id="199" name="Google Shape;199;p13"/>
          <p:cNvPicPr preferRelativeResize="0"/>
          <p:nvPr/>
        </p:nvPicPr>
        <p:blipFill>
          <a:blip r:embed="rId6">
            <a:alphaModFix/>
          </a:blip>
          <a:stretch>
            <a:fillRect/>
          </a:stretch>
        </p:blipFill>
        <p:spPr>
          <a:xfrm>
            <a:off x="12253050" y="1353100"/>
            <a:ext cx="5006251" cy="7482166"/>
          </a:xfrm>
          <a:prstGeom prst="rect">
            <a:avLst/>
          </a:prstGeom>
          <a:noFill/>
          <a:ln>
            <a:noFill/>
          </a:ln>
        </p:spPr>
      </p:pic>
      <p:pic>
        <p:nvPicPr>
          <p:cNvPr id="200" name="Google Shape;200;p13"/>
          <p:cNvPicPr preferRelativeResize="0"/>
          <p:nvPr/>
        </p:nvPicPr>
        <p:blipFill>
          <a:blip r:embed="rId7">
            <a:alphaModFix/>
          </a:blip>
          <a:stretch>
            <a:fillRect/>
          </a:stretch>
        </p:blipFill>
        <p:spPr>
          <a:xfrm>
            <a:off x="2976325" y="3858601"/>
            <a:ext cx="1229775" cy="5722720"/>
          </a:xfrm>
          <a:prstGeom prst="rect">
            <a:avLst/>
          </a:prstGeom>
          <a:noFill/>
          <a:ln>
            <a:noFill/>
          </a:ln>
        </p:spPr>
      </p:pic>
      <p:pic>
        <p:nvPicPr>
          <p:cNvPr id="201" name="Google Shape;201;p13"/>
          <p:cNvPicPr preferRelativeResize="0"/>
          <p:nvPr/>
        </p:nvPicPr>
        <p:blipFill>
          <a:blip r:embed="rId8">
            <a:alphaModFix/>
          </a:blip>
          <a:stretch>
            <a:fillRect/>
          </a:stretch>
        </p:blipFill>
        <p:spPr>
          <a:xfrm>
            <a:off x="-1490213" y="5782350"/>
            <a:ext cx="3093295" cy="3087275"/>
          </a:xfrm>
          <a:prstGeom prst="rect">
            <a:avLst/>
          </a:prstGeom>
          <a:noFill/>
          <a:ln>
            <a:noFill/>
          </a:ln>
        </p:spPr>
      </p:pic>
      <p:pic>
        <p:nvPicPr>
          <p:cNvPr id="202" name="Google Shape;202;p13"/>
          <p:cNvPicPr preferRelativeResize="0"/>
          <p:nvPr/>
        </p:nvPicPr>
        <p:blipFill>
          <a:blip r:embed="rId9">
            <a:alphaModFix/>
          </a:blip>
          <a:stretch>
            <a:fillRect/>
          </a:stretch>
        </p:blipFill>
        <p:spPr>
          <a:xfrm>
            <a:off x="-2012975" y="9252048"/>
            <a:ext cx="7315200" cy="2377440"/>
          </a:xfrm>
          <a:prstGeom prst="rect">
            <a:avLst/>
          </a:prstGeom>
          <a:noFill/>
          <a:ln>
            <a:noFill/>
          </a:ln>
        </p:spPr>
      </p:pic>
      <p:pic>
        <p:nvPicPr>
          <p:cNvPr id="203" name="Google Shape;203;p13"/>
          <p:cNvPicPr preferRelativeResize="0"/>
          <p:nvPr/>
        </p:nvPicPr>
        <p:blipFill>
          <a:blip r:embed="rId9">
            <a:alphaModFix/>
          </a:blip>
          <a:stretch>
            <a:fillRect/>
          </a:stretch>
        </p:blipFill>
        <p:spPr>
          <a:xfrm>
            <a:off x="-1724900" y="153173"/>
            <a:ext cx="7315200" cy="237744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07" name="Shape 207"/>
        <p:cNvGrpSpPr/>
        <p:nvPr/>
      </p:nvGrpSpPr>
      <p:grpSpPr>
        <a:xfrm>
          <a:off x="0" y="0"/>
          <a:ext cx="0" cy="0"/>
          <a:chOff x="0" y="0"/>
          <a:chExt cx="0" cy="0"/>
        </a:xfrm>
      </p:grpSpPr>
      <p:pic>
        <p:nvPicPr>
          <p:cNvPr id="208" name="Google Shape;208;p14"/>
          <p:cNvPicPr preferRelativeResize="0"/>
          <p:nvPr/>
        </p:nvPicPr>
        <p:blipFill>
          <a:blip r:embed="rId3">
            <a:alphaModFix/>
          </a:blip>
          <a:stretch>
            <a:fillRect/>
          </a:stretch>
        </p:blipFill>
        <p:spPr>
          <a:xfrm>
            <a:off x="-517482" y="0"/>
            <a:ext cx="19012818" cy="10583301"/>
          </a:xfrm>
          <a:prstGeom prst="rect">
            <a:avLst/>
          </a:prstGeom>
          <a:noFill/>
          <a:ln>
            <a:noFill/>
          </a:ln>
        </p:spPr>
      </p:pic>
      <p:grpSp>
        <p:nvGrpSpPr>
          <p:cNvPr id="209" name="Google Shape;209;p14"/>
          <p:cNvGrpSpPr/>
          <p:nvPr/>
        </p:nvGrpSpPr>
        <p:grpSpPr>
          <a:xfrm>
            <a:off x="463151" y="452860"/>
            <a:ext cx="2939098" cy="698968"/>
            <a:chOff x="0" y="0"/>
            <a:chExt cx="3918798" cy="931958"/>
          </a:xfrm>
        </p:grpSpPr>
        <p:grpSp>
          <p:nvGrpSpPr>
            <p:cNvPr id="210" name="Google Shape;210;p14"/>
            <p:cNvGrpSpPr/>
            <p:nvPr/>
          </p:nvGrpSpPr>
          <p:grpSpPr>
            <a:xfrm>
              <a:off x="0" y="0"/>
              <a:ext cx="931958" cy="931958"/>
              <a:chOff x="0" y="0"/>
              <a:chExt cx="812800" cy="812800"/>
            </a:xfrm>
          </p:grpSpPr>
          <p:sp>
            <p:nvSpPr>
              <p:cNvPr id="211" name="Google Shape;21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3" name="Google Shape;213;p14"/>
            <p:cNvSpPr/>
            <p:nvPr/>
          </p:nvSpPr>
          <p:spPr>
            <a:xfrm>
              <a:off x="126847" y="135566"/>
              <a:ext cx="678264" cy="675797"/>
            </a:xfrm>
            <a:custGeom>
              <a:rect b="b" l="l" r="r" t="t"/>
              <a:pathLst>
                <a:path extrusionOk="0" h="675797" w="678264">
                  <a:moveTo>
                    <a:pt x="0" y="0"/>
                  </a:moveTo>
                  <a:lnTo>
                    <a:pt x="678264" y="0"/>
                  </a:lnTo>
                  <a:lnTo>
                    <a:pt x="678264" y="675797"/>
                  </a:lnTo>
                  <a:lnTo>
                    <a:pt x="0" y="675797"/>
                  </a:lnTo>
                  <a:lnTo>
                    <a:pt x="0" y="0"/>
                  </a:lnTo>
                  <a:close/>
                </a:path>
              </a:pathLst>
            </a:custGeom>
            <a:blipFill rotWithShape="1">
              <a:blip r:embed="rId4">
                <a:alphaModFix/>
              </a:blip>
              <a:stretch>
                <a:fillRect b="0" l="0" r="0" t="0"/>
              </a:stretch>
            </a:blipFill>
            <a:ln>
              <a:noFill/>
            </a:ln>
          </p:spPr>
        </p:sp>
        <p:sp>
          <p:nvSpPr>
            <p:cNvPr id="214" name="Google Shape;214;p14"/>
            <p:cNvSpPr txBox="1"/>
            <p:nvPr/>
          </p:nvSpPr>
          <p:spPr>
            <a:xfrm>
              <a:off x="1080440" y="127336"/>
              <a:ext cx="2838358" cy="74011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50" u="none" cap="none" strike="noStrike">
                  <a:solidFill>
                    <a:srgbClr val="FFFFFF"/>
                  </a:solidFill>
                  <a:latin typeface="Teko"/>
                  <a:ea typeface="Teko"/>
                  <a:cs typeface="Teko"/>
                  <a:sym typeface="Teko"/>
                </a:rPr>
                <a:t>LOGO COMPANY</a:t>
              </a:r>
              <a:endParaRPr/>
            </a:p>
          </p:txBody>
        </p:sp>
      </p:grpSp>
      <p:sp>
        <p:nvSpPr>
          <p:cNvPr id="215" name="Google Shape;215;p14"/>
          <p:cNvSpPr txBox="1"/>
          <p:nvPr/>
        </p:nvSpPr>
        <p:spPr>
          <a:xfrm>
            <a:off x="1365337" y="7262178"/>
            <a:ext cx="15557326" cy="18288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12002" u="none" cap="none" strike="noStrike">
                <a:solidFill>
                  <a:srgbClr val="FFFFFF"/>
                </a:solidFill>
                <a:latin typeface="Teko"/>
                <a:ea typeface="Teko"/>
                <a:cs typeface="Teko"/>
                <a:sym typeface="Teko"/>
              </a:rPr>
              <a:t>WELCOME TO PRESENTATION</a:t>
            </a:r>
            <a:endParaRPr/>
          </a:p>
        </p:txBody>
      </p:sp>
      <p:sp>
        <p:nvSpPr>
          <p:cNvPr id="216" name="Google Shape;216;p14"/>
          <p:cNvSpPr txBox="1"/>
          <p:nvPr/>
        </p:nvSpPr>
        <p:spPr>
          <a:xfrm>
            <a:off x="1365337" y="8885555"/>
            <a:ext cx="15557326" cy="3727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I'm Rain, and I'll be sharing with you my beautiful ideas. Follow me at @reallygreatsite to learn more. </a:t>
            </a:r>
            <a:endParaRPr/>
          </a:p>
        </p:txBody>
      </p:sp>
      <p:grpSp>
        <p:nvGrpSpPr>
          <p:cNvPr id="217" name="Google Shape;217;p14"/>
          <p:cNvGrpSpPr/>
          <p:nvPr/>
        </p:nvGrpSpPr>
        <p:grpSpPr>
          <a:xfrm rot="5400000">
            <a:off x="12109123" y="3993014"/>
            <a:ext cx="2809881" cy="409797"/>
            <a:chOff x="0" y="-47625"/>
            <a:chExt cx="812800" cy="118539"/>
          </a:xfrm>
        </p:grpSpPr>
        <p:sp>
          <p:nvSpPr>
            <p:cNvPr id="218" name="Google Shape;218;p14"/>
            <p:cNvSpPr/>
            <p:nvPr/>
          </p:nvSpPr>
          <p:spPr>
            <a:xfrm>
              <a:off x="0" y="0"/>
              <a:ext cx="812800" cy="70914"/>
            </a:xfrm>
            <a:custGeom>
              <a:rect b="b" l="l" r="r" t="t"/>
              <a:pathLst>
                <a:path extrusionOk="0" h="70914" w="812800">
                  <a:moveTo>
                    <a:pt x="0" y="0"/>
                  </a:moveTo>
                  <a:lnTo>
                    <a:pt x="812800" y="0"/>
                  </a:lnTo>
                  <a:lnTo>
                    <a:pt x="812800" y="70914"/>
                  </a:lnTo>
                  <a:lnTo>
                    <a:pt x="0" y="70914"/>
                  </a:lnTo>
                  <a:close/>
                </a:path>
              </a:pathLst>
            </a:custGeom>
            <a:solidFill>
              <a:srgbClr val="5CE1E6"/>
            </a:solidFill>
            <a:ln>
              <a:noFill/>
            </a:ln>
          </p:spPr>
        </p:sp>
        <p:sp>
          <p:nvSpPr>
            <p:cNvPr id="219" name="Google Shape;219;p14"/>
            <p:cNvSpPr txBox="1"/>
            <p:nvPr/>
          </p:nvSpPr>
          <p:spPr>
            <a:xfrm>
              <a:off x="0" y="-47625"/>
              <a:ext cx="812800" cy="1185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 name="Google Shape;220;p14"/>
          <p:cNvGrpSpPr/>
          <p:nvPr/>
        </p:nvGrpSpPr>
        <p:grpSpPr>
          <a:xfrm rot="5400000">
            <a:off x="3509691" y="3993014"/>
            <a:ext cx="2809881" cy="409797"/>
            <a:chOff x="0" y="-47625"/>
            <a:chExt cx="812800" cy="118539"/>
          </a:xfrm>
        </p:grpSpPr>
        <p:sp>
          <p:nvSpPr>
            <p:cNvPr id="221" name="Google Shape;221;p14"/>
            <p:cNvSpPr/>
            <p:nvPr/>
          </p:nvSpPr>
          <p:spPr>
            <a:xfrm>
              <a:off x="0" y="0"/>
              <a:ext cx="812800" cy="70914"/>
            </a:xfrm>
            <a:custGeom>
              <a:rect b="b" l="l" r="r" t="t"/>
              <a:pathLst>
                <a:path extrusionOk="0" h="70914" w="812800">
                  <a:moveTo>
                    <a:pt x="0" y="0"/>
                  </a:moveTo>
                  <a:lnTo>
                    <a:pt x="812800" y="0"/>
                  </a:lnTo>
                  <a:lnTo>
                    <a:pt x="812800" y="70914"/>
                  </a:lnTo>
                  <a:lnTo>
                    <a:pt x="0" y="70914"/>
                  </a:lnTo>
                  <a:close/>
                </a:path>
              </a:pathLst>
            </a:custGeom>
            <a:solidFill>
              <a:srgbClr val="5CE1E6"/>
            </a:solidFill>
            <a:ln>
              <a:noFill/>
            </a:ln>
          </p:spPr>
        </p:sp>
        <p:sp>
          <p:nvSpPr>
            <p:cNvPr id="222" name="Google Shape;222;p14"/>
            <p:cNvSpPr txBox="1"/>
            <p:nvPr/>
          </p:nvSpPr>
          <p:spPr>
            <a:xfrm>
              <a:off x="0" y="-47625"/>
              <a:ext cx="812800" cy="1185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3" name="Google Shape;223;p14"/>
          <p:cNvSpPr/>
          <p:nvPr/>
        </p:nvSpPr>
        <p:spPr>
          <a:xfrm>
            <a:off x="1767427" y="3470890"/>
            <a:ext cx="1469549" cy="1472226"/>
          </a:xfrm>
          <a:custGeom>
            <a:rect b="b" l="l" r="r" t="t"/>
            <a:pathLst>
              <a:path extrusionOk="0" h="1472226" w="1469549">
                <a:moveTo>
                  <a:pt x="0" y="0"/>
                </a:moveTo>
                <a:lnTo>
                  <a:pt x="1469549" y="0"/>
                </a:lnTo>
                <a:lnTo>
                  <a:pt x="1469549" y="1472226"/>
                </a:lnTo>
                <a:lnTo>
                  <a:pt x="0" y="1472226"/>
                </a:lnTo>
                <a:lnTo>
                  <a:pt x="0" y="0"/>
                </a:lnTo>
                <a:close/>
              </a:path>
            </a:pathLst>
          </a:custGeom>
          <a:blipFill rotWithShape="1">
            <a:blip r:embed="rId5">
              <a:alphaModFix/>
            </a:blip>
            <a:stretch>
              <a:fillRect b="0" l="0" r="0" t="0"/>
            </a:stretch>
          </a:blipFill>
          <a:ln>
            <a:noFill/>
          </a:ln>
        </p:spPr>
      </p:sp>
      <p:pic>
        <p:nvPicPr>
          <p:cNvPr id="224" name="Google Shape;224;p14"/>
          <p:cNvPicPr preferRelativeResize="0"/>
          <p:nvPr/>
        </p:nvPicPr>
        <p:blipFill>
          <a:blip r:embed="rId6">
            <a:alphaModFix/>
          </a:blip>
          <a:stretch>
            <a:fillRect/>
          </a:stretch>
        </p:blipFill>
        <p:spPr>
          <a:xfrm>
            <a:off x="14610275" y="1387838"/>
            <a:ext cx="4947075" cy="2558833"/>
          </a:xfrm>
          <a:prstGeom prst="rect">
            <a:avLst/>
          </a:prstGeom>
          <a:noFill/>
          <a:ln>
            <a:noFill/>
          </a:ln>
        </p:spPr>
      </p:pic>
      <p:pic>
        <p:nvPicPr>
          <p:cNvPr id="225" name="Google Shape;225;p14"/>
          <p:cNvPicPr preferRelativeResize="0"/>
          <p:nvPr/>
        </p:nvPicPr>
        <p:blipFill>
          <a:blip r:embed="rId7">
            <a:alphaModFix/>
          </a:blip>
          <a:stretch>
            <a:fillRect/>
          </a:stretch>
        </p:blipFill>
        <p:spPr>
          <a:xfrm>
            <a:off x="4903650" y="1415750"/>
            <a:ext cx="8378250" cy="5567223"/>
          </a:xfrm>
          <a:prstGeom prst="rect">
            <a:avLst/>
          </a:prstGeom>
          <a:noFill/>
          <a:ln>
            <a:noFill/>
          </a:ln>
        </p:spPr>
      </p:pic>
      <p:pic>
        <p:nvPicPr>
          <p:cNvPr id="226" name="Google Shape;226;p14"/>
          <p:cNvPicPr preferRelativeResize="0"/>
          <p:nvPr/>
        </p:nvPicPr>
        <p:blipFill>
          <a:blip r:embed="rId8">
            <a:alphaModFix/>
          </a:blip>
          <a:stretch>
            <a:fillRect/>
          </a:stretch>
        </p:blipFill>
        <p:spPr>
          <a:xfrm>
            <a:off x="-3232335" y="421950"/>
            <a:ext cx="7880534" cy="3748274"/>
          </a:xfrm>
          <a:prstGeom prst="rect">
            <a:avLst/>
          </a:prstGeom>
          <a:noFill/>
          <a:ln>
            <a:noFill/>
          </a:ln>
        </p:spPr>
      </p:pic>
      <p:pic>
        <p:nvPicPr>
          <p:cNvPr id="227" name="Google Shape;227;p14"/>
          <p:cNvPicPr preferRelativeResize="0"/>
          <p:nvPr/>
        </p:nvPicPr>
        <p:blipFill>
          <a:blip r:embed="rId9">
            <a:alphaModFix/>
          </a:blip>
          <a:stretch>
            <a:fillRect/>
          </a:stretch>
        </p:blipFill>
        <p:spPr>
          <a:xfrm>
            <a:off x="11573150" y="-582579"/>
            <a:ext cx="8154276" cy="1719200"/>
          </a:xfrm>
          <a:prstGeom prst="rect">
            <a:avLst/>
          </a:prstGeom>
          <a:noFill/>
          <a:ln>
            <a:noFill/>
          </a:ln>
        </p:spPr>
      </p:pic>
      <p:pic>
        <p:nvPicPr>
          <p:cNvPr id="228" name="Google Shape;228;p14"/>
          <p:cNvPicPr preferRelativeResize="0"/>
          <p:nvPr/>
        </p:nvPicPr>
        <p:blipFill>
          <a:blip r:embed="rId10">
            <a:alphaModFix/>
          </a:blip>
          <a:stretch>
            <a:fillRect/>
          </a:stretch>
        </p:blipFill>
        <p:spPr>
          <a:xfrm>
            <a:off x="14134250" y="3966586"/>
            <a:ext cx="8154276" cy="2650140"/>
          </a:xfrm>
          <a:prstGeom prst="rect">
            <a:avLst/>
          </a:prstGeom>
          <a:noFill/>
          <a:ln>
            <a:noFill/>
          </a:ln>
        </p:spPr>
      </p:pic>
      <p:pic>
        <p:nvPicPr>
          <p:cNvPr id="229" name="Google Shape;229;p14"/>
          <p:cNvPicPr preferRelativeResize="0"/>
          <p:nvPr/>
        </p:nvPicPr>
        <p:blipFill>
          <a:blip r:embed="rId11">
            <a:alphaModFix/>
          </a:blip>
          <a:stretch>
            <a:fillRect/>
          </a:stretch>
        </p:blipFill>
        <p:spPr>
          <a:xfrm>
            <a:off x="1365325" y="6303199"/>
            <a:ext cx="769475" cy="35850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33" name="Shape 233"/>
        <p:cNvGrpSpPr/>
        <p:nvPr/>
      </p:nvGrpSpPr>
      <p:grpSpPr>
        <a:xfrm>
          <a:off x="0" y="0"/>
          <a:ext cx="0" cy="0"/>
          <a:chOff x="0" y="0"/>
          <a:chExt cx="0" cy="0"/>
        </a:xfrm>
      </p:grpSpPr>
      <p:pic>
        <p:nvPicPr>
          <p:cNvPr id="234" name="Google Shape;234;p15"/>
          <p:cNvPicPr preferRelativeResize="0"/>
          <p:nvPr/>
        </p:nvPicPr>
        <p:blipFill>
          <a:blip r:embed="rId3">
            <a:alphaModFix/>
          </a:blip>
          <a:stretch>
            <a:fillRect/>
          </a:stretch>
        </p:blipFill>
        <p:spPr>
          <a:xfrm>
            <a:off x="9080125" y="1110075"/>
            <a:ext cx="7727249" cy="7733323"/>
          </a:xfrm>
          <a:prstGeom prst="rect">
            <a:avLst/>
          </a:prstGeom>
          <a:noFill/>
          <a:ln>
            <a:noFill/>
          </a:ln>
        </p:spPr>
      </p:pic>
      <p:grpSp>
        <p:nvGrpSpPr>
          <p:cNvPr id="235" name="Google Shape;235;p15"/>
          <p:cNvGrpSpPr/>
          <p:nvPr/>
        </p:nvGrpSpPr>
        <p:grpSpPr>
          <a:xfrm>
            <a:off x="1028700" y="3725188"/>
            <a:ext cx="1731395" cy="1912221"/>
            <a:chOff x="0" y="-47625"/>
            <a:chExt cx="456005" cy="503630"/>
          </a:xfrm>
        </p:grpSpPr>
        <p:sp>
          <p:nvSpPr>
            <p:cNvPr id="236" name="Google Shape;236;p15"/>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06D59F"/>
              </a:solidFill>
              <a:prstDash val="solid"/>
              <a:miter lim="8000"/>
              <a:headEnd len="sm" w="sm" type="none"/>
              <a:tailEnd len="sm" w="sm" type="none"/>
            </a:ln>
          </p:spPr>
        </p:sp>
        <p:sp>
          <p:nvSpPr>
            <p:cNvPr id="237" name="Google Shape;237;p15"/>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8" name="Google Shape;238;p15"/>
          <p:cNvGrpSpPr/>
          <p:nvPr/>
        </p:nvGrpSpPr>
        <p:grpSpPr>
          <a:xfrm>
            <a:off x="1028700" y="6480547"/>
            <a:ext cx="1731395" cy="1912221"/>
            <a:chOff x="0" y="-47625"/>
            <a:chExt cx="456005" cy="503630"/>
          </a:xfrm>
        </p:grpSpPr>
        <p:sp>
          <p:nvSpPr>
            <p:cNvPr id="239" name="Google Shape;239;p15"/>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06D59F"/>
              </a:solidFill>
              <a:prstDash val="solid"/>
              <a:miter lim="8000"/>
              <a:headEnd len="sm" w="sm" type="none"/>
              <a:tailEnd len="sm" w="sm" type="none"/>
            </a:ln>
          </p:spPr>
        </p:sp>
        <p:sp>
          <p:nvSpPr>
            <p:cNvPr id="240" name="Google Shape;240;p15"/>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1" name="Google Shape;241;p15"/>
          <p:cNvGrpSpPr/>
          <p:nvPr/>
        </p:nvGrpSpPr>
        <p:grpSpPr>
          <a:xfrm>
            <a:off x="1179223" y="3836508"/>
            <a:ext cx="1731395" cy="1912221"/>
            <a:chOff x="0" y="-47625"/>
            <a:chExt cx="456005" cy="503630"/>
          </a:xfrm>
        </p:grpSpPr>
        <p:sp>
          <p:nvSpPr>
            <p:cNvPr id="242" name="Google Shape;242;p15"/>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5CE1E6"/>
              </a:solidFill>
              <a:prstDash val="solid"/>
              <a:miter lim="8000"/>
              <a:headEnd len="sm" w="sm" type="none"/>
              <a:tailEnd len="sm" w="sm" type="none"/>
            </a:ln>
          </p:spPr>
        </p:sp>
        <p:sp>
          <p:nvSpPr>
            <p:cNvPr id="243" name="Google Shape;243;p15"/>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4" name="Google Shape;244;p15"/>
          <p:cNvGrpSpPr/>
          <p:nvPr/>
        </p:nvGrpSpPr>
        <p:grpSpPr>
          <a:xfrm>
            <a:off x="1179223" y="6591867"/>
            <a:ext cx="1731395" cy="1912221"/>
            <a:chOff x="0" y="-47625"/>
            <a:chExt cx="456005" cy="503630"/>
          </a:xfrm>
        </p:grpSpPr>
        <p:sp>
          <p:nvSpPr>
            <p:cNvPr id="245" name="Google Shape;245;p15"/>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5CE1E6"/>
              </a:solidFill>
              <a:prstDash val="solid"/>
              <a:miter lim="8000"/>
              <a:headEnd len="sm" w="sm" type="none"/>
              <a:tailEnd len="sm" w="sm" type="none"/>
            </a:ln>
          </p:spPr>
        </p:sp>
        <p:sp>
          <p:nvSpPr>
            <p:cNvPr id="246" name="Google Shape;246;p15"/>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7" name="Google Shape;247;p15"/>
          <p:cNvGrpSpPr/>
          <p:nvPr/>
        </p:nvGrpSpPr>
        <p:grpSpPr>
          <a:xfrm>
            <a:off x="463151" y="452860"/>
            <a:ext cx="2939098" cy="698968"/>
            <a:chOff x="0" y="0"/>
            <a:chExt cx="3918798" cy="931958"/>
          </a:xfrm>
        </p:grpSpPr>
        <p:grpSp>
          <p:nvGrpSpPr>
            <p:cNvPr id="248" name="Google Shape;248;p15"/>
            <p:cNvGrpSpPr/>
            <p:nvPr/>
          </p:nvGrpSpPr>
          <p:grpSpPr>
            <a:xfrm>
              <a:off x="0" y="0"/>
              <a:ext cx="931958" cy="931958"/>
              <a:chOff x="0" y="0"/>
              <a:chExt cx="812800" cy="812800"/>
            </a:xfrm>
          </p:grpSpPr>
          <p:sp>
            <p:nvSpPr>
              <p:cNvPr id="249" name="Google Shape;24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1" name="Google Shape;251;p15"/>
            <p:cNvSpPr/>
            <p:nvPr/>
          </p:nvSpPr>
          <p:spPr>
            <a:xfrm>
              <a:off x="126847" y="135566"/>
              <a:ext cx="678264" cy="675797"/>
            </a:xfrm>
            <a:custGeom>
              <a:rect b="b" l="l" r="r" t="t"/>
              <a:pathLst>
                <a:path extrusionOk="0" h="675797" w="678264">
                  <a:moveTo>
                    <a:pt x="0" y="0"/>
                  </a:moveTo>
                  <a:lnTo>
                    <a:pt x="678264" y="0"/>
                  </a:lnTo>
                  <a:lnTo>
                    <a:pt x="678264" y="675797"/>
                  </a:lnTo>
                  <a:lnTo>
                    <a:pt x="0" y="675797"/>
                  </a:lnTo>
                  <a:lnTo>
                    <a:pt x="0" y="0"/>
                  </a:lnTo>
                  <a:close/>
                </a:path>
              </a:pathLst>
            </a:custGeom>
            <a:blipFill rotWithShape="1">
              <a:blip r:embed="rId4">
                <a:alphaModFix/>
              </a:blip>
              <a:stretch>
                <a:fillRect b="0" l="0" r="0" t="0"/>
              </a:stretch>
            </a:blipFill>
            <a:ln>
              <a:noFill/>
            </a:ln>
          </p:spPr>
        </p:sp>
        <p:sp>
          <p:nvSpPr>
            <p:cNvPr id="252" name="Google Shape;252;p15"/>
            <p:cNvSpPr txBox="1"/>
            <p:nvPr/>
          </p:nvSpPr>
          <p:spPr>
            <a:xfrm>
              <a:off x="1080440" y="127336"/>
              <a:ext cx="2838358" cy="74011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50" u="none" cap="none" strike="noStrike">
                  <a:solidFill>
                    <a:srgbClr val="FFFFFF"/>
                  </a:solidFill>
                  <a:latin typeface="Teko"/>
                  <a:ea typeface="Teko"/>
                  <a:cs typeface="Teko"/>
                  <a:sym typeface="Teko"/>
                </a:rPr>
                <a:t>LOGO COMPANY</a:t>
              </a:r>
              <a:endParaRPr/>
            </a:p>
          </p:txBody>
        </p:sp>
      </p:grpSp>
      <p:grpSp>
        <p:nvGrpSpPr>
          <p:cNvPr id="253" name="Google Shape;253;p15"/>
          <p:cNvGrpSpPr/>
          <p:nvPr/>
        </p:nvGrpSpPr>
        <p:grpSpPr>
          <a:xfrm>
            <a:off x="10548981" y="452860"/>
            <a:ext cx="7209257" cy="9299062"/>
            <a:chOff x="0" y="0"/>
            <a:chExt cx="9612342" cy="12398749"/>
          </a:xfrm>
        </p:grpSpPr>
        <p:cxnSp>
          <p:nvCxnSpPr>
            <p:cNvPr id="254" name="Google Shape;254;p15"/>
            <p:cNvCxnSpPr/>
            <p:nvPr/>
          </p:nvCxnSpPr>
          <p:spPr>
            <a:xfrm>
              <a:off x="127336" y="127336"/>
              <a:ext cx="9485006" cy="0"/>
            </a:xfrm>
            <a:prstGeom prst="straightConnector1">
              <a:avLst/>
            </a:prstGeom>
            <a:noFill/>
            <a:ln cap="flat" cmpd="sng" w="50800">
              <a:solidFill>
                <a:srgbClr val="FFFFFF"/>
              </a:solidFill>
              <a:prstDash val="solid"/>
              <a:round/>
              <a:headEnd len="sm" w="sm" type="none"/>
              <a:tailEnd len="sm" w="sm" type="none"/>
            </a:ln>
          </p:spPr>
        </p:cxnSp>
        <p:cxnSp>
          <p:nvCxnSpPr>
            <p:cNvPr id="255" name="Google Shape;255;p15"/>
            <p:cNvCxnSpPr/>
            <p:nvPr/>
          </p:nvCxnSpPr>
          <p:spPr>
            <a:xfrm>
              <a:off x="127336" y="12271412"/>
              <a:ext cx="9485006" cy="0"/>
            </a:xfrm>
            <a:prstGeom prst="straightConnector1">
              <a:avLst/>
            </a:prstGeom>
            <a:noFill/>
            <a:ln cap="flat" cmpd="sng" w="50800">
              <a:solidFill>
                <a:srgbClr val="FFFFFF"/>
              </a:solidFill>
              <a:prstDash val="solid"/>
              <a:round/>
              <a:headEnd len="sm" w="sm" type="none"/>
              <a:tailEnd len="sm" w="sm" type="none"/>
            </a:ln>
          </p:spPr>
        </p:cxnSp>
        <p:cxnSp>
          <p:nvCxnSpPr>
            <p:cNvPr id="256" name="Google Shape;256;p15"/>
            <p:cNvCxnSpPr/>
            <p:nvPr/>
          </p:nvCxnSpPr>
          <p:spPr>
            <a:xfrm>
              <a:off x="9612342" y="127336"/>
              <a:ext cx="0" cy="12144076"/>
            </a:xfrm>
            <a:prstGeom prst="straightConnector1">
              <a:avLst/>
            </a:prstGeom>
            <a:noFill/>
            <a:ln cap="flat" cmpd="sng" w="50800">
              <a:solidFill>
                <a:srgbClr val="FFFFFF"/>
              </a:solidFill>
              <a:prstDash val="solid"/>
              <a:round/>
              <a:headEnd len="sm" w="sm" type="none"/>
              <a:tailEnd len="sm" w="sm" type="none"/>
            </a:ln>
          </p:spPr>
        </p:cxnSp>
        <p:grpSp>
          <p:nvGrpSpPr>
            <p:cNvPr id="257" name="Google Shape;257;p15"/>
            <p:cNvGrpSpPr/>
            <p:nvPr/>
          </p:nvGrpSpPr>
          <p:grpSpPr>
            <a:xfrm>
              <a:off x="0" y="0"/>
              <a:ext cx="254673" cy="254673"/>
              <a:chOff x="0" y="0"/>
              <a:chExt cx="812800" cy="812800"/>
            </a:xfrm>
          </p:grpSpPr>
          <p:sp>
            <p:nvSpPr>
              <p:cNvPr id="258" name="Google Shape;25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0" name="Google Shape;260;p15"/>
            <p:cNvGrpSpPr/>
            <p:nvPr/>
          </p:nvGrpSpPr>
          <p:grpSpPr>
            <a:xfrm>
              <a:off x="0" y="12144076"/>
              <a:ext cx="254673" cy="254673"/>
              <a:chOff x="0" y="0"/>
              <a:chExt cx="812800" cy="812800"/>
            </a:xfrm>
          </p:grpSpPr>
          <p:sp>
            <p:nvSpPr>
              <p:cNvPr id="261" name="Google Shape;26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63" name="Google Shape;263;p15"/>
          <p:cNvSpPr txBox="1"/>
          <p:nvPr/>
        </p:nvSpPr>
        <p:spPr>
          <a:xfrm>
            <a:off x="1028700" y="1485834"/>
            <a:ext cx="8305177" cy="18288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12002" u="none" cap="none" strike="noStrike">
                <a:solidFill>
                  <a:srgbClr val="FFFFFF"/>
                </a:solidFill>
                <a:latin typeface="Teko"/>
                <a:ea typeface="Teko"/>
                <a:cs typeface="Teko"/>
                <a:sym typeface="Teko"/>
              </a:rPr>
              <a:t>OUR COMPANY</a:t>
            </a:r>
            <a:endParaRPr/>
          </a:p>
        </p:txBody>
      </p:sp>
      <p:sp>
        <p:nvSpPr>
          <p:cNvPr id="264" name="Google Shape;264;p15"/>
          <p:cNvSpPr txBox="1"/>
          <p:nvPr/>
        </p:nvSpPr>
        <p:spPr>
          <a:xfrm>
            <a:off x="3272878" y="6649280"/>
            <a:ext cx="4584125" cy="93345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6128" u="none" cap="none" strike="noStrike">
                <a:solidFill>
                  <a:srgbClr val="FFFFFF"/>
                </a:solidFill>
                <a:latin typeface="Teko"/>
                <a:ea typeface="Teko"/>
                <a:cs typeface="Teko"/>
                <a:sym typeface="Teko"/>
              </a:rPr>
              <a:t>WHAT WE DO? </a:t>
            </a:r>
            <a:endParaRPr/>
          </a:p>
        </p:txBody>
      </p:sp>
      <p:sp>
        <p:nvSpPr>
          <p:cNvPr id="265" name="Google Shape;265;p15"/>
          <p:cNvSpPr txBox="1"/>
          <p:nvPr/>
        </p:nvSpPr>
        <p:spPr>
          <a:xfrm>
            <a:off x="3272878" y="3906014"/>
            <a:ext cx="4584125" cy="93345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6128" u="none" cap="none" strike="noStrike">
                <a:solidFill>
                  <a:srgbClr val="FFFFFF"/>
                </a:solidFill>
                <a:latin typeface="Teko"/>
                <a:ea typeface="Teko"/>
                <a:cs typeface="Teko"/>
                <a:sym typeface="Teko"/>
              </a:rPr>
              <a:t>WHO WE ARE?</a:t>
            </a:r>
            <a:endParaRPr/>
          </a:p>
        </p:txBody>
      </p:sp>
      <p:sp>
        <p:nvSpPr>
          <p:cNvPr id="266" name="Google Shape;266;p15"/>
          <p:cNvSpPr txBox="1"/>
          <p:nvPr/>
        </p:nvSpPr>
        <p:spPr>
          <a:xfrm>
            <a:off x="3272878" y="4933389"/>
            <a:ext cx="4584125" cy="7632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Briefly elaborate on what you want to discuss. </a:t>
            </a:r>
            <a:endParaRPr/>
          </a:p>
        </p:txBody>
      </p:sp>
      <p:sp>
        <p:nvSpPr>
          <p:cNvPr id="267" name="Google Shape;267;p15"/>
          <p:cNvSpPr txBox="1"/>
          <p:nvPr/>
        </p:nvSpPr>
        <p:spPr>
          <a:xfrm>
            <a:off x="3272878" y="7676655"/>
            <a:ext cx="4584125" cy="7632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Briefly elaborate on what you want to discuss. </a:t>
            </a:r>
            <a:endParaRPr/>
          </a:p>
        </p:txBody>
      </p:sp>
      <p:pic>
        <p:nvPicPr>
          <p:cNvPr id="268" name="Google Shape;268;p15"/>
          <p:cNvPicPr preferRelativeResize="0"/>
          <p:nvPr/>
        </p:nvPicPr>
        <p:blipFill>
          <a:blip r:embed="rId5">
            <a:alphaModFix/>
          </a:blip>
          <a:stretch>
            <a:fillRect/>
          </a:stretch>
        </p:blipFill>
        <p:spPr>
          <a:xfrm>
            <a:off x="10038725" y="2164038"/>
            <a:ext cx="5702801" cy="5702801"/>
          </a:xfrm>
          <a:prstGeom prst="rect">
            <a:avLst/>
          </a:prstGeom>
          <a:noFill/>
          <a:ln>
            <a:noFill/>
          </a:ln>
        </p:spPr>
      </p:pic>
      <p:pic>
        <p:nvPicPr>
          <p:cNvPr id="269" name="Google Shape;269;p15"/>
          <p:cNvPicPr preferRelativeResize="0"/>
          <p:nvPr/>
        </p:nvPicPr>
        <p:blipFill>
          <a:blip r:embed="rId6">
            <a:alphaModFix/>
          </a:blip>
          <a:stretch>
            <a:fillRect/>
          </a:stretch>
        </p:blipFill>
        <p:spPr>
          <a:xfrm>
            <a:off x="15741525" y="-734298"/>
            <a:ext cx="7727250" cy="2517798"/>
          </a:xfrm>
          <a:prstGeom prst="rect">
            <a:avLst/>
          </a:prstGeom>
          <a:noFill/>
          <a:ln>
            <a:noFill/>
          </a:ln>
        </p:spPr>
      </p:pic>
      <p:pic>
        <p:nvPicPr>
          <p:cNvPr id="270" name="Google Shape;270;p15"/>
          <p:cNvPicPr preferRelativeResize="0"/>
          <p:nvPr/>
        </p:nvPicPr>
        <p:blipFill>
          <a:blip r:embed="rId6">
            <a:alphaModFix/>
          </a:blip>
          <a:stretch>
            <a:fillRect/>
          </a:stretch>
        </p:blipFill>
        <p:spPr>
          <a:xfrm>
            <a:off x="-6910275" y="1783502"/>
            <a:ext cx="7727250" cy="2517798"/>
          </a:xfrm>
          <a:prstGeom prst="rect">
            <a:avLst/>
          </a:prstGeom>
          <a:noFill/>
          <a:ln>
            <a:noFill/>
          </a:ln>
        </p:spPr>
      </p:pic>
      <p:pic>
        <p:nvPicPr>
          <p:cNvPr id="271" name="Google Shape;271;p15"/>
          <p:cNvPicPr preferRelativeResize="0"/>
          <p:nvPr/>
        </p:nvPicPr>
        <p:blipFill>
          <a:blip r:embed="rId6">
            <a:alphaModFix/>
          </a:blip>
          <a:stretch>
            <a:fillRect/>
          </a:stretch>
        </p:blipFill>
        <p:spPr>
          <a:xfrm>
            <a:off x="1976550" y="7442452"/>
            <a:ext cx="7727250" cy="2517798"/>
          </a:xfrm>
          <a:prstGeom prst="rect">
            <a:avLst/>
          </a:prstGeom>
          <a:noFill/>
          <a:ln>
            <a:noFill/>
          </a:ln>
        </p:spPr>
      </p:pic>
      <p:pic>
        <p:nvPicPr>
          <p:cNvPr id="272" name="Google Shape;272;p15"/>
          <p:cNvPicPr preferRelativeResize="0"/>
          <p:nvPr/>
        </p:nvPicPr>
        <p:blipFill>
          <a:blip r:embed="rId7">
            <a:alphaModFix/>
          </a:blip>
          <a:stretch>
            <a:fillRect/>
          </a:stretch>
        </p:blipFill>
        <p:spPr>
          <a:xfrm>
            <a:off x="1439975" y="4281574"/>
            <a:ext cx="1131875" cy="1097776"/>
          </a:xfrm>
          <a:prstGeom prst="rect">
            <a:avLst/>
          </a:prstGeom>
          <a:noFill/>
          <a:ln>
            <a:noFill/>
          </a:ln>
        </p:spPr>
      </p:pic>
      <p:pic>
        <p:nvPicPr>
          <p:cNvPr id="273" name="Google Shape;273;p15"/>
          <p:cNvPicPr preferRelativeResize="0"/>
          <p:nvPr/>
        </p:nvPicPr>
        <p:blipFill>
          <a:blip r:embed="rId8">
            <a:alphaModFix/>
          </a:blip>
          <a:stretch>
            <a:fillRect/>
          </a:stretch>
        </p:blipFill>
        <p:spPr>
          <a:xfrm>
            <a:off x="1531097" y="7062957"/>
            <a:ext cx="949628" cy="9700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77" name="Shape 277"/>
        <p:cNvGrpSpPr/>
        <p:nvPr/>
      </p:nvGrpSpPr>
      <p:grpSpPr>
        <a:xfrm>
          <a:off x="0" y="0"/>
          <a:ext cx="0" cy="0"/>
          <a:chOff x="0" y="0"/>
          <a:chExt cx="0" cy="0"/>
        </a:xfrm>
      </p:grpSpPr>
      <p:pic>
        <p:nvPicPr>
          <p:cNvPr id="278" name="Google Shape;278;p16"/>
          <p:cNvPicPr preferRelativeResize="0"/>
          <p:nvPr/>
        </p:nvPicPr>
        <p:blipFill>
          <a:blip r:embed="rId3">
            <a:alphaModFix/>
          </a:blip>
          <a:stretch>
            <a:fillRect/>
          </a:stretch>
        </p:blipFill>
        <p:spPr>
          <a:xfrm>
            <a:off x="-413475" y="-59125"/>
            <a:ext cx="19109043" cy="10636875"/>
          </a:xfrm>
          <a:prstGeom prst="rect">
            <a:avLst/>
          </a:prstGeom>
          <a:noFill/>
          <a:ln>
            <a:noFill/>
          </a:ln>
        </p:spPr>
      </p:pic>
      <p:pic>
        <p:nvPicPr>
          <p:cNvPr id="279" name="Google Shape;279;p16"/>
          <p:cNvPicPr preferRelativeResize="0"/>
          <p:nvPr/>
        </p:nvPicPr>
        <p:blipFill>
          <a:blip r:embed="rId4">
            <a:alphaModFix/>
          </a:blip>
          <a:stretch>
            <a:fillRect/>
          </a:stretch>
        </p:blipFill>
        <p:spPr>
          <a:xfrm>
            <a:off x="10548971" y="396725"/>
            <a:ext cx="7209250" cy="9268146"/>
          </a:xfrm>
          <a:prstGeom prst="rect">
            <a:avLst/>
          </a:prstGeom>
          <a:noFill/>
          <a:ln>
            <a:noFill/>
          </a:ln>
        </p:spPr>
      </p:pic>
      <p:grpSp>
        <p:nvGrpSpPr>
          <p:cNvPr id="280" name="Google Shape;280;p16"/>
          <p:cNvGrpSpPr/>
          <p:nvPr/>
        </p:nvGrpSpPr>
        <p:grpSpPr>
          <a:xfrm>
            <a:off x="4253078" y="1694920"/>
            <a:ext cx="4460033" cy="6924399"/>
            <a:chOff x="0" y="-47625"/>
            <a:chExt cx="1174659" cy="1823710"/>
          </a:xfrm>
        </p:grpSpPr>
        <p:sp>
          <p:nvSpPr>
            <p:cNvPr id="281" name="Google Shape;281;p16"/>
            <p:cNvSpPr/>
            <p:nvPr/>
          </p:nvSpPr>
          <p:spPr>
            <a:xfrm>
              <a:off x="0" y="0"/>
              <a:ext cx="1174659" cy="1776085"/>
            </a:xfrm>
            <a:custGeom>
              <a:rect b="b" l="l" r="r" t="t"/>
              <a:pathLst>
                <a:path extrusionOk="0" h="1776085" w="1174659">
                  <a:moveTo>
                    <a:pt x="0" y="0"/>
                  </a:moveTo>
                  <a:lnTo>
                    <a:pt x="1174659" y="0"/>
                  </a:lnTo>
                  <a:lnTo>
                    <a:pt x="1174659" y="1776085"/>
                  </a:lnTo>
                  <a:lnTo>
                    <a:pt x="0" y="1776085"/>
                  </a:lnTo>
                  <a:close/>
                </a:path>
              </a:pathLst>
            </a:custGeom>
            <a:solidFill>
              <a:srgbClr val="000000">
                <a:alpha val="0"/>
              </a:srgbClr>
            </a:solidFill>
            <a:ln cap="sq" cmpd="sng" w="38100">
              <a:solidFill>
                <a:srgbClr val="5CE1E6"/>
              </a:solidFill>
              <a:prstDash val="solid"/>
              <a:miter lim="8000"/>
              <a:headEnd len="sm" w="sm" type="none"/>
              <a:tailEnd len="sm" w="sm" type="none"/>
            </a:ln>
          </p:spPr>
        </p:sp>
        <p:sp>
          <p:nvSpPr>
            <p:cNvPr id="282" name="Google Shape;282;p16"/>
            <p:cNvSpPr txBox="1"/>
            <p:nvPr/>
          </p:nvSpPr>
          <p:spPr>
            <a:xfrm>
              <a:off x="0" y="-47625"/>
              <a:ext cx="1174659" cy="182371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3" name="Google Shape;283;p16"/>
          <p:cNvGrpSpPr/>
          <p:nvPr/>
        </p:nvGrpSpPr>
        <p:grpSpPr>
          <a:xfrm>
            <a:off x="9400721" y="1694920"/>
            <a:ext cx="4460033" cy="6924399"/>
            <a:chOff x="0" y="-47625"/>
            <a:chExt cx="1174659" cy="1823710"/>
          </a:xfrm>
        </p:grpSpPr>
        <p:sp>
          <p:nvSpPr>
            <p:cNvPr id="284" name="Google Shape;284;p16"/>
            <p:cNvSpPr/>
            <p:nvPr/>
          </p:nvSpPr>
          <p:spPr>
            <a:xfrm>
              <a:off x="0" y="0"/>
              <a:ext cx="1174659" cy="1776085"/>
            </a:xfrm>
            <a:custGeom>
              <a:rect b="b" l="l" r="r" t="t"/>
              <a:pathLst>
                <a:path extrusionOk="0" h="1776085" w="1174659">
                  <a:moveTo>
                    <a:pt x="0" y="0"/>
                  </a:moveTo>
                  <a:lnTo>
                    <a:pt x="1174659" y="0"/>
                  </a:lnTo>
                  <a:lnTo>
                    <a:pt x="1174659" y="1776085"/>
                  </a:lnTo>
                  <a:lnTo>
                    <a:pt x="0" y="1776085"/>
                  </a:lnTo>
                  <a:close/>
                </a:path>
              </a:pathLst>
            </a:custGeom>
            <a:solidFill>
              <a:srgbClr val="000000">
                <a:alpha val="0"/>
              </a:srgbClr>
            </a:solidFill>
            <a:ln cap="sq" cmpd="sng" w="38100">
              <a:solidFill>
                <a:srgbClr val="5CE1E6"/>
              </a:solidFill>
              <a:prstDash val="solid"/>
              <a:miter lim="8000"/>
              <a:headEnd len="sm" w="sm" type="none"/>
              <a:tailEnd len="sm" w="sm" type="none"/>
            </a:ln>
          </p:spPr>
        </p:sp>
        <p:sp>
          <p:nvSpPr>
            <p:cNvPr id="285" name="Google Shape;285;p16"/>
            <p:cNvSpPr txBox="1"/>
            <p:nvPr/>
          </p:nvSpPr>
          <p:spPr>
            <a:xfrm>
              <a:off x="0" y="-47625"/>
              <a:ext cx="1174659" cy="182371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 name="Google Shape;286;p16"/>
          <p:cNvGrpSpPr/>
          <p:nvPr/>
        </p:nvGrpSpPr>
        <p:grpSpPr>
          <a:xfrm>
            <a:off x="4427247" y="1869088"/>
            <a:ext cx="4460033" cy="6924399"/>
            <a:chOff x="0" y="-47625"/>
            <a:chExt cx="1174659" cy="1823710"/>
          </a:xfrm>
        </p:grpSpPr>
        <p:sp>
          <p:nvSpPr>
            <p:cNvPr id="287" name="Google Shape;287;p16"/>
            <p:cNvSpPr/>
            <p:nvPr/>
          </p:nvSpPr>
          <p:spPr>
            <a:xfrm>
              <a:off x="0" y="0"/>
              <a:ext cx="1174659" cy="1776085"/>
            </a:xfrm>
            <a:custGeom>
              <a:rect b="b" l="l" r="r" t="t"/>
              <a:pathLst>
                <a:path extrusionOk="0" h="1776085" w="1174659">
                  <a:moveTo>
                    <a:pt x="0" y="0"/>
                  </a:moveTo>
                  <a:lnTo>
                    <a:pt x="1174659" y="0"/>
                  </a:lnTo>
                  <a:lnTo>
                    <a:pt x="1174659" y="1776085"/>
                  </a:lnTo>
                  <a:lnTo>
                    <a:pt x="0" y="1776085"/>
                  </a:lnTo>
                  <a:close/>
                </a:path>
              </a:pathLst>
            </a:custGeom>
            <a:solidFill>
              <a:srgbClr val="000000">
                <a:alpha val="0"/>
              </a:srgbClr>
            </a:solidFill>
            <a:ln cap="sq" cmpd="sng" w="38100">
              <a:solidFill>
                <a:srgbClr val="06D59F"/>
              </a:solidFill>
              <a:prstDash val="solid"/>
              <a:miter lim="8000"/>
              <a:headEnd len="sm" w="sm" type="none"/>
              <a:tailEnd len="sm" w="sm" type="none"/>
            </a:ln>
          </p:spPr>
        </p:sp>
        <p:sp>
          <p:nvSpPr>
            <p:cNvPr id="288" name="Google Shape;288;p16"/>
            <p:cNvSpPr txBox="1"/>
            <p:nvPr/>
          </p:nvSpPr>
          <p:spPr>
            <a:xfrm>
              <a:off x="0" y="-47625"/>
              <a:ext cx="1174659" cy="182371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9" name="Google Shape;289;p16"/>
          <p:cNvGrpSpPr/>
          <p:nvPr/>
        </p:nvGrpSpPr>
        <p:grpSpPr>
          <a:xfrm>
            <a:off x="9574889" y="1869088"/>
            <a:ext cx="4460033" cy="6924399"/>
            <a:chOff x="0" y="-47625"/>
            <a:chExt cx="1174659" cy="1823710"/>
          </a:xfrm>
        </p:grpSpPr>
        <p:sp>
          <p:nvSpPr>
            <p:cNvPr id="290" name="Google Shape;290;p16"/>
            <p:cNvSpPr/>
            <p:nvPr/>
          </p:nvSpPr>
          <p:spPr>
            <a:xfrm>
              <a:off x="0" y="0"/>
              <a:ext cx="1174659" cy="1776085"/>
            </a:xfrm>
            <a:custGeom>
              <a:rect b="b" l="l" r="r" t="t"/>
              <a:pathLst>
                <a:path extrusionOk="0" h="1776085" w="1174659">
                  <a:moveTo>
                    <a:pt x="0" y="0"/>
                  </a:moveTo>
                  <a:lnTo>
                    <a:pt x="1174659" y="0"/>
                  </a:lnTo>
                  <a:lnTo>
                    <a:pt x="1174659" y="1776085"/>
                  </a:lnTo>
                  <a:lnTo>
                    <a:pt x="0" y="1776085"/>
                  </a:lnTo>
                  <a:close/>
                </a:path>
              </a:pathLst>
            </a:custGeom>
            <a:solidFill>
              <a:srgbClr val="000000">
                <a:alpha val="0"/>
              </a:srgbClr>
            </a:solidFill>
            <a:ln cap="sq" cmpd="sng" w="38100">
              <a:solidFill>
                <a:srgbClr val="06D59F"/>
              </a:solidFill>
              <a:prstDash val="solid"/>
              <a:miter lim="8000"/>
              <a:headEnd len="sm" w="sm" type="none"/>
              <a:tailEnd len="sm" w="sm" type="none"/>
            </a:ln>
          </p:spPr>
        </p:sp>
        <p:sp>
          <p:nvSpPr>
            <p:cNvPr id="291" name="Google Shape;291;p16"/>
            <p:cNvSpPr txBox="1"/>
            <p:nvPr/>
          </p:nvSpPr>
          <p:spPr>
            <a:xfrm>
              <a:off x="0" y="-47625"/>
              <a:ext cx="1174659" cy="182371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2" name="Google Shape;292;p16"/>
          <p:cNvGrpSpPr/>
          <p:nvPr/>
        </p:nvGrpSpPr>
        <p:grpSpPr>
          <a:xfrm>
            <a:off x="463151" y="452860"/>
            <a:ext cx="2939098" cy="698968"/>
            <a:chOff x="0" y="0"/>
            <a:chExt cx="3918798" cy="931958"/>
          </a:xfrm>
        </p:grpSpPr>
        <p:grpSp>
          <p:nvGrpSpPr>
            <p:cNvPr id="293" name="Google Shape;293;p16"/>
            <p:cNvGrpSpPr/>
            <p:nvPr/>
          </p:nvGrpSpPr>
          <p:grpSpPr>
            <a:xfrm>
              <a:off x="0" y="0"/>
              <a:ext cx="931958" cy="931958"/>
              <a:chOff x="0" y="0"/>
              <a:chExt cx="812800" cy="812800"/>
            </a:xfrm>
          </p:grpSpPr>
          <p:sp>
            <p:nvSpPr>
              <p:cNvPr id="294" name="Google Shape;29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6" name="Google Shape;296;p16"/>
            <p:cNvSpPr/>
            <p:nvPr/>
          </p:nvSpPr>
          <p:spPr>
            <a:xfrm>
              <a:off x="126847" y="135566"/>
              <a:ext cx="678264" cy="675797"/>
            </a:xfrm>
            <a:custGeom>
              <a:rect b="b" l="l" r="r" t="t"/>
              <a:pathLst>
                <a:path extrusionOk="0" h="675797" w="678264">
                  <a:moveTo>
                    <a:pt x="0" y="0"/>
                  </a:moveTo>
                  <a:lnTo>
                    <a:pt x="678264" y="0"/>
                  </a:lnTo>
                  <a:lnTo>
                    <a:pt x="678264" y="675797"/>
                  </a:lnTo>
                  <a:lnTo>
                    <a:pt x="0" y="675797"/>
                  </a:lnTo>
                  <a:lnTo>
                    <a:pt x="0" y="0"/>
                  </a:lnTo>
                  <a:close/>
                </a:path>
              </a:pathLst>
            </a:custGeom>
            <a:blipFill rotWithShape="1">
              <a:blip r:embed="rId5">
                <a:alphaModFix/>
              </a:blip>
              <a:stretch>
                <a:fillRect b="0" l="0" r="0" t="0"/>
              </a:stretch>
            </a:blipFill>
            <a:ln>
              <a:noFill/>
            </a:ln>
          </p:spPr>
        </p:sp>
        <p:sp>
          <p:nvSpPr>
            <p:cNvPr id="297" name="Google Shape;297;p16"/>
            <p:cNvSpPr txBox="1"/>
            <p:nvPr/>
          </p:nvSpPr>
          <p:spPr>
            <a:xfrm>
              <a:off x="1080440" y="127336"/>
              <a:ext cx="2838358" cy="74011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50" u="none" cap="none" strike="noStrike">
                  <a:solidFill>
                    <a:srgbClr val="FFFFFF"/>
                  </a:solidFill>
                  <a:latin typeface="Teko"/>
                  <a:ea typeface="Teko"/>
                  <a:cs typeface="Teko"/>
                  <a:sym typeface="Teko"/>
                </a:rPr>
                <a:t>LOGO COMPANY</a:t>
              </a:r>
              <a:endParaRPr/>
            </a:p>
          </p:txBody>
        </p:sp>
      </p:grpSp>
      <p:sp>
        <p:nvSpPr>
          <p:cNvPr id="298" name="Google Shape;298;p16"/>
          <p:cNvSpPr txBox="1"/>
          <p:nvPr/>
        </p:nvSpPr>
        <p:spPr>
          <a:xfrm>
            <a:off x="5997427" y="2373790"/>
            <a:ext cx="2165120" cy="93345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6128" u="none" cap="none" strike="noStrike">
                <a:solidFill>
                  <a:srgbClr val="FFFFFF"/>
                </a:solidFill>
                <a:latin typeface="Teko"/>
                <a:ea typeface="Teko"/>
                <a:cs typeface="Teko"/>
                <a:sym typeface="Teko"/>
              </a:rPr>
              <a:t>MISSION</a:t>
            </a:r>
            <a:endParaRPr/>
          </a:p>
        </p:txBody>
      </p:sp>
      <p:sp>
        <p:nvSpPr>
          <p:cNvPr id="299" name="Google Shape;299;p16"/>
          <p:cNvSpPr txBox="1"/>
          <p:nvPr/>
        </p:nvSpPr>
        <p:spPr>
          <a:xfrm>
            <a:off x="11112208" y="2373790"/>
            <a:ext cx="1990951" cy="93345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6128" u="none" cap="none" strike="noStrike">
                <a:solidFill>
                  <a:srgbClr val="FFFFFF"/>
                </a:solidFill>
                <a:latin typeface="Teko"/>
                <a:ea typeface="Teko"/>
                <a:cs typeface="Teko"/>
                <a:sym typeface="Teko"/>
              </a:rPr>
              <a:t>VISION</a:t>
            </a:r>
            <a:endParaRPr/>
          </a:p>
        </p:txBody>
      </p:sp>
      <p:sp>
        <p:nvSpPr>
          <p:cNvPr id="300" name="Google Shape;300;p16"/>
          <p:cNvSpPr txBox="1"/>
          <p:nvPr/>
        </p:nvSpPr>
        <p:spPr>
          <a:xfrm>
            <a:off x="4675838" y="3706502"/>
            <a:ext cx="3963000" cy="4233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To explore the uncharted territories of human potential, pushing the boundaries of innovation and creativity. We strive to build a future where technology and humanity coexist harmoniously, enhancing the quality of life for all. By fostering a culture of inclusivity, collaboration</a:t>
            </a:r>
            <a:endParaRPr/>
          </a:p>
        </p:txBody>
      </p:sp>
      <p:sp>
        <p:nvSpPr>
          <p:cNvPr id="301" name="Google Shape;301;p16"/>
          <p:cNvSpPr txBox="1"/>
          <p:nvPr/>
        </p:nvSpPr>
        <p:spPr>
          <a:xfrm>
            <a:off x="9823480" y="3706502"/>
            <a:ext cx="3963000" cy="4233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To explore the uncharted territories of human potential, pushing the boundaries of innovation and creativity. We strive to build a future where technology and humanity coexist harmoniously, enhancing the quality of life for all. By fostering a culture of inclusivity, collaboration</a:t>
            </a:r>
            <a:endParaRPr/>
          </a:p>
        </p:txBody>
      </p:sp>
      <p:sp>
        <p:nvSpPr>
          <p:cNvPr id="302" name="Google Shape;302;p16"/>
          <p:cNvSpPr/>
          <p:nvPr/>
        </p:nvSpPr>
        <p:spPr>
          <a:xfrm>
            <a:off x="1767427" y="3470890"/>
            <a:ext cx="1469549" cy="1472226"/>
          </a:xfrm>
          <a:custGeom>
            <a:rect b="b" l="l" r="r" t="t"/>
            <a:pathLst>
              <a:path extrusionOk="0" h="1472226" w="1469549">
                <a:moveTo>
                  <a:pt x="0" y="0"/>
                </a:moveTo>
                <a:lnTo>
                  <a:pt x="1469549" y="0"/>
                </a:lnTo>
                <a:lnTo>
                  <a:pt x="1469549" y="1472226"/>
                </a:lnTo>
                <a:lnTo>
                  <a:pt x="0" y="1472226"/>
                </a:lnTo>
                <a:lnTo>
                  <a:pt x="0" y="0"/>
                </a:lnTo>
                <a:close/>
              </a:path>
            </a:pathLst>
          </a:custGeom>
          <a:blipFill rotWithShape="1">
            <a:blip r:embed="rId6">
              <a:alphaModFix/>
            </a:blip>
            <a:stretch>
              <a:fillRect b="0" l="0" r="0" t="0"/>
            </a:stretch>
          </a:blipFill>
          <a:ln>
            <a:noFill/>
          </a:ln>
        </p:spPr>
      </p:sp>
      <p:pic>
        <p:nvPicPr>
          <p:cNvPr id="303" name="Google Shape;303;p16"/>
          <p:cNvPicPr preferRelativeResize="0"/>
          <p:nvPr/>
        </p:nvPicPr>
        <p:blipFill>
          <a:blip r:embed="rId7">
            <a:alphaModFix/>
          </a:blip>
          <a:stretch>
            <a:fillRect/>
          </a:stretch>
        </p:blipFill>
        <p:spPr>
          <a:xfrm>
            <a:off x="851050" y="1909370"/>
            <a:ext cx="804175" cy="3746725"/>
          </a:xfrm>
          <a:prstGeom prst="rect">
            <a:avLst/>
          </a:prstGeom>
          <a:noFill/>
          <a:ln>
            <a:noFill/>
          </a:ln>
        </p:spPr>
      </p:pic>
      <p:pic>
        <p:nvPicPr>
          <p:cNvPr id="304" name="Google Shape;304;p16"/>
          <p:cNvPicPr preferRelativeResize="0"/>
          <p:nvPr/>
        </p:nvPicPr>
        <p:blipFill>
          <a:blip r:embed="rId8">
            <a:alphaModFix/>
          </a:blip>
          <a:stretch>
            <a:fillRect/>
          </a:stretch>
        </p:blipFill>
        <p:spPr>
          <a:xfrm>
            <a:off x="-4443700" y="6413648"/>
            <a:ext cx="7209276" cy="2349022"/>
          </a:xfrm>
          <a:prstGeom prst="rect">
            <a:avLst/>
          </a:prstGeom>
          <a:noFill/>
          <a:ln>
            <a:noFill/>
          </a:ln>
        </p:spPr>
      </p:pic>
      <p:pic>
        <p:nvPicPr>
          <p:cNvPr id="305" name="Google Shape;305;p16"/>
          <p:cNvPicPr preferRelativeResize="0"/>
          <p:nvPr/>
        </p:nvPicPr>
        <p:blipFill>
          <a:blip r:embed="rId8">
            <a:alphaModFix/>
          </a:blip>
          <a:stretch>
            <a:fillRect/>
          </a:stretch>
        </p:blipFill>
        <p:spPr>
          <a:xfrm>
            <a:off x="15447305" y="875401"/>
            <a:ext cx="7209246" cy="2349025"/>
          </a:xfrm>
          <a:prstGeom prst="rect">
            <a:avLst/>
          </a:prstGeom>
          <a:noFill/>
          <a:ln>
            <a:noFill/>
          </a:ln>
        </p:spPr>
      </p:pic>
      <p:pic>
        <p:nvPicPr>
          <p:cNvPr id="306" name="Google Shape;306;p16"/>
          <p:cNvPicPr preferRelativeResize="0"/>
          <p:nvPr/>
        </p:nvPicPr>
        <p:blipFill>
          <a:blip r:embed="rId9">
            <a:alphaModFix/>
          </a:blip>
          <a:stretch>
            <a:fillRect/>
          </a:stretch>
        </p:blipFill>
        <p:spPr>
          <a:xfrm>
            <a:off x="16078475" y="4419001"/>
            <a:ext cx="838675" cy="3907499"/>
          </a:xfrm>
          <a:prstGeom prst="rect">
            <a:avLst/>
          </a:prstGeom>
          <a:noFill/>
          <a:ln>
            <a:noFill/>
          </a:ln>
        </p:spPr>
      </p:pic>
      <p:pic>
        <p:nvPicPr>
          <p:cNvPr id="307" name="Google Shape;307;p16"/>
          <p:cNvPicPr preferRelativeResize="0"/>
          <p:nvPr/>
        </p:nvPicPr>
        <p:blipFill>
          <a:blip r:embed="rId10">
            <a:alphaModFix/>
          </a:blip>
          <a:stretch>
            <a:fillRect/>
          </a:stretch>
        </p:blipFill>
        <p:spPr>
          <a:xfrm>
            <a:off x="4807863" y="2316356"/>
            <a:ext cx="838675" cy="1048344"/>
          </a:xfrm>
          <a:prstGeom prst="rect">
            <a:avLst/>
          </a:prstGeom>
          <a:noFill/>
          <a:ln>
            <a:noFill/>
          </a:ln>
        </p:spPr>
      </p:pic>
      <p:pic>
        <p:nvPicPr>
          <p:cNvPr id="308" name="Google Shape;308;p16"/>
          <p:cNvPicPr preferRelativeResize="0"/>
          <p:nvPr/>
        </p:nvPicPr>
        <p:blipFill>
          <a:blip r:embed="rId11">
            <a:alphaModFix/>
          </a:blip>
          <a:stretch>
            <a:fillRect/>
          </a:stretch>
        </p:blipFill>
        <p:spPr>
          <a:xfrm>
            <a:off x="9998163" y="2381393"/>
            <a:ext cx="838675" cy="91825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312" name="Shape 312"/>
        <p:cNvGrpSpPr/>
        <p:nvPr/>
      </p:nvGrpSpPr>
      <p:grpSpPr>
        <a:xfrm>
          <a:off x="0" y="0"/>
          <a:ext cx="0" cy="0"/>
          <a:chOff x="0" y="0"/>
          <a:chExt cx="0" cy="0"/>
        </a:xfrm>
      </p:grpSpPr>
      <p:pic>
        <p:nvPicPr>
          <p:cNvPr id="313" name="Google Shape;313;p17"/>
          <p:cNvPicPr preferRelativeResize="0"/>
          <p:nvPr/>
        </p:nvPicPr>
        <p:blipFill>
          <a:blip r:embed="rId3">
            <a:alphaModFix/>
          </a:blip>
          <a:stretch>
            <a:fillRect/>
          </a:stretch>
        </p:blipFill>
        <p:spPr>
          <a:xfrm>
            <a:off x="10798475" y="545850"/>
            <a:ext cx="7088601" cy="9113051"/>
          </a:xfrm>
          <a:prstGeom prst="rect">
            <a:avLst/>
          </a:prstGeom>
          <a:noFill/>
          <a:ln>
            <a:noFill/>
          </a:ln>
        </p:spPr>
      </p:pic>
      <p:sp>
        <p:nvSpPr>
          <p:cNvPr id="314" name="Google Shape;314;p17"/>
          <p:cNvSpPr txBox="1"/>
          <p:nvPr/>
        </p:nvSpPr>
        <p:spPr>
          <a:xfrm>
            <a:off x="1464851" y="1809271"/>
            <a:ext cx="7378075" cy="18288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12002" u="none" cap="none" strike="noStrike">
                <a:solidFill>
                  <a:srgbClr val="FFFFFF"/>
                </a:solidFill>
                <a:latin typeface="Teko"/>
                <a:ea typeface="Teko"/>
                <a:cs typeface="Teko"/>
                <a:sym typeface="Teko"/>
              </a:rPr>
              <a:t>OUR PROJECTS</a:t>
            </a:r>
            <a:endParaRPr/>
          </a:p>
        </p:txBody>
      </p:sp>
      <p:grpSp>
        <p:nvGrpSpPr>
          <p:cNvPr id="315" name="Google Shape;315;p17"/>
          <p:cNvGrpSpPr/>
          <p:nvPr/>
        </p:nvGrpSpPr>
        <p:grpSpPr>
          <a:xfrm>
            <a:off x="463151" y="452860"/>
            <a:ext cx="2939098" cy="698968"/>
            <a:chOff x="0" y="0"/>
            <a:chExt cx="3918798" cy="931958"/>
          </a:xfrm>
        </p:grpSpPr>
        <p:grpSp>
          <p:nvGrpSpPr>
            <p:cNvPr id="316" name="Google Shape;316;p17"/>
            <p:cNvGrpSpPr/>
            <p:nvPr/>
          </p:nvGrpSpPr>
          <p:grpSpPr>
            <a:xfrm>
              <a:off x="0" y="0"/>
              <a:ext cx="931958" cy="931958"/>
              <a:chOff x="0" y="0"/>
              <a:chExt cx="812800" cy="812800"/>
            </a:xfrm>
          </p:grpSpPr>
          <p:sp>
            <p:nvSpPr>
              <p:cNvPr id="317" name="Google Shape;31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9" name="Google Shape;319;p17"/>
            <p:cNvSpPr/>
            <p:nvPr/>
          </p:nvSpPr>
          <p:spPr>
            <a:xfrm>
              <a:off x="126847" y="135566"/>
              <a:ext cx="678264" cy="675797"/>
            </a:xfrm>
            <a:custGeom>
              <a:rect b="b" l="l" r="r" t="t"/>
              <a:pathLst>
                <a:path extrusionOk="0" h="675797" w="678264">
                  <a:moveTo>
                    <a:pt x="0" y="0"/>
                  </a:moveTo>
                  <a:lnTo>
                    <a:pt x="678264" y="0"/>
                  </a:lnTo>
                  <a:lnTo>
                    <a:pt x="678264" y="675797"/>
                  </a:lnTo>
                  <a:lnTo>
                    <a:pt x="0" y="675797"/>
                  </a:lnTo>
                  <a:lnTo>
                    <a:pt x="0" y="0"/>
                  </a:lnTo>
                  <a:close/>
                </a:path>
              </a:pathLst>
            </a:custGeom>
            <a:blipFill rotWithShape="1">
              <a:blip r:embed="rId4">
                <a:alphaModFix/>
              </a:blip>
              <a:stretch>
                <a:fillRect b="0" l="0" r="0" t="0"/>
              </a:stretch>
            </a:blipFill>
            <a:ln>
              <a:noFill/>
            </a:ln>
          </p:spPr>
        </p:sp>
        <p:sp>
          <p:nvSpPr>
            <p:cNvPr id="320" name="Google Shape;320;p17"/>
            <p:cNvSpPr txBox="1"/>
            <p:nvPr/>
          </p:nvSpPr>
          <p:spPr>
            <a:xfrm>
              <a:off x="1080440" y="127336"/>
              <a:ext cx="2838358" cy="74011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50" u="none" cap="none" strike="noStrike">
                  <a:solidFill>
                    <a:srgbClr val="FFFFFF"/>
                  </a:solidFill>
                  <a:latin typeface="Teko"/>
                  <a:ea typeface="Teko"/>
                  <a:cs typeface="Teko"/>
                  <a:sym typeface="Teko"/>
                </a:rPr>
                <a:t>LOGO COMPANY</a:t>
              </a:r>
              <a:endParaRPr/>
            </a:p>
          </p:txBody>
        </p:sp>
      </p:grpSp>
      <p:sp>
        <p:nvSpPr>
          <p:cNvPr id="321" name="Google Shape;321;p17"/>
          <p:cNvSpPr txBox="1"/>
          <p:nvPr/>
        </p:nvSpPr>
        <p:spPr>
          <a:xfrm>
            <a:off x="1253384" y="4022949"/>
            <a:ext cx="9545100" cy="5011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span across a diverse array of fields, each one aimed at making a meaningful impact on society. From environmental conservation initiatives designed to protect our planet's natural resources, to cutting-edge technological advancements that push the boundaries of innovation, our work is driven by a commitment to excellence and a vision for a brighter future.</a:t>
            </a:r>
            <a:endParaRPr/>
          </a:p>
          <a:p>
            <a:pPr indent="0" lvl="0" marL="0" marR="0" rtl="0" algn="l">
              <a:lnSpc>
                <a:spcPct val="115000"/>
              </a:lnSpc>
              <a:spcBef>
                <a:spcPts val="0"/>
              </a:spcBef>
              <a:spcAft>
                <a:spcPts val="0"/>
              </a:spcAft>
              <a:buNone/>
            </a:pPr>
            <a:r>
              <a:t/>
            </a:r>
            <a:endParaRPr b="0" i="0" sz="22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One of our flagship projects involves partnering with local communities to develop sustainable agriculture practices. By providing education and resources, we empower farmers to increase their yields while preserving the environment for future generations. This initiative not only enhances food security but also promotes economic stability in rural areas.</a:t>
            </a:r>
            <a:endParaRPr/>
          </a:p>
        </p:txBody>
      </p:sp>
      <p:grpSp>
        <p:nvGrpSpPr>
          <p:cNvPr id="322" name="Google Shape;322;p17"/>
          <p:cNvGrpSpPr/>
          <p:nvPr/>
        </p:nvGrpSpPr>
        <p:grpSpPr>
          <a:xfrm>
            <a:off x="1028700" y="1528514"/>
            <a:ext cx="7286074" cy="1912221"/>
            <a:chOff x="0" y="-47625"/>
            <a:chExt cx="1918966" cy="503630"/>
          </a:xfrm>
        </p:grpSpPr>
        <p:sp>
          <p:nvSpPr>
            <p:cNvPr id="323" name="Google Shape;323;p17"/>
            <p:cNvSpPr/>
            <p:nvPr/>
          </p:nvSpPr>
          <p:spPr>
            <a:xfrm>
              <a:off x="0" y="0"/>
              <a:ext cx="1918966" cy="456005"/>
            </a:xfrm>
            <a:custGeom>
              <a:rect b="b" l="l" r="r" t="t"/>
              <a:pathLst>
                <a:path extrusionOk="0" h="456005" w="1918966">
                  <a:moveTo>
                    <a:pt x="0" y="0"/>
                  </a:moveTo>
                  <a:lnTo>
                    <a:pt x="1918966" y="0"/>
                  </a:lnTo>
                  <a:lnTo>
                    <a:pt x="1918966" y="456005"/>
                  </a:lnTo>
                  <a:lnTo>
                    <a:pt x="0" y="456005"/>
                  </a:lnTo>
                  <a:close/>
                </a:path>
              </a:pathLst>
            </a:custGeom>
            <a:solidFill>
              <a:srgbClr val="000000">
                <a:alpha val="0"/>
              </a:srgbClr>
            </a:solidFill>
            <a:ln cap="sq" cmpd="sng" w="38100">
              <a:solidFill>
                <a:srgbClr val="06D59F"/>
              </a:solidFill>
              <a:prstDash val="solid"/>
              <a:miter lim="8000"/>
              <a:headEnd len="sm" w="sm" type="none"/>
              <a:tailEnd len="sm" w="sm" type="none"/>
            </a:ln>
          </p:spPr>
        </p:sp>
        <p:sp>
          <p:nvSpPr>
            <p:cNvPr id="324" name="Google Shape;324;p17"/>
            <p:cNvSpPr txBox="1"/>
            <p:nvPr/>
          </p:nvSpPr>
          <p:spPr>
            <a:xfrm>
              <a:off x="0" y="-47625"/>
              <a:ext cx="1918966"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5" name="Google Shape;325;p17"/>
          <p:cNvGrpSpPr/>
          <p:nvPr/>
        </p:nvGrpSpPr>
        <p:grpSpPr>
          <a:xfrm>
            <a:off x="1253384" y="1725850"/>
            <a:ext cx="7286074" cy="1912221"/>
            <a:chOff x="0" y="-47625"/>
            <a:chExt cx="1918966" cy="503630"/>
          </a:xfrm>
        </p:grpSpPr>
        <p:sp>
          <p:nvSpPr>
            <p:cNvPr id="326" name="Google Shape;326;p17"/>
            <p:cNvSpPr/>
            <p:nvPr/>
          </p:nvSpPr>
          <p:spPr>
            <a:xfrm>
              <a:off x="0" y="0"/>
              <a:ext cx="1918966" cy="456005"/>
            </a:xfrm>
            <a:custGeom>
              <a:rect b="b" l="l" r="r" t="t"/>
              <a:pathLst>
                <a:path extrusionOk="0" h="456005" w="1918966">
                  <a:moveTo>
                    <a:pt x="0" y="0"/>
                  </a:moveTo>
                  <a:lnTo>
                    <a:pt x="1918966" y="0"/>
                  </a:lnTo>
                  <a:lnTo>
                    <a:pt x="1918966" y="456005"/>
                  </a:lnTo>
                  <a:lnTo>
                    <a:pt x="0" y="456005"/>
                  </a:lnTo>
                  <a:close/>
                </a:path>
              </a:pathLst>
            </a:custGeom>
            <a:solidFill>
              <a:srgbClr val="000000">
                <a:alpha val="0"/>
              </a:srgbClr>
            </a:solidFill>
            <a:ln cap="sq" cmpd="sng" w="38100">
              <a:solidFill>
                <a:srgbClr val="5CE1E6"/>
              </a:solidFill>
              <a:prstDash val="solid"/>
              <a:miter lim="8000"/>
              <a:headEnd len="sm" w="sm" type="none"/>
              <a:tailEnd len="sm" w="sm" type="none"/>
            </a:ln>
          </p:spPr>
        </p:sp>
        <p:sp>
          <p:nvSpPr>
            <p:cNvPr id="327" name="Google Shape;327;p17"/>
            <p:cNvSpPr txBox="1"/>
            <p:nvPr/>
          </p:nvSpPr>
          <p:spPr>
            <a:xfrm>
              <a:off x="0" y="-47625"/>
              <a:ext cx="1918966"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8" name="Google Shape;328;p17"/>
          <p:cNvGrpSpPr/>
          <p:nvPr/>
        </p:nvGrpSpPr>
        <p:grpSpPr>
          <a:xfrm rot="5400000">
            <a:off x="10847561" y="4961683"/>
            <a:ext cx="2809881" cy="409797"/>
            <a:chOff x="0" y="-47625"/>
            <a:chExt cx="812800" cy="118539"/>
          </a:xfrm>
        </p:grpSpPr>
        <p:sp>
          <p:nvSpPr>
            <p:cNvPr id="329" name="Google Shape;329;p17"/>
            <p:cNvSpPr/>
            <p:nvPr/>
          </p:nvSpPr>
          <p:spPr>
            <a:xfrm>
              <a:off x="0" y="0"/>
              <a:ext cx="812800" cy="70914"/>
            </a:xfrm>
            <a:custGeom>
              <a:rect b="b" l="l" r="r" t="t"/>
              <a:pathLst>
                <a:path extrusionOk="0" h="70914" w="812800">
                  <a:moveTo>
                    <a:pt x="0" y="0"/>
                  </a:moveTo>
                  <a:lnTo>
                    <a:pt x="812800" y="0"/>
                  </a:lnTo>
                  <a:lnTo>
                    <a:pt x="812800" y="70914"/>
                  </a:lnTo>
                  <a:lnTo>
                    <a:pt x="0" y="70914"/>
                  </a:lnTo>
                  <a:close/>
                </a:path>
              </a:pathLst>
            </a:custGeom>
            <a:solidFill>
              <a:srgbClr val="5CE1E6"/>
            </a:solidFill>
            <a:ln>
              <a:noFill/>
            </a:ln>
          </p:spPr>
        </p:sp>
        <p:sp>
          <p:nvSpPr>
            <p:cNvPr id="330" name="Google Shape;330;p17"/>
            <p:cNvSpPr txBox="1"/>
            <p:nvPr/>
          </p:nvSpPr>
          <p:spPr>
            <a:xfrm>
              <a:off x="0" y="-47625"/>
              <a:ext cx="812800" cy="1185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1" name="Google Shape;331;p17"/>
          <p:cNvGrpSpPr/>
          <p:nvPr/>
        </p:nvGrpSpPr>
        <p:grpSpPr>
          <a:xfrm rot="5400000">
            <a:off x="16059257" y="4961683"/>
            <a:ext cx="2809881" cy="409797"/>
            <a:chOff x="0" y="-47625"/>
            <a:chExt cx="812800" cy="118539"/>
          </a:xfrm>
        </p:grpSpPr>
        <p:sp>
          <p:nvSpPr>
            <p:cNvPr id="332" name="Google Shape;332;p17"/>
            <p:cNvSpPr/>
            <p:nvPr/>
          </p:nvSpPr>
          <p:spPr>
            <a:xfrm>
              <a:off x="0" y="0"/>
              <a:ext cx="812800" cy="70914"/>
            </a:xfrm>
            <a:custGeom>
              <a:rect b="b" l="l" r="r" t="t"/>
              <a:pathLst>
                <a:path extrusionOk="0" h="70914" w="812800">
                  <a:moveTo>
                    <a:pt x="0" y="0"/>
                  </a:moveTo>
                  <a:lnTo>
                    <a:pt x="812800" y="0"/>
                  </a:lnTo>
                  <a:lnTo>
                    <a:pt x="812800" y="70914"/>
                  </a:lnTo>
                  <a:lnTo>
                    <a:pt x="0" y="70914"/>
                  </a:lnTo>
                  <a:close/>
                </a:path>
              </a:pathLst>
            </a:custGeom>
            <a:solidFill>
              <a:srgbClr val="5CE1E6"/>
            </a:solidFill>
            <a:ln>
              <a:noFill/>
            </a:ln>
          </p:spPr>
        </p:sp>
        <p:sp>
          <p:nvSpPr>
            <p:cNvPr id="333" name="Google Shape;333;p17"/>
            <p:cNvSpPr txBox="1"/>
            <p:nvPr/>
          </p:nvSpPr>
          <p:spPr>
            <a:xfrm>
              <a:off x="0" y="-47625"/>
              <a:ext cx="812800" cy="1185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4" name="Google Shape;334;p17"/>
          <p:cNvSpPr/>
          <p:nvPr/>
        </p:nvSpPr>
        <p:spPr>
          <a:xfrm>
            <a:off x="9959198" y="1374914"/>
            <a:ext cx="1469549" cy="1472226"/>
          </a:xfrm>
          <a:custGeom>
            <a:rect b="b" l="l" r="r" t="t"/>
            <a:pathLst>
              <a:path extrusionOk="0" h="1472226" w="1469549">
                <a:moveTo>
                  <a:pt x="0" y="0"/>
                </a:moveTo>
                <a:lnTo>
                  <a:pt x="1469549" y="0"/>
                </a:lnTo>
                <a:lnTo>
                  <a:pt x="1469549" y="1472226"/>
                </a:lnTo>
                <a:lnTo>
                  <a:pt x="0" y="1472226"/>
                </a:lnTo>
                <a:lnTo>
                  <a:pt x="0" y="0"/>
                </a:lnTo>
                <a:close/>
              </a:path>
            </a:pathLst>
          </a:custGeom>
          <a:blipFill rotWithShape="1">
            <a:blip r:embed="rId5">
              <a:alphaModFix/>
            </a:blip>
            <a:stretch>
              <a:fillRect b="0" l="0" r="0" t="0"/>
            </a:stretch>
          </a:blipFill>
          <a:ln>
            <a:noFill/>
          </a:ln>
        </p:spPr>
      </p:sp>
      <p:pic>
        <p:nvPicPr>
          <p:cNvPr id="335" name="Google Shape;335;p17"/>
          <p:cNvPicPr preferRelativeResize="0"/>
          <p:nvPr/>
        </p:nvPicPr>
        <p:blipFill>
          <a:blip r:embed="rId6">
            <a:alphaModFix/>
          </a:blip>
          <a:stretch>
            <a:fillRect/>
          </a:stretch>
        </p:blipFill>
        <p:spPr>
          <a:xfrm>
            <a:off x="-2885622" y="6343550"/>
            <a:ext cx="7317873" cy="1542850"/>
          </a:xfrm>
          <a:prstGeom prst="rect">
            <a:avLst/>
          </a:prstGeom>
          <a:noFill/>
          <a:ln>
            <a:noFill/>
          </a:ln>
        </p:spPr>
      </p:pic>
      <p:pic>
        <p:nvPicPr>
          <p:cNvPr id="336" name="Google Shape;336;p17"/>
          <p:cNvPicPr preferRelativeResize="0"/>
          <p:nvPr/>
        </p:nvPicPr>
        <p:blipFill>
          <a:blip r:embed="rId6">
            <a:alphaModFix/>
          </a:blip>
          <a:stretch>
            <a:fillRect/>
          </a:stretch>
        </p:blipFill>
        <p:spPr>
          <a:xfrm>
            <a:off x="13805266" y="-391025"/>
            <a:ext cx="7317873" cy="1542850"/>
          </a:xfrm>
          <a:prstGeom prst="rect">
            <a:avLst/>
          </a:prstGeom>
          <a:noFill/>
          <a:ln>
            <a:noFill/>
          </a:ln>
        </p:spPr>
      </p:pic>
      <p:pic>
        <p:nvPicPr>
          <p:cNvPr id="337" name="Google Shape;337;p17"/>
          <p:cNvPicPr preferRelativeResize="0"/>
          <p:nvPr/>
        </p:nvPicPr>
        <p:blipFill>
          <a:blip r:embed="rId7">
            <a:alphaModFix/>
          </a:blip>
          <a:stretch>
            <a:fillRect/>
          </a:stretch>
        </p:blipFill>
        <p:spPr>
          <a:xfrm>
            <a:off x="12244149" y="1374923"/>
            <a:ext cx="5006251" cy="7482166"/>
          </a:xfrm>
          <a:prstGeom prst="rect">
            <a:avLst/>
          </a:prstGeom>
          <a:noFill/>
          <a:ln>
            <a:noFill/>
          </a:ln>
        </p:spPr>
      </p:pic>
      <p:pic>
        <p:nvPicPr>
          <p:cNvPr id="338" name="Google Shape;338;p17"/>
          <p:cNvPicPr preferRelativeResize="0"/>
          <p:nvPr/>
        </p:nvPicPr>
        <p:blipFill>
          <a:blip r:embed="rId8">
            <a:alphaModFix/>
          </a:blip>
          <a:stretch>
            <a:fillRect/>
          </a:stretch>
        </p:blipFill>
        <p:spPr>
          <a:xfrm>
            <a:off x="2382874" y="8947575"/>
            <a:ext cx="7286124" cy="237405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342" name="Shape 342"/>
        <p:cNvGrpSpPr/>
        <p:nvPr/>
      </p:nvGrpSpPr>
      <p:grpSpPr>
        <a:xfrm>
          <a:off x="0" y="0"/>
          <a:ext cx="0" cy="0"/>
          <a:chOff x="0" y="0"/>
          <a:chExt cx="0" cy="0"/>
        </a:xfrm>
      </p:grpSpPr>
      <p:pic>
        <p:nvPicPr>
          <p:cNvPr id="343" name="Google Shape;343;p18"/>
          <p:cNvPicPr preferRelativeResize="0"/>
          <p:nvPr/>
        </p:nvPicPr>
        <p:blipFill>
          <a:blip r:embed="rId3">
            <a:alphaModFix/>
          </a:blip>
          <a:stretch>
            <a:fillRect/>
          </a:stretch>
        </p:blipFill>
        <p:spPr>
          <a:xfrm>
            <a:off x="-1856557" y="453175"/>
            <a:ext cx="23501435" cy="10706476"/>
          </a:xfrm>
          <a:prstGeom prst="rect">
            <a:avLst/>
          </a:prstGeom>
          <a:noFill/>
          <a:ln>
            <a:noFill/>
          </a:ln>
        </p:spPr>
      </p:pic>
      <p:grpSp>
        <p:nvGrpSpPr>
          <p:cNvPr id="344" name="Google Shape;344;p18"/>
          <p:cNvGrpSpPr/>
          <p:nvPr/>
        </p:nvGrpSpPr>
        <p:grpSpPr>
          <a:xfrm>
            <a:off x="928841" y="3523784"/>
            <a:ext cx="1731395" cy="1912221"/>
            <a:chOff x="0" y="-47625"/>
            <a:chExt cx="456005" cy="503630"/>
          </a:xfrm>
        </p:grpSpPr>
        <p:sp>
          <p:nvSpPr>
            <p:cNvPr id="345" name="Google Shape;345;p18"/>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06D59F"/>
              </a:solidFill>
              <a:prstDash val="solid"/>
              <a:miter lim="8000"/>
              <a:headEnd len="sm" w="sm" type="none"/>
              <a:tailEnd len="sm" w="sm" type="none"/>
            </a:ln>
          </p:spPr>
        </p:sp>
        <p:sp>
          <p:nvSpPr>
            <p:cNvPr id="346" name="Google Shape;346;p18"/>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7" name="Google Shape;347;p18"/>
          <p:cNvGrpSpPr/>
          <p:nvPr/>
        </p:nvGrpSpPr>
        <p:grpSpPr>
          <a:xfrm>
            <a:off x="928841" y="6545789"/>
            <a:ext cx="1731395" cy="1912221"/>
            <a:chOff x="0" y="-47625"/>
            <a:chExt cx="456005" cy="503630"/>
          </a:xfrm>
        </p:grpSpPr>
        <p:sp>
          <p:nvSpPr>
            <p:cNvPr id="348" name="Google Shape;348;p18"/>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06D59F"/>
              </a:solidFill>
              <a:prstDash val="solid"/>
              <a:miter lim="8000"/>
              <a:headEnd len="sm" w="sm" type="none"/>
              <a:tailEnd len="sm" w="sm" type="none"/>
            </a:ln>
          </p:spPr>
        </p:sp>
        <p:sp>
          <p:nvSpPr>
            <p:cNvPr id="349" name="Google Shape;349;p18"/>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0" name="Google Shape;350;p18"/>
          <p:cNvGrpSpPr/>
          <p:nvPr/>
        </p:nvGrpSpPr>
        <p:grpSpPr>
          <a:xfrm>
            <a:off x="7291935" y="3523784"/>
            <a:ext cx="1731395" cy="1912221"/>
            <a:chOff x="0" y="-47625"/>
            <a:chExt cx="456005" cy="503630"/>
          </a:xfrm>
        </p:grpSpPr>
        <p:sp>
          <p:nvSpPr>
            <p:cNvPr id="351" name="Google Shape;351;p18"/>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06D59F"/>
              </a:solidFill>
              <a:prstDash val="solid"/>
              <a:miter lim="8000"/>
              <a:headEnd len="sm" w="sm" type="none"/>
              <a:tailEnd len="sm" w="sm" type="none"/>
            </a:ln>
          </p:spPr>
        </p:sp>
        <p:sp>
          <p:nvSpPr>
            <p:cNvPr id="352" name="Google Shape;352;p18"/>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3" name="Google Shape;353;p18"/>
          <p:cNvGrpSpPr/>
          <p:nvPr/>
        </p:nvGrpSpPr>
        <p:grpSpPr>
          <a:xfrm>
            <a:off x="7291935" y="6545789"/>
            <a:ext cx="1731395" cy="1912221"/>
            <a:chOff x="0" y="-47625"/>
            <a:chExt cx="456005" cy="503630"/>
          </a:xfrm>
        </p:grpSpPr>
        <p:sp>
          <p:nvSpPr>
            <p:cNvPr id="354" name="Google Shape;354;p18"/>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06D59F"/>
              </a:solidFill>
              <a:prstDash val="solid"/>
              <a:miter lim="8000"/>
              <a:headEnd len="sm" w="sm" type="none"/>
              <a:tailEnd len="sm" w="sm" type="none"/>
            </a:ln>
          </p:spPr>
        </p:sp>
        <p:sp>
          <p:nvSpPr>
            <p:cNvPr id="355" name="Google Shape;355;p18"/>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6" name="Google Shape;356;p18"/>
          <p:cNvGrpSpPr/>
          <p:nvPr/>
        </p:nvGrpSpPr>
        <p:grpSpPr>
          <a:xfrm>
            <a:off x="1079364" y="3635104"/>
            <a:ext cx="1731395" cy="1912221"/>
            <a:chOff x="0" y="-47625"/>
            <a:chExt cx="456005" cy="503630"/>
          </a:xfrm>
        </p:grpSpPr>
        <p:sp>
          <p:nvSpPr>
            <p:cNvPr id="357" name="Google Shape;357;p18"/>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5CE1E6"/>
              </a:solidFill>
              <a:prstDash val="solid"/>
              <a:miter lim="8000"/>
              <a:headEnd len="sm" w="sm" type="none"/>
              <a:tailEnd len="sm" w="sm" type="none"/>
            </a:ln>
          </p:spPr>
        </p:sp>
        <p:sp>
          <p:nvSpPr>
            <p:cNvPr id="358" name="Google Shape;358;p18"/>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9" name="Google Shape;359;p18"/>
          <p:cNvGrpSpPr/>
          <p:nvPr/>
        </p:nvGrpSpPr>
        <p:grpSpPr>
          <a:xfrm>
            <a:off x="1079364" y="6657108"/>
            <a:ext cx="1731395" cy="1912221"/>
            <a:chOff x="0" y="-47625"/>
            <a:chExt cx="456005" cy="503630"/>
          </a:xfrm>
        </p:grpSpPr>
        <p:sp>
          <p:nvSpPr>
            <p:cNvPr id="360" name="Google Shape;360;p18"/>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5CE1E6"/>
              </a:solidFill>
              <a:prstDash val="solid"/>
              <a:miter lim="8000"/>
              <a:headEnd len="sm" w="sm" type="none"/>
              <a:tailEnd len="sm" w="sm" type="none"/>
            </a:ln>
          </p:spPr>
        </p:sp>
        <p:sp>
          <p:nvSpPr>
            <p:cNvPr id="361" name="Google Shape;361;p18"/>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2" name="Google Shape;362;p18"/>
          <p:cNvGrpSpPr/>
          <p:nvPr/>
        </p:nvGrpSpPr>
        <p:grpSpPr>
          <a:xfrm>
            <a:off x="7442458" y="3635103"/>
            <a:ext cx="1731405" cy="1912233"/>
            <a:chOff x="0" y="-47625"/>
            <a:chExt cx="456005" cy="503630"/>
          </a:xfrm>
        </p:grpSpPr>
        <p:sp>
          <p:nvSpPr>
            <p:cNvPr id="363" name="Google Shape;363;p18"/>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5CE1E6"/>
              </a:solidFill>
              <a:prstDash val="solid"/>
              <a:miter lim="8000"/>
              <a:headEnd len="sm" w="sm" type="none"/>
              <a:tailEnd len="sm" w="sm" type="none"/>
            </a:ln>
          </p:spPr>
        </p:sp>
        <p:sp>
          <p:nvSpPr>
            <p:cNvPr id="364" name="Google Shape;364;p18"/>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5" name="Google Shape;365;p18"/>
          <p:cNvGrpSpPr/>
          <p:nvPr/>
        </p:nvGrpSpPr>
        <p:grpSpPr>
          <a:xfrm>
            <a:off x="7442458" y="6657108"/>
            <a:ext cx="1731395" cy="1912221"/>
            <a:chOff x="0" y="-47625"/>
            <a:chExt cx="456005" cy="503630"/>
          </a:xfrm>
        </p:grpSpPr>
        <p:sp>
          <p:nvSpPr>
            <p:cNvPr id="366" name="Google Shape;366;p18"/>
            <p:cNvSpPr/>
            <p:nvPr/>
          </p:nvSpPr>
          <p:spPr>
            <a:xfrm>
              <a:off x="0" y="0"/>
              <a:ext cx="456005" cy="456005"/>
            </a:xfrm>
            <a:custGeom>
              <a:rect b="b" l="l" r="r" t="t"/>
              <a:pathLst>
                <a:path extrusionOk="0" h="456005" w="456005">
                  <a:moveTo>
                    <a:pt x="0" y="0"/>
                  </a:moveTo>
                  <a:lnTo>
                    <a:pt x="456005" y="0"/>
                  </a:lnTo>
                  <a:lnTo>
                    <a:pt x="456005" y="456005"/>
                  </a:lnTo>
                  <a:lnTo>
                    <a:pt x="0" y="456005"/>
                  </a:lnTo>
                  <a:close/>
                </a:path>
              </a:pathLst>
            </a:custGeom>
            <a:solidFill>
              <a:srgbClr val="000000">
                <a:alpha val="0"/>
              </a:srgbClr>
            </a:solidFill>
            <a:ln cap="sq" cmpd="sng" w="38100">
              <a:solidFill>
                <a:srgbClr val="5CE1E6"/>
              </a:solidFill>
              <a:prstDash val="solid"/>
              <a:miter lim="8000"/>
              <a:headEnd len="sm" w="sm" type="none"/>
              <a:tailEnd len="sm" w="sm" type="none"/>
            </a:ln>
          </p:spPr>
        </p:sp>
        <p:sp>
          <p:nvSpPr>
            <p:cNvPr id="367" name="Google Shape;367;p18"/>
            <p:cNvSpPr txBox="1"/>
            <p:nvPr/>
          </p:nvSpPr>
          <p:spPr>
            <a:xfrm>
              <a:off x="0" y="-47625"/>
              <a:ext cx="456005" cy="503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8" name="Google Shape;368;p18"/>
          <p:cNvSpPr txBox="1"/>
          <p:nvPr/>
        </p:nvSpPr>
        <p:spPr>
          <a:xfrm>
            <a:off x="1028700" y="1359042"/>
            <a:ext cx="7472958" cy="18288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12002" u="none" cap="none" strike="noStrike">
                <a:solidFill>
                  <a:srgbClr val="FFFFFF"/>
                </a:solidFill>
                <a:latin typeface="Teko"/>
                <a:ea typeface="Teko"/>
                <a:cs typeface="Teko"/>
                <a:sym typeface="Teko"/>
              </a:rPr>
              <a:t>WHAT WE OFFER</a:t>
            </a:r>
            <a:endParaRPr/>
          </a:p>
        </p:txBody>
      </p:sp>
      <p:sp>
        <p:nvSpPr>
          <p:cNvPr id="369" name="Google Shape;369;p18"/>
          <p:cNvSpPr txBox="1"/>
          <p:nvPr/>
        </p:nvSpPr>
        <p:spPr>
          <a:xfrm>
            <a:off x="3311818" y="3704610"/>
            <a:ext cx="3870752" cy="92964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6128" u="none" cap="none" strike="noStrike">
                <a:solidFill>
                  <a:srgbClr val="FFFFFF"/>
                </a:solidFill>
                <a:latin typeface="Teko"/>
                <a:ea typeface="Teko"/>
                <a:cs typeface="Teko"/>
                <a:sym typeface="Teko"/>
              </a:rPr>
              <a:t>SERVICE ONE</a:t>
            </a:r>
            <a:endParaRPr/>
          </a:p>
        </p:txBody>
      </p:sp>
      <p:sp>
        <p:nvSpPr>
          <p:cNvPr id="370" name="Google Shape;370;p18"/>
          <p:cNvSpPr txBox="1"/>
          <p:nvPr/>
        </p:nvSpPr>
        <p:spPr>
          <a:xfrm>
            <a:off x="9658744" y="3704610"/>
            <a:ext cx="4032753" cy="92964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6128" u="none" cap="none" strike="noStrike">
                <a:solidFill>
                  <a:srgbClr val="FFFFFF"/>
                </a:solidFill>
                <a:latin typeface="Teko"/>
                <a:ea typeface="Teko"/>
                <a:cs typeface="Teko"/>
                <a:sym typeface="Teko"/>
              </a:rPr>
              <a:t>SERVICE TWO</a:t>
            </a:r>
            <a:endParaRPr/>
          </a:p>
        </p:txBody>
      </p:sp>
      <p:sp>
        <p:nvSpPr>
          <p:cNvPr id="371" name="Google Shape;371;p18"/>
          <p:cNvSpPr txBox="1"/>
          <p:nvPr/>
        </p:nvSpPr>
        <p:spPr>
          <a:xfrm>
            <a:off x="3311818" y="6697806"/>
            <a:ext cx="3870752" cy="92964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6128" u="none" cap="none" strike="noStrike">
                <a:solidFill>
                  <a:srgbClr val="FFFFFF"/>
                </a:solidFill>
                <a:latin typeface="Teko"/>
                <a:ea typeface="Teko"/>
                <a:cs typeface="Teko"/>
                <a:sym typeface="Teko"/>
              </a:rPr>
              <a:t>SERVICE THREE</a:t>
            </a:r>
            <a:endParaRPr/>
          </a:p>
        </p:txBody>
      </p:sp>
      <p:sp>
        <p:nvSpPr>
          <p:cNvPr id="372" name="Google Shape;372;p18"/>
          <p:cNvSpPr txBox="1"/>
          <p:nvPr/>
        </p:nvSpPr>
        <p:spPr>
          <a:xfrm>
            <a:off x="9658744" y="6697806"/>
            <a:ext cx="4032753" cy="92964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6128" u="none" cap="none" strike="noStrike">
                <a:solidFill>
                  <a:srgbClr val="FFFFFF"/>
                </a:solidFill>
                <a:latin typeface="Teko"/>
                <a:ea typeface="Teko"/>
                <a:cs typeface="Teko"/>
                <a:sym typeface="Teko"/>
              </a:rPr>
              <a:t>SERVICE FOUR</a:t>
            </a:r>
            <a:endParaRPr/>
          </a:p>
        </p:txBody>
      </p:sp>
      <p:sp>
        <p:nvSpPr>
          <p:cNvPr id="373" name="Google Shape;373;p18"/>
          <p:cNvSpPr txBox="1"/>
          <p:nvPr/>
        </p:nvSpPr>
        <p:spPr>
          <a:xfrm>
            <a:off x="3311818" y="4616676"/>
            <a:ext cx="3870752" cy="7645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Elaborate on what you want to discuss. </a:t>
            </a:r>
            <a:endParaRPr/>
          </a:p>
        </p:txBody>
      </p:sp>
      <p:sp>
        <p:nvSpPr>
          <p:cNvPr id="374" name="Google Shape;374;p18"/>
          <p:cNvSpPr txBox="1"/>
          <p:nvPr/>
        </p:nvSpPr>
        <p:spPr>
          <a:xfrm>
            <a:off x="9658744" y="4616676"/>
            <a:ext cx="3870752" cy="7645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Elaborate on what you want to discuss. </a:t>
            </a:r>
            <a:endParaRPr/>
          </a:p>
        </p:txBody>
      </p:sp>
      <p:sp>
        <p:nvSpPr>
          <p:cNvPr id="375" name="Google Shape;375;p18"/>
          <p:cNvSpPr txBox="1"/>
          <p:nvPr/>
        </p:nvSpPr>
        <p:spPr>
          <a:xfrm>
            <a:off x="3311818" y="7609872"/>
            <a:ext cx="3494342" cy="7645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Elaborate on what you want to discuss. </a:t>
            </a:r>
            <a:endParaRPr/>
          </a:p>
        </p:txBody>
      </p:sp>
      <p:sp>
        <p:nvSpPr>
          <p:cNvPr id="376" name="Google Shape;376;p18"/>
          <p:cNvSpPr txBox="1"/>
          <p:nvPr/>
        </p:nvSpPr>
        <p:spPr>
          <a:xfrm>
            <a:off x="9658744" y="7609872"/>
            <a:ext cx="3870752" cy="7645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Elaborate on what you want to discuss. </a:t>
            </a:r>
            <a:endParaRPr/>
          </a:p>
        </p:txBody>
      </p:sp>
      <p:grpSp>
        <p:nvGrpSpPr>
          <p:cNvPr id="377" name="Google Shape;377;p18"/>
          <p:cNvGrpSpPr/>
          <p:nvPr/>
        </p:nvGrpSpPr>
        <p:grpSpPr>
          <a:xfrm>
            <a:off x="463151" y="452860"/>
            <a:ext cx="2939098" cy="698968"/>
            <a:chOff x="0" y="0"/>
            <a:chExt cx="3918798" cy="931958"/>
          </a:xfrm>
        </p:grpSpPr>
        <p:grpSp>
          <p:nvGrpSpPr>
            <p:cNvPr id="378" name="Google Shape;378;p18"/>
            <p:cNvGrpSpPr/>
            <p:nvPr/>
          </p:nvGrpSpPr>
          <p:grpSpPr>
            <a:xfrm>
              <a:off x="0" y="0"/>
              <a:ext cx="931958" cy="931958"/>
              <a:chOff x="0" y="0"/>
              <a:chExt cx="812800" cy="812800"/>
            </a:xfrm>
          </p:grpSpPr>
          <p:sp>
            <p:nvSpPr>
              <p:cNvPr id="379" name="Google Shape;37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1" name="Google Shape;381;p18"/>
            <p:cNvSpPr/>
            <p:nvPr/>
          </p:nvSpPr>
          <p:spPr>
            <a:xfrm>
              <a:off x="126847" y="135566"/>
              <a:ext cx="678264" cy="675797"/>
            </a:xfrm>
            <a:custGeom>
              <a:rect b="b" l="l" r="r" t="t"/>
              <a:pathLst>
                <a:path extrusionOk="0" h="675797" w="678264">
                  <a:moveTo>
                    <a:pt x="0" y="0"/>
                  </a:moveTo>
                  <a:lnTo>
                    <a:pt x="678264" y="0"/>
                  </a:lnTo>
                  <a:lnTo>
                    <a:pt x="678264" y="675797"/>
                  </a:lnTo>
                  <a:lnTo>
                    <a:pt x="0" y="675797"/>
                  </a:lnTo>
                  <a:lnTo>
                    <a:pt x="0" y="0"/>
                  </a:lnTo>
                  <a:close/>
                </a:path>
              </a:pathLst>
            </a:custGeom>
            <a:blipFill rotWithShape="1">
              <a:blip r:embed="rId4">
                <a:alphaModFix/>
              </a:blip>
              <a:stretch>
                <a:fillRect b="0" l="0" r="0" t="0"/>
              </a:stretch>
            </a:blipFill>
            <a:ln>
              <a:noFill/>
            </a:ln>
          </p:spPr>
        </p:sp>
        <p:sp>
          <p:nvSpPr>
            <p:cNvPr id="382" name="Google Shape;382;p18"/>
            <p:cNvSpPr txBox="1"/>
            <p:nvPr/>
          </p:nvSpPr>
          <p:spPr>
            <a:xfrm>
              <a:off x="1080440" y="127336"/>
              <a:ext cx="2838358" cy="74011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50" u="none" cap="none" strike="noStrike">
                  <a:solidFill>
                    <a:srgbClr val="FFFFFF"/>
                  </a:solidFill>
                  <a:latin typeface="Teko"/>
                  <a:ea typeface="Teko"/>
                  <a:cs typeface="Teko"/>
                  <a:sym typeface="Teko"/>
                </a:rPr>
                <a:t>LOGO COMPANY</a:t>
              </a:r>
              <a:endParaRPr/>
            </a:p>
          </p:txBody>
        </p:sp>
      </p:grpSp>
      <p:sp>
        <p:nvSpPr>
          <p:cNvPr id="383" name="Google Shape;383;p18"/>
          <p:cNvSpPr/>
          <p:nvPr/>
        </p:nvSpPr>
        <p:spPr>
          <a:xfrm>
            <a:off x="15093751" y="5381216"/>
            <a:ext cx="1469549" cy="1472226"/>
          </a:xfrm>
          <a:custGeom>
            <a:rect b="b" l="l" r="r" t="t"/>
            <a:pathLst>
              <a:path extrusionOk="0" h="1472226" w="1469549">
                <a:moveTo>
                  <a:pt x="0" y="0"/>
                </a:moveTo>
                <a:lnTo>
                  <a:pt x="1469549" y="0"/>
                </a:lnTo>
                <a:lnTo>
                  <a:pt x="1469549" y="1472226"/>
                </a:lnTo>
                <a:lnTo>
                  <a:pt x="0" y="1472226"/>
                </a:lnTo>
                <a:lnTo>
                  <a:pt x="0" y="0"/>
                </a:lnTo>
                <a:close/>
              </a:path>
            </a:pathLst>
          </a:custGeom>
          <a:blipFill rotWithShape="1">
            <a:blip r:embed="rId5">
              <a:alphaModFix/>
            </a:blip>
            <a:stretch>
              <a:fillRect b="0" l="0" r="0" t="0"/>
            </a:stretch>
          </a:blipFill>
          <a:ln>
            <a:noFill/>
          </a:ln>
        </p:spPr>
      </p:sp>
      <p:pic>
        <p:nvPicPr>
          <p:cNvPr id="384" name="Google Shape;384;p18"/>
          <p:cNvPicPr preferRelativeResize="0"/>
          <p:nvPr/>
        </p:nvPicPr>
        <p:blipFill>
          <a:blip r:embed="rId6">
            <a:alphaModFix/>
          </a:blip>
          <a:stretch>
            <a:fillRect/>
          </a:stretch>
        </p:blipFill>
        <p:spPr>
          <a:xfrm>
            <a:off x="14176375" y="1976375"/>
            <a:ext cx="4684310" cy="2422925"/>
          </a:xfrm>
          <a:prstGeom prst="rect">
            <a:avLst/>
          </a:prstGeom>
          <a:noFill/>
          <a:ln>
            <a:noFill/>
          </a:ln>
        </p:spPr>
      </p:pic>
      <p:pic>
        <p:nvPicPr>
          <p:cNvPr id="385" name="Google Shape;385;p18"/>
          <p:cNvPicPr preferRelativeResize="0"/>
          <p:nvPr/>
        </p:nvPicPr>
        <p:blipFill>
          <a:blip r:embed="rId7">
            <a:alphaModFix/>
          </a:blip>
          <a:stretch>
            <a:fillRect/>
          </a:stretch>
        </p:blipFill>
        <p:spPr>
          <a:xfrm>
            <a:off x="7745564" y="4098277"/>
            <a:ext cx="1134650" cy="1071936"/>
          </a:xfrm>
          <a:prstGeom prst="rect">
            <a:avLst/>
          </a:prstGeom>
          <a:noFill/>
          <a:ln>
            <a:noFill/>
          </a:ln>
        </p:spPr>
      </p:pic>
      <p:pic>
        <p:nvPicPr>
          <p:cNvPr id="386" name="Google Shape;386;p18"/>
          <p:cNvPicPr preferRelativeResize="0"/>
          <p:nvPr/>
        </p:nvPicPr>
        <p:blipFill>
          <a:blip r:embed="rId8">
            <a:alphaModFix/>
          </a:blip>
          <a:stretch>
            <a:fillRect/>
          </a:stretch>
        </p:blipFill>
        <p:spPr>
          <a:xfrm>
            <a:off x="7745575" y="7194000"/>
            <a:ext cx="961710" cy="929650"/>
          </a:xfrm>
          <a:prstGeom prst="rect">
            <a:avLst/>
          </a:prstGeom>
          <a:noFill/>
          <a:ln>
            <a:noFill/>
          </a:ln>
        </p:spPr>
      </p:pic>
      <p:pic>
        <p:nvPicPr>
          <p:cNvPr id="387" name="Google Shape;387;p18"/>
          <p:cNvPicPr preferRelativeResize="0"/>
          <p:nvPr/>
        </p:nvPicPr>
        <p:blipFill>
          <a:blip r:embed="rId9">
            <a:alphaModFix/>
          </a:blip>
          <a:stretch>
            <a:fillRect/>
          </a:stretch>
        </p:blipFill>
        <p:spPr>
          <a:xfrm>
            <a:off x="1456637" y="7084175"/>
            <a:ext cx="850863" cy="1149300"/>
          </a:xfrm>
          <a:prstGeom prst="rect">
            <a:avLst/>
          </a:prstGeom>
          <a:noFill/>
          <a:ln>
            <a:noFill/>
          </a:ln>
        </p:spPr>
      </p:pic>
      <p:pic>
        <p:nvPicPr>
          <p:cNvPr id="388" name="Google Shape;388;p18"/>
          <p:cNvPicPr preferRelativeResize="0"/>
          <p:nvPr/>
        </p:nvPicPr>
        <p:blipFill>
          <a:blip r:embed="rId10">
            <a:alphaModFix/>
          </a:blip>
          <a:stretch>
            <a:fillRect/>
          </a:stretch>
        </p:blipFill>
        <p:spPr>
          <a:xfrm>
            <a:off x="1401213" y="4105197"/>
            <a:ext cx="961700" cy="97204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392" name="Shape 392"/>
        <p:cNvGrpSpPr/>
        <p:nvPr/>
      </p:nvGrpSpPr>
      <p:grpSpPr>
        <a:xfrm>
          <a:off x="0" y="0"/>
          <a:ext cx="0" cy="0"/>
          <a:chOff x="0" y="0"/>
          <a:chExt cx="0" cy="0"/>
        </a:xfrm>
      </p:grpSpPr>
      <p:pic>
        <p:nvPicPr>
          <p:cNvPr id="393" name="Google Shape;393;p19"/>
          <p:cNvPicPr preferRelativeResize="0"/>
          <p:nvPr/>
        </p:nvPicPr>
        <p:blipFill>
          <a:blip r:embed="rId3">
            <a:alphaModFix/>
          </a:blip>
          <a:stretch>
            <a:fillRect/>
          </a:stretch>
        </p:blipFill>
        <p:spPr>
          <a:xfrm>
            <a:off x="-3544226" y="529050"/>
            <a:ext cx="25944479" cy="10413250"/>
          </a:xfrm>
          <a:prstGeom prst="rect">
            <a:avLst/>
          </a:prstGeom>
          <a:noFill/>
          <a:ln>
            <a:noFill/>
          </a:ln>
        </p:spPr>
      </p:pic>
      <p:pic>
        <p:nvPicPr>
          <p:cNvPr id="394" name="Google Shape;394;p19"/>
          <p:cNvPicPr preferRelativeResize="0"/>
          <p:nvPr/>
        </p:nvPicPr>
        <p:blipFill>
          <a:blip r:embed="rId4">
            <a:alphaModFix/>
          </a:blip>
          <a:stretch>
            <a:fillRect/>
          </a:stretch>
        </p:blipFill>
        <p:spPr>
          <a:xfrm>
            <a:off x="1028701" y="3460675"/>
            <a:ext cx="16230600" cy="5801190"/>
          </a:xfrm>
          <a:prstGeom prst="rect">
            <a:avLst/>
          </a:prstGeom>
          <a:noFill/>
          <a:ln>
            <a:noFill/>
          </a:ln>
        </p:spPr>
      </p:pic>
      <p:sp>
        <p:nvSpPr>
          <p:cNvPr id="395" name="Google Shape;395;p19"/>
          <p:cNvSpPr txBox="1"/>
          <p:nvPr/>
        </p:nvSpPr>
        <p:spPr>
          <a:xfrm>
            <a:off x="1028700" y="1151828"/>
            <a:ext cx="7729031" cy="18288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12002" u="none" cap="none" strike="noStrike">
                <a:solidFill>
                  <a:srgbClr val="FFFFFF"/>
                </a:solidFill>
                <a:latin typeface="Teko"/>
                <a:ea typeface="Teko"/>
                <a:cs typeface="Teko"/>
                <a:sym typeface="Teko"/>
              </a:rPr>
              <a:t>GALLERY IMAGE</a:t>
            </a:r>
            <a:endParaRPr/>
          </a:p>
        </p:txBody>
      </p:sp>
      <p:sp>
        <p:nvSpPr>
          <p:cNvPr id="396" name="Google Shape;396;p19"/>
          <p:cNvSpPr txBox="1"/>
          <p:nvPr/>
        </p:nvSpPr>
        <p:spPr>
          <a:xfrm>
            <a:off x="1028700" y="2775206"/>
            <a:ext cx="8498602" cy="3727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What can you say about your projects? Share it here!</a:t>
            </a:r>
            <a:endParaRPr/>
          </a:p>
        </p:txBody>
      </p:sp>
      <p:grpSp>
        <p:nvGrpSpPr>
          <p:cNvPr id="397" name="Google Shape;397;p19"/>
          <p:cNvGrpSpPr/>
          <p:nvPr/>
        </p:nvGrpSpPr>
        <p:grpSpPr>
          <a:xfrm>
            <a:off x="463151" y="452860"/>
            <a:ext cx="2939098" cy="698968"/>
            <a:chOff x="0" y="0"/>
            <a:chExt cx="3918798" cy="931958"/>
          </a:xfrm>
        </p:grpSpPr>
        <p:grpSp>
          <p:nvGrpSpPr>
            <p:cNvPr id="398" name="Google Shape;398;p19"/>
            <p:cNvGrpSpPr/>
            <p:nvPr/>
          </p:nvGrpSpPr>
          <p:grpSpPr>
            <a:xfrm>
              <a:off x="0" y="0"/>
              <a:ext cx="931958" cy="931958"/>
              <a:chOff x="0" y="0"/>
              <a:chExt cx="812800" cy="812800"/>
            </a:xfrm>
          </p:grpSpPr>
          <p:sp>
            <p:nvSpPr>
              <p:cNvPr id="399" name="Google Shape;39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1" name="Google Shape;401;p19"/>
            <p:cNvSpPr/>
            <p:nvPr/>
          </p:nvSpPr>
          <p:spPr>
            <a:xfrm>
              <a:off x="126847" y="135566"/>
              <a:ext cx="678264" cy="675797"/>
            </a:xfrm>
            <a:custGeom>
              <a:rect b="b" l="l" r="r" t="t"/>
              <a:pathLst>
                <a:path extrusionOk="0" h="675797" w="678264">
                  <a:moveTo>
                    <a:pt x="0" y="0"/>
                  </a:moveTo>
                  <a:lnTo>
                    <a:pt x="678264" y="0"/>
                  </a:lnTo>
                  <a:lnTo>
                    <a:pt x="678264" y="675797"/>
                  </a:lnTo>
                  <a:lnTo>
                    <a:pt x="0" y="675797"/>
                  </a:lnTo>
                  <a:lnTo>
                    <a:pt x="0" y="0"/>
                  </a:lnTo>
                  <a:close/>
                </a:path>
              </a:pathLst>
            </a:custGeom>
            <a:blipFill rotWithShape="1">
              <a:blip r:embed="rId5">
                <a:alphaModFix/>
              </a:blip>
              <a:stretch>
                <a:fillRect b="0" l="0" r="0" t="0"/>
              </a:stretch>
            </a:blipFill>
            <a:ln>
              <a:noFill/>
            </a:ln>
          </p:spPr>
        </p:sp>
        <p:sp>
          <p:nvSpPr>
            <p:cNvPr id="402" name="Google Shape;402;p19"/>
            <p:cNvSpPr txBox="1"/>
            <p:nvPr/>
          </p:nvSpPr>
          <p:spPr>
            <a:xfrm>
              <a:off x="1080440" y="127336"/>
              <a:ext cx="2838358" cy="74011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50" u="none" cap="none" strike="noStrike">
                  <a:solidFill>
                    <a:srgbClr val="FFFFFF"/>
                  </a:solidFill>
                  <a:latin typeface="Teko"/>
                  <a:ea typeface="Teko"/>
                  <a:cs typeface="Teko"/>
                  <a:sym typeface="Teko"/>
                </a:rPr>
                <a:t>LOGO COMPANY</a:t>
              </a:r>
              <a:endParaRPr/>
            </a:p>
          </p:txBody>
        </p:sp>
      </p:grpSp>
      <p:grpSp>
        <p:nvGrpSpPr>
          <p:cNvPr id="403" name="Google Shape;403;p19"/>
          <p:cNvGrpSpPr/>
          <p:nvPr/>
        </p:nvGrpSpPr>
        <p:grpSpPr>
          <a:xfrm rot="5400000">
            <a:off x="-391623" y="6154589"/>
            <a:ext cx="2809881" cy="409797"/>
            <a:chOff x="0" y="-47625"/>
            <a:chExt cx="812800" cy="118539"/>
          </a:xfrm>
        </p:grpSpPr>
        <p:sp>
          <p:nvSpPr>
            <p:cNvPr id="404" name="Google Shape;404;p19"/>
            <p:cNvSpPr/>
            <p:nvPr/>
          </p:nvSpPr>
          <p:spPr>
            <a:xfrm>
              <a:off x="0" y="0"/>
              <a:ext cx="812800" cy="70914"/>
            </a:xfrm>
            <a:custGeom>
              <a:rect b="b" l="l" r="r" t="t"/>
              <a:pathLst>
                <a:path extrusionOk="0" h="70914" w="812800">
                  <a:moveTo>
                    <a:pt x="0" y="0"/>
                  </a:moveTo>
                  <a:lnTo>
                    <a:pt x="812800" y="0"/>
                  </a:lnTo>
                  <a:lnTo>
                    <a:pt x="812800" y="70914"/>
                  </a:lnTo>
                  <a:lnTo>
                    <a:pt x="0" y="70914"/>
                  </a:lnTo>
                  <a:close/>
                </a:path>
              </a:pathLst>
            </a:custGeom>
            <a:solidFill>
              <a:srgbClr val="06D59F"/>
            </a:solidFill>
            <a:ln>
              <a:noFill/>
            </a:ln>
          </p:spPr>
        </p:sp>
        <p:sp>
          <p:nvSpPr>
            <p:cNvPr id="405" name="Google Shape;405;p19"/>
            <p:cNvSpPr txBox="1"/>
            <p:nvPr/>
          </p:nvSpPr>
          <p:spPr>
            <a:xfrm>
              <a:off x="0" y="-47625"/>
              <a:ext cx="812800" cy="1185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6" name="Google Shape;406;p19"/>
          <p:cNvGrpSpPr/>
          <p:nvPr/>
        </p:nvGrpSpPr>
        <p:grpSpPr>
          <a:xfrm rot="5400000">
            <a:off x="16059257" y="6154589"/>
            <a:ext cx="2809881" cy="409797"/>
            <a:chOff x="0" y="-47625"/>
            <a:chExt cx="812800" cy="118539"/>
          </a:xfrm>
        </p:grpSpPr>
        <p:sp>
          <p:nvSpPr>
            <p:cNvPr id="407" name="Google Shape;407;p19"/>
            <p:cNvSpPr/>
            <p:nvPr/>
          </p:nvSpPr>
          <p:spPr>
            <a:xfrm>
              <a:off x="0" y="0"/>
              <a:ext cx="812800" cy="70914"/>
            </a:xfrm>
            <a:custGeom>
              <a:rect b="b" l="l" r="r" t="t"/>
              <a:pathLst>
                <a:path extrusionOk="0" h="70914" w="812800">
                  <a:moveTo>
                    <a:pt x="0" y="0"/>
                  </a:moveTo>
                  <a:lnTo>
                    <a:pt x="812800" y="0"/>
                  </a:lnTo>
                  <a:lnTo>
                    <a:pt x="812800" y="70914"/>
                  </a:lnTo>
                  <a:lnTo>
                    <a:pt x="0" y="70914"/>
                  </a:lnTo>
                  <a:close/>
                </a:path>
              </a:pathLst>
            </a:custGeom>
            <a:solidFill>
              <a:srgbClr val="06D59F"/>
            </a:solidFill>
            <a:ln>
              <a:noFill/>
            </a:ln>
          </p:spPr>
        </p:sp>
        <p:sp>
          <p:nvSpPr>
            <p:cNvPr id="408" name="Google Shape;408;p19"/>
            <p:cNvSpPr txBox="1"/>
            <p:nvPr/>
          </p:nvSpPr>
          <p:spPr>
            <a:xfrm>
              <a:off x="0" y="-47625"/>
              <a:ext cx="812800" cy="1185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09" name="Google Shape;409;p19"/>
          <p:cNvPicPr preferRelativeResize="0"/>
          <p:nvPr/>
        </p:nvPicPr>
        <p:blipFill>
          <a:blip r:embed="rId6">
            <a:alphaModFix/>
          </a:blip>
          <a:stretch>
            <a:fillRect/>
          </a:stretch>
        </p:blipFill>
        <p:spPr>
          <a:xfrm>
            <a:off x="4572000" y="6505525"/>
            <a:ext cx="3205650" cy="222885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Introduction to Cyber Crime Slides   ">
  <a:themeElements>
    <a:clrScheme name="Office">
      <a:dk1>
        <a:srgbClr val="000000"/>
      </a:dk1>
      <a:lt1>
        <a:srgbClr val="FFFFFF"/>
      </a:lt1>
      <a:dk2>
        <a:srgbClr val="0F1A38"/>
      </a:dk2>
      <a:lt2>
        <a:srgbClr val="5CE1E6"/>
      </a:lt2>
      <a:accent1>
        <a:srgbClr val="06D59F"/>
      </a:accent1>
      <a:accent2>
        <a:srgbClr val="888888"/>
      </a:accent2>
      <a:accent3>
        <a:srgbClr val="FFFFFF"/>
      </a:accent3>
      <a:accent4>
        <a:srgbClr val="0F1A38"/>
      </a:accent4>
      <a:accent5>
        <a:srgbClr val="5CE1E6"/>
      </a:accent5>
      <a:accent6>
        <a:srgbClr val="06D59F"/>
      </a:accent6>
      <a:hlink>
        <a:srgbClr val="888888"/>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