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Montserrat Medium"/>
      <p:regular r:id="rId32"/>
      <p:bold r:id="rId33"/>
      <p:italic r:id="rId34"/>
      <p:boldItalic r:id="rId35"/>
    </p:embeddedFont>
    <p:embeddedFont>
      <p:font typeface="Nunito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PlayfairDispl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Medium-bold.fntdata"/><Relationship Id="rId10" Type="http://schemas.openxmlformats.org/officeDocument/2006/relationships/slide" Target="slides/slide5.xml"/><Relationship Id="rId32" Type="http://schemas.openxmlformats.org/officeDocument/2006/relationships/font" Target="fonts/MontserratMedium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Medium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Medium-italic.fntdata"/><Relationship Id="rId15" Type="http://schemas.openxmlformats.org/officeDocument/2006/relationships/slide" Target="slides/slide10.xml"/><Relationship Id="rId37" Type="http://schemas.openxmlformats.org/officeDocument/2006/relationships/font" Target="fonts/NunitoLight-bold.fntdata"/><Relationship Id="rId14" Type="http://schemas.openxmlformats.org/officeDocument/2006/relationships/slide" Target="slides/slide9.xml"/><Relationship Id="rId36" Type="http://schemas.openxmlformats.org/officeDocument/2006/relationships/font" Target="fonts/NunitoLight-regular.fntdata"/><Relationship Id="rId17" Type="http://schemas.openxmlformats.org/officeDocument/2006/relationships/slide" Target="slides/slide12.xml"/><Relationship Id="rId39" Type="http://schemas.openxmlformats.org/officeDocument/2006/relationships/font" Target="fonts/NunitoLight-boldItalic.fntdata"/><Relationship Id="rId16" Type="http://schemas.openxmlformats.org/officeDocument/2006/relationships/slide" Target="slides/slide11.xml"/><Relationship Id="rId38" Type="http://schemas.openxmlformats.org/officeDocument/2006/relationships/font" Target="fonts/NunitoLigh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fbce93790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ffbce93790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fbce93790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ffbce93790_1_2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fbce93790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ffbce93790_1_2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ffbce93790_1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ffbce93790_1_2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ffbce93790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ffbce93790_1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fbce93790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ffbce93790_1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ffbce93790_1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ffbce93790_1_3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ffbce93790_1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ffbce93790_1_3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ffbce93790_1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ffbce93790_1_3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ffbce93790_1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2ffbce93790_1_4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fbce93790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ffbce93790_1_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fbce93790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ffbce93790_1_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fbce93790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ffbce93790_1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fbce93790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ffbce93790_1_1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fbce93790_1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ffbce93790_1_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ffbce93790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ffbce93790_1_1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fbce93790_1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ffbce93790_1_1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ffbce93790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ffbce93790_1_2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393640" y="594113"/>
            <a:ext cx="8356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393640" y="4517800"/>
            <a:ext cx="8356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670305" y="-351777"/>
            <a:ext cx="5803397" cy="7142643"/>
            <a:chOff x="0" y="0"/>
            <a:chExt cx="660400" cy="812800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 txBox="1"/>
            <p:nvPr/>
          </p:nvSpPr>
          <p:spPr>
            <a:xfrm>
              <a:off x="0" y="88900"/>
              <a:ext cx="660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2196635" y="296013"/>
            <a:ext cx="4750719" cy="4496063"/>
            <a:chOff x="0" y="0"/>
            <a:chExt cx="660400" cy="625000"/>
          </a:xfrm>
        </p:grpSpPr>
        <p:sp>
          <p:nvSpPr>
            <p:cNvPr id="16" name="Google Shape;16;p2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 txBox="1"/>
            <p:nvPr/>
          </p:nvSpPr>
          <p:spPr>
            <a:xfrm>
              <a:off x="0" y="88900"/>
              <a:ext cx="6603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" name="Google Shape;18;p2"/>
          <p:cNvCxnSpPr/>
          <p:nvPr/>
        </p:nvCxnSpPr>
        <p:spPr>
          <a:xfrm>
            <a:off x="2946971" y="3703084"/>
            <a:ext cx="3093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"/>
          <p:cNvCxnSpPr/>
          <p:nvPr/>
        </p:nvCxnSpPr>
        <p:spPr>
          <a:xfrm>
            <a:off x="3761790" y="1518439"/>
            <a:ext cx="1724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2"/>
          <p:cNvSpPr txBox="1"/>
          <p:nvPr>
            <p:ph type="ctrTitle"/>
          </p:nvPr>
        </p:nvSpPr>
        <p:spPr>
          <a:xfrm>
            <a:off x="2253826" y="1582775"/>
            <a:ext cx="46935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>
            <a:off x="2233531" y="0"/>
            <a:ext cx="4676953" cy="5257818"/>
            <a:chOff x="0" y="0"/>
            <a:chExt cx="660400" cy="74242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 txBox="1"/>
            <p:nvPr/>
          </p:nvSpPr>
          <p:spPr>
            <a:xfrm>
              <a:off x="0" y="88900"/>
              <a:ext cx="660300" cy="6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" name="Google Shape;26;p3"/>
          <p:cNvCxnSpPr/>
          <p:nvPr/>
        </p:nvCxnSpPr>
        <p:spPr>
          <a:xfrm>
            <a:off x="3266849" y="4626769"/>
            <a:ext cx="2610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3"/>
          <p:cNvCxnSpPr/>
          <p:nvPr/>
        </p:nvCxnSpPr>
        <p:spPr>
          <a:xfrm>
            <a:off x="3724029" y="676275"/>
            <a:ext cx="1695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3"/>
          <p:cNvSpPr txBox="1"/>
          <p:nvPr>
            <p:ph type="title"/>
          </p:nvPr>
        </p:nvSpPr>
        <p:spPr>
          <a:xfrm>
            <a:off x="2558625" y="2150850"/>
            <a:ext cx="4032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3"/>
          <p:cNvSpPr/>
          <p:nvPr>
            <p:ph idx="2" type="pic"/>
          </p:nvPr>
        </p:nvSpPr>
        <p:spPr>
          <a:xfrm>
            <a:off x="-6775" y="5075"/>
            <a:ext cx="2445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3"/>
          <p:cNvSpPr/>
          <p:nvPr>
            <p:ph idx="3" type="pic"/>
          </p:nvPr>
        </p:nvSpPr>
        <p:spPr>
          <a:xfrm>
            <a:off x="6711550" y="5075"/>
            <a:ext cx="2445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-241120" y="0"/>
            <a:ext cx="5435422" cy="5144062"/>
            <a:chOff x="0" y="0"/>
            <a:chExt cx="660400" cy="625000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 txBox="1"/>
            <p:nvPr/>
          </p:nvSpPr>
          <p:spPr>
            <a:xfrm>
              <a:off x="0" y="88900"/>
              <a:ext cx="6603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" name="Google Shape;36;p4"/>
          <p:cNvCxnSpPr/>
          <p:nvPr/>
        </p:nvCxnSpPr>
        <p:spPr>
          <a:xfrm>
            <a:off x="929651" y="4769399"/>
            <a:ext cx="3093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4"/>
          <p:cNvSpPr txBox="1"/>
          <p:nvPr>
            <p:ph type="title"/>
          </p:nvPr>
        </p:nvSpPr>
        <p:spPr>
          <a:xfrm>
            <a:off x="311700" y="1435625"/>
            <a:ext cx="458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311700" y="2295475"/>
            <a:ext cx="4786800" cy="24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4"/>
          <p:cNvSpPr/>
          <p:nvPr>
            <p:ph idx="2" type="pic"/>
          </p:nvPr>
        </p:nvSpPr>
        <p:spPr>
          <a:xfrm>
            <a:off x="5009725" y="-7625"/>
            <a:ext cx="2055300" cy="26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4"/>
          <p:cNvSpPr/>
          <p:nvPr>
            <p:ph idx="3" type="pic"/>
          </p:nvPr>
        </p:nvSpPr>
        <p:spPr>
          <a:xfrm>
            <a:off x="7088675" y="-7625"/>
            <a:ext cx="2055300" cy="2605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4"/>
          <p:cNvSpPr/>
          <p:nvPr>
            <p:ph idx="4" type="pic"/>
          </p:nvPr>
        </p:nvSpPr>
        <p:spPr>
          <a:xfrm>
            <a:off x="5009725" y="2669700"/>
            <a:ext cx="4134300" cy="2473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>
            <p:ph idx="2" type="pic"/>
          </p:nvPr>
        </p:nvSpPr>
        <p:spPr>
          <a:xfrm>
            <a:off x="425025" y="5075"/>
            <a:ext cx="24999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5"/>
          <p:cNvSpPr/>
          <p:nvPr>
            <p:ph idx="3" type="pic"/>
          </p:nvPr>
        </p:nvSpPr>
        <p:spPr>
          <a:xfrm>
            <a:off x="3323138" y="5075"/>
            <a:ext cx="24999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5"/>
          <p:cNvSpPr/>
          <p:nvPr>
            <p:ph idx="4" type="pic"/>
          </p:nvPr>
        </p:nvSpPr>
        <p:spPr>
          <a:xfrm>
            <a:off x="6219050" y="5075"/>
            <a:ext cx="2499900" cy="320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7" name="Google Shape;47;p5"/>
          <p:cNvGrpSpPr/>
          <p:nvPr/>
        </p:nvGrpSpPr>
        <p:grpSpPr>
          <a:xfrm>
            <a:off x="346191" y="2028640"/>
            <a:ext cx="2626675" cy="3114825"/>
            <a:chOff x="0" y="0"/>
            <a:chExt cx="660400" cy="783131"/>
          </a:xfrm>
        </p:grpSpPr>
        <p:sp>
          <p:nvSpPr>
            <p:cNvPr id="48" name="Google Shape;48;p5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5"/>
            <p:cNvSpPr txBox="1"/>
            <p:nvPr/>
          </p:nvSpPr>
          <p:spPr>
            <a:xfrm>
              <a:off x="0" y="88900"/>
              <a:ext cx="6603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5"/>
          <p:cNvGrpSpPr/>
          <p:nvPr/>
        </p:nvGrpSpPr>
        <p:grpSpPr>
          <a:xfrm>
            <a:off x="3258647" y="2028640"/>
            <a:ext cx="2626675" cy="3114825"/>
            <a:chOff x="0" y="0"/>
            <a:chExt cx="660400" cy="783131"/>
          </a:xfrm>
        </p:grpSpPr>
        <p:sp>
          <p:nvSpPr>
            <p:cNvPr id="51" name="Google Shape;51;p5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5"/>
            <p:cNvSpPr txBox="1"/>
            <p:nvPr/>
          </p:nvSpPr>
          <p:spPr>
            <a:xfrm>
              <a:off x="0" y="88900"/>
              <a:ext cx="6603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5"/>
          <p:cNvGrpSpPr/>
          <p:nvPr/>
        </p:nvGrpSpPr>
        <p:grpSpPr>
          <a:xfrm>
            <a:off x="6173297" y="2028640"/>
            <a:ext cx="2626675" cy="3114825"/>
            <a:chOff x="0" y="0"/>
            <a:chExt cx="660400" cy="783131"/>
          </a:xfrm>
        </p:grpSpPr>
        <p:sp>
          <p:nvSpPr>
            <p:cNvPr id="54" name="Google Shape;54;p5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5"/>
            <p:cNvSpPr txBox="1"/>
            <p:nvPr/>
          </p:nvSpPr>
          <p:spPr>
            <a:xfrm>
              <a:off x="0" y="88900"/>
              <a:ext cx="660300" cy="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6" name="Google Shape;56;p5"/>
          <p:cNvCxnSpPr/>
          <p:nvPr/>
        </p:nvCxnSpPr>
        <p:spPr>
          <a:xfrm>
            <a:off x="842052" y="2929198"/>
            <a:ext cx="1635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5"/>
          <p:cNvCxnSpPr/>
          <p:nvPr/>
        </p:nvCxnSpPr>
        <p:spPr>
          <a:xfrm>
            <a:off x="3754507" y="2929198"/>
            <a:ext cx="1635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" name="Google Shape;58;p5"/>
          <p:cNvCxnSpPr/>
          <p:nvPr/>
        </p:nvCxnSpPr>
        <p:spPr>
          <a:xfrm>
            <a:off x="6669158" y="2929198"/>
            <a:ext cx="1635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5"/>
          <p:cNvCxnSpPr/>
          <p:nvPr/>
        </p:nvCxnSpPr>
        <p:spPr>
          <a:xfrm>
            <a:off x="850541" y="4631531"/>
            <a:ext cx="1370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5"/>
          <p:cNvCxnSpPr/>
          <p:nvPr/>
        </p:nvCxnSpPr>
        <p:spPr>
          <a:xfrm>
            <a:off x="3886822" y="4631531"/>
            <a:ext cx="1370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" name="Google Shape;61;p5"/>
          <p:cNvCxnSpPr/>
          <p:nvPr/>
        </p:nvCxnSpPr>
        <p:spPr>
          <a:xfrm>
            <a:off x="6801472" y="4631531"/>
            <a:ext cx="1370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/>
          <p:nvPr>
            <p:ph idx="2" type="pic"/>
          </p:nvPr>
        </p:nvSpPr>
        <p:spPr>
          <a:xfrm>
            <a:off x="7875" y="3600"/>
            <a:ext cx="9144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5" name="Google Shape;65;p6"/>
          <p:cNvGrpSpPr/>
          <p:nvPr/>
        </p:nvGrpSpPr>
        <p:grpSpPr>
          <a:xfrm flipH="1" rot="5400000">
            <a:off x="-384207" y="-281"/>
            <a:ext cx="5435422" cy="5144062"/>
            <a:chOff x="0" y="0"/>
            <a:chExt cx="660400" cy="625000"/>
          </a:xfrm>
        </p:grpSpPr>
        <p:sp>
          <p:nvSpPr>
            <p:cNvPr id="66" name="Google Shape;66;p6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6"/>
            <p:cNvSpPr txBox="1"/>
            <p:nvPr/>
          </p:nvSpPr>
          <p:spPr>
            <a:xfrm>
              <a:off x="0" y="88900"/>
              <a:ext cx="6603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/>
          <p:nvPr>
            <p:ph type="title"/>
          </p:nvPr>
        </p:nvSpPr>
        <p:spPr>
          <a:xfrm>
            <a:off x="490250" y="450150"/>
            <a:ext cx="44154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 rot="-5400000">
            <a:off x="4531018" y="-279"/>
            <a:ext cx="5435422" cy="5144062"/>
            <a:chOff x="0" y="0"/>
            <a:chExt cx="660400" cy="625000"/>
          </a:xfrm>
        </p:grpSpPr>
        <p:sp>
          <p:nvSpPr>
            <p:cNvPr id="72" name="Google Shape;72;p7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7"/>
            <p:cNvSpPr txBox="1"/>
            <p:nvPr/>
          </p:nvSpPr>
          <p:spPr>
            <a:xfrm>
              <a:off x="0" y="88900"/>
              <a:ext cx="6603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982950" y="4626769"/>
            <a:ext cx="2610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7"/>
          <p:cNvCxnSpPr/>
          <p:nvPr/>
        </p:nvCxnSpPr>
        <p:spPr>
          <a:xfrm>
            <a:off x="1440150" y="676275"/>
            <a:ext cx="1695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>
            <p:ph idx="2" type="pic"/>
          </p:nvPr>
        </p:nvSpPr>
        <p:spPr>
          <a:xfrm>
            <a:off x="-14975" y="-2400"/>
            <a:ext cx="2678400" cy="51426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8"/>
          <p:cNvSpPr/>
          <p:nvPr>
            <p:ph idx="3" type="pic"/>
          </p:nvPr>
        </p:nvSpPr>
        <p:spPr>
          <a:xfrm>
            <a:off x="6465600" y="863"/>
            <a:ext cx="2678400" cy="51426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8"/>
          <p:cNvSpPr/>
          <p:nvPr>
            <p:ph idx="4" type="pic"/>
          </p:nvPr>
        </p:nvSpPr>
        <p:spPr>
          <a:xfrm>
            <a:off x="2735600" y="875"/>
            <a:ext cx="3672900" cy="5142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4" name="Google Shape;84;p8"/>
          <p:cNvGrpSpPr/>
          <p:nvPr/>
        </p:nvGrpSpPr>
        <p:grpSpPr>
          <a:xfrm>
            <a:off x="1854287" y="3086100"/>
            <a:ext cx="5435422" cy="5144063"/>
            <a:chOff x="0" y="0"/>
            <a:chExt cx="660400" cy="625000"/>
          </a:xfrm>
        </p:grpSpPr>
        <p:sp>
          <p:nvSpPr>
            <p:cNvPr id="85" name="Google Shape;85;p8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 txBox="1"/>
            <p:nvPr/>
          </p:nvSpPr>
          <p:spPr>
            <a:xfrm>
              <a:off x="0" y="88900"/>
              <a:ext cx="6603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7" name="Google Shape;87;p8"/>
          <p:cNvCxnSpPr/>
          <p:nvPr/>
        </p:nvCxnSpPr>
        <p:spPr>
          <a:xfrm>
            <a:off x="3025058" y="4257835"/>
            <a:ext cx="3093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8"/>
          <p:cNvSpPr txBox="1"/>
          <p:nvPr>
            <p:ph idx="1" type="body"/>
          </p:nvPr>
        </p:nvSpPr>
        <p:spPr>
          <a:xfrm>
            <a:off x="15726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i="1"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i="1"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40" Type="http://schemas.openxmlformats.org/officeDocument/2006/relationships/image" Target="../media/image54.png"/><Relationship Id="rId20" Type="http://schemas.openxmlformats.org/officeDocument/2006/relationships/image" Target="../media/image41.png"/><Relationship Id="rId41" Type="http://schemas.openxmlformats.org/officeDocument/2006/relationships/image" Target="../media/image64.png"/><Relationship Id="rId22" Type="http://schemas.openxmlformats.org/officeDocument/2006/relationships/image" Target="../media/image30.png"/><Relationship Id="rId21" Type="http://schemas.openxmlformats.org/officeDocument/2006/relationships/image" Target="../media/image35.png"/><Relationship Id="rId24" Type="http://schemas.openxmlformats.org/officeDocument/2006/relationships/image" Target="../media/image46.png"/><Relationship Id="rId23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26" Type="http://schemas.openxmlformats.org/officeDocument/2006/relationships/image" Target="../media/image40.png"/><Relationship Id="rId25" Type="http://schemas.openxmlformats.org/officeDocument/2006/relationships/image" Target="../media/image42.png"/><Relationship Id="rId28" Type="http://schemas.openxmlformats.org/officeDocument/2006/relationships/image" Target="../media/image51.png"/><Relationship Id="rId27" Type="http://schemas.openxmlformats.org/officeDocument/2006/relationships/image" Target="../media/image50.png"/><Relationship Id="rId5" Type="http://schemas.openxmlformats.org/officeDocument/2006/relationships/image" Target="../media/image36.png"/><Relationship Id="rId6" Type="http://schemas.openxmlformats.org/officeDocument/2006/relationships/image" Target="../media/image22.png"/><Relationship Id="rId29" Type="http://schemas.openxmlformats.org/officeDocument/2006/relationships/image" Target="../media/image53.png"/><Relationship Id="rId7" Type="http://schemas.openxmlformats.org/officeDocument/2006/relationships/image" Target="../media/image17.png"/><Relationship Id="rId8" Type="http://schemas.openxmlformats.org/officeDocument/2006/relationships/image" Target="../media/image20.png"/><Relationship Id="rId31" Type="http://schemas.openxmlformats.org/officeDocument/2006/relationships/image" Target="../media/image56.png"/><Relationship Id="rId30" Type="http://schemas.openxmlformats.org/officeDocument/2006/relationships/image" Target="../media/image45.png"/><Relationship Id="rId11" Type="http://schemas.openxmlformats.org/officeDocument/2006/relationships/image" Target="../media/image44.png"/><Relationship Id="rId33" Type="http://schemas.openxmlformats.org/officeDocument/2006/relationships/image" Target="../media/image57.png"/><Relationship Id="rId10" Type="http://schemas.openxmlformats.org/officeDocument/2006/relationships/image" Target="../media/image25.png"/><Relationship Id="rId32" Type="http://schemas.openxmlformats.org/officeDocument/2006/relationships/image" Target="../media/image52.png"/><Relationship Id="rId13" Type="http://schemas.openxmlformats.org/officeDocument/2006/relationships/image" Target="../media/image37.png"/><Relationship Id="rId35" Type="http://schemas.openxmlformats.org/officeDocument/2006/relationships/image" Target="../media/image61.png"/><Relationship Id="rId12" Type="http://schemas.openxmlformats.org/officeDocument/2006/relationships/image" Target="../media/image43.png"/><Relationship Id="rId34" Type="http://schemas.openxmlformats.org/officeDocument/2006/relationships/image" Target="../media/image63.png"/><Relationship Id="rId15" Type="http://schemas.openxmlformats.org/officeDocument/2006/relationships/image" Target="../media/image38.png"/><Relationship Id="rId37" Type="http://schemas.openxmlformats.org/officeDocument/2006/relationships/image" Target="../media/image62.png"/><Relationship Id="rId14" Type="http://schemas.openxmlformats.org/officeDocument/2006/relationships/image" Target="../media/image34.png"/><Relationship Id="rId36" Type="http://schemas.openxmlformats.org/officeDocument/2006/relationships/image" Target="../media/image49.png"/><Relationship Id="rId17" Type="http://schemas.openxmlformats.org/officeDocument/2006/relationships/image" Target="../media/image31.png"/><Relationship Id="rId39" Type="http://schemas.openxmlformats.org/officeDocument/2006/relationships/image" Target="../media/image60.png"/><Relationship Id="rId16" Type="http://schemas.openxmlformats.org/officeDocument/2006/relationships/image" Target="../media/image26.png"/><Relationship Id="rId38" Type="http://schemas.openxmlformats.org/officeDocument/2006/relationships/image" Target="../media/image55.png"/><Relationship Id="rId19" Type="http://schemas.openxmlformats.org/officeDocument/2006/relationships/image" Target="../media/image58.png"/><Relationship Id="rId18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jp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6E7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10"/>
          <p:cNvCxnSpPr/>
          <p:nvPr/>
        </p:nvCxnSpPr>
        <p:spPr>
          <a:xfrm>
            <a:off x="393640" y="594113"/>
            <a:ext cx="835672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" name="Google Shape;97;p10"/>
          <p:cNvCxnSpPr/>
          <p:nvPr/>
        </p:nvCxnSpPr>
        <p:spPr>
          <a:xfrm>
            <a:off x="393640" y="4517800"/>
            <a:ext cx="835672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8" name="Google Shape;98;p10"/>
          <p:cNvGrpSpPr/>
          <p:nvPr/>
        </p:nvGrpSpPr>
        <p:grpSpPr>
          <a:xfrm>
            <a:off x="1670305" y="-351777"/>
            <a:ext cx="5803389" cy="7142634"/>
            <a:chOff x="0" y="0"/>
            <a:chExt cx="660400" cy="812800"/>
          </a:xfrm>
        </p:grpSpPr>
        <p:sp>
          <p:nvSpPr>
            <p:cNvPr id="99" name="Google Shape;99;p10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0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0"/>
          <p:cNvGrpSpPr/>
          <p:nvPr/>
        </p:nvGrpSpPr>
        <p:grpSpPr>
          <a:xfrm>
            <a:off x="2196635" y="296013"/>
            <a:ext cx="4750732" cy="4495579"/>
            <a:chOff x="0" y="0"/>
            <a:chExt cx="660400" cy="624931"/>
          </a:xfrm>
        </p:grpSpPr>
        <p:sp>
          <p:nvSpPr>
            <p:cNvPr id="102" name="Google Shape;102;p10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4" name="Google Shape;104;p10"/>
          <p:cNvCxnSpPr/>
          <p:nvPr/>
        </p:nvCxnSpPr>
        <p:spPr>
          <a:xfrm>
            <a:off x="2946971" y="3703084"/>
            <a:ext cx="30938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" name="Google Shape;105;p10"/>
          <p:cNvCxnSpPr/>
          <p:nvPr/>
        </p:nvCxnSpPr>
        <p:spPr>
          <a:xfrm>
            <a:off x="3761790" y="1518439"/>
            <a:ext cx="172425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0"/>
          <p:cNvSpPr txBox="1"/>
          <p:nvPr/>
        </p:nvSpPr>
        <p:spPr>
          <a:xfrm>
            <a:off x="2405024" y="1852237"/>
            <a:ext cx="4333953" cy="1396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Elegant</a:t>
            </a:r>
            <a:endParaRPr sz="700"/>
          </a:p>
          <a:p>
            <a:pPr indent="0" lvl="0" marL="0" marR="0" rtl="0" algn="ctr">
              <a:lnSpc>
                <a:spcPct val="13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Simple Slides</a:t>
            </a:r>
            <a:endParaRPr sz="700"/>
          </a:p>
        </p:txBody>
      </p:sp>
      <p:sp>
        <p:nvSpPr>
          <p:cNvPr id="107" name="Google Shape;107;p10"/>
          <p:cNvSpPr txBox="1"/>
          <p:nvPr/>
        </p:nvSpPr>
        <p:spPr>
          <a:xfrm>
            <a:off x="393640" y="332859"/>
            <a:ext cx="270950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PRESENTED BY: </a:t>
            </a:r>
            <a:endParaRPr sz="700"/>
          </a:p>
        </p:txBody>
      </p:sp>
      <p:sp>
        <p:nvSpPr>
          <p:cNvPr id="108" name="Google Shape;108;p10"/>
          <p:cNvSpPr txBox="1"/>
          <p:nvPr/>
        </p:nvSpPr>
        <p:spPr>
          <a:xfrm>
            <a:off x="6040855" y="332859"/>
            <a:ext cx="270950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NAME SURNAME: </a:t>
            </a:r>
            <a:endParaRPr sz="700"/>
          </a:p>
        </p:txBody>
      </p:sp>
      <p:sp>
        <p:nvSpPr>
          <p:cNvPr id="109" name="Google Shape;109;p10"/>
          <p:cNvSpPr txBox="1"/>
          <p:nvPr/>
        </p:nvSpPr>
        <p:spPr>
          <a:xfrm>
            <a:off x="393640" y="4629984"/>
            <a:ext cx="2553330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DATE</a:t>
            </a:r>
            <a:endParaRPr sz="700"/>
          </a:p>
        </p:txBody>
      </p:sp>
      <p:sp>
        <p:nvSpPr>
          <p:cNvPr id="110" name="Google Shape;110;p10"/>
          <p:cNvSpPr txBox="1"/>
          <p:nvPr/>
        </p:nvSpPr>
        <p:spPr>
          <a:xfrm>
            <a:off x="6197029" y="4629984"/>
            <a:ext cx="2553330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DD/MM/YEAR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" y="0"/>
            <a:ext cx="689390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19"/>
          <p:cNvGrpSpPr/>
          <p:nvPr/>
        </p:nvGrpSpPr>
        <p:grpSpPr>
          <a:xfrm rot="-5400000">
            <a:off x="4710460" y="0"/>
            <a:ext cx="5435426" cy="5143500"/>
            <a:chOff x="0" y="0"/>
            <a:chExt cx="660400" cy="624931"/>
          </a:xfrm>
        </p:grpSpPr>
        <p:sp>
          <p:nvSpPr>
            <p:cNvPr id="284" name="Google Shape;284;p19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9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19"/>
          <p:cNvSpPr txBox="1"/>
          <p:nvPr/>
        </p:nvSpPr>
        <p:spPr>
          <a:xfrm>
            <a:off x="5540127" y="1428768"/>
            <a:ext cx="3321546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87" name="Google Shape;287;p19"/>
          <p:cNvSpPr txBox="1"/>
          <p:nvPr/>
        </p:nvSpPr>
        <p:spPr>
          <a:xfrm>
            <a:off x="5540127" y="2915771"/>
            <a:ext cx="3321546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88" name="Google Shape;288;p19"/>
          <p:cNvSpPr txBox="1"/>
          <p:nvPr/>
        </p:nvSpPr>
        <p:spPr>
          <a:xfrm>
            <a:off x="5771976" y="4347650"/>
            <a:ext cx="2857848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289" name="Google Shape;289;p19"/>
          <p:cNvGrpSpPr/>
          <p:nvPr/>
        </p:nvGrpSpPr>
        <p:grpSpPr>
          <a:xfrm>
            <a:off x="5415223" y="287485"/>
            <a:ext cx="3571355" cy="1155570"/>
            <a:chOff x="0" y="-85725"/>
            <a:chExt cx="1881207" cy="608695"/>
          </a:xfrm>
        </p:grpSpPr>
        <p:sp>
          <p:nvSpPr>
            <p:cNvPr id="290" name="Google Shape;290;p19"/>
            <p:cNvSpPr/>
            <p:nvPr/>
          </p:nvSpPr>
          <p:spPr>
            <a:xfrm>
              <a:off x="0" y="0"/>
              <a:ext cx="1881207" cy="522970"/>
            </a:xfrm>
            <a:custGeom>
              <a:rect b="b" l="l" r="r" t="t"/>
              <a:pathLst>
                <a:path extrusionOk="0" h="522970" w="1881207">
                  <a:moveTo>
                    <a:pt x="0" y="0"/>
                  </a:moveTo>
                  <a:lnTo>
                    <a:pt x="1881207" y="0"/>
                  </a:lnTo>
                  <a:lnTo>
                    <a:pt x="1881207" y="522970"/>
                  </a:lnTo>
                  <a:lnTo>
                    <a:pt x="0" y="522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91" name="Google Shape;291;p19"/>
            <p:cNvSpPr txBox="1"/>
            <p:nvPr/>
          </p:nvSpPr>
          <p:spPr>
            <a:xfrm>
              <a:off x="0" y="-85725"/>
              <a:ext cx="1881207" cy="608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 out of 5</a:t>
              </a:r>
              <a:endParaRPr sz="700"/>
            </a:p>
          </p:txBody>
        </p:sp>
      </p:grpSp>
      <p:grpSp>
        <p:nvGrpSpPr>
          <p:cNvPr id="292" name="Google Shape;292;p19"/>
          <p:cNvGrpSpPr/>
          <p:nvPr/>
        </p:nvGrpSpPr>
        <p:grpSpPr>
          <a:xfrm>
            <a:off x="5647072" y="1778996"/>
            <a:ext cx="3107657" cy="1155570"/>
            <a:chOff x="0" y="-85725"/>
            <a:chExt cx="1636955" cy="608695"/>
          </a:xfrm>
        </p:grpSpPr>
        <p:sp>
          <p:nvSpPr>
            <p:cNvPr id="293" name="Google Shape;293;p19"/>
            <p:cNvSpPr/>
            <p:nvPr/>
          </p:nvSpPr>
          <p:spPr>
            <a:xfrm>
              <a:off x="0" y="0"/>
              <a:ext cx="1636955" cy="522970"/>
            </a:xfrm>
            <a:custGeom>
              <a:rect b="b" l="l" r="r" t="t"/>
              <a:pathLst>
                <a:path extrusionOk="0" h="522970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522970"/>
                  </a:lnTo>
                  <a:lnTo>
                    <a:pt x="0" y="522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94" name="Google Shape;294;p19"/>
            <p:cNvSpPr txBox="1"/>
            <p:nvPr/>
          </p:nvSpPr>
          <p:spPr>
            <a:xfrm>
              <a:off x="0" y="-85725"/>
              <a:ext cx="1636955" cy="608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95%</a:t>
              </a:r>
              <a:endParaRPr sz="700"/>
            </a:p>
          </p:txBody>
        </p:sp>
      </p:grpSp>
      <p:grpSp>
        <p:nvGrpSpPr>
          <p:cNvPr id="295" name="Google Shape;295;p19"/>
          <p:cNvGrpSpPr/>
          <p:nvPr/>
        </p:nvGrpSpPr>
        <p:grpSpPr>
          <a:xfrm>
            <a:off x="5540127" y="3235896"/>
            <a:ext cx="3321546" cy="1155570"/>
            <a:chOff x="0" y="-85725"/>
            <a:chExt cx="1749621" cy="608695"/>
          </a:xfrm>
        </p:grpSpPr>
        <p:sp>
          <p:nvSpPr>
            <p:cNvPr id="296" name="Google Shape;296;p19"/>
            <p:cNvSpPr/>
            <p:nvPr/>
          </p:nvSpPr>
          <p:spPr>
            <a:xfrm>
              <a:off x="0" y="0"/>
              <a:ext cx="1749621" cy="522970"/>
            </a:xfrm>
            <a:custGeom>
              <a:rect b="b" l="l" r="r" t="t"/>
              <a:pathLst>
                <a:path extrusionOk="0" h="522970" w="1749621">
                  <a:moveTo>
                    <a:pt x="0" y="0"/>
                  </a:moveTo>
                  <a:lnTo>
                    <a:pt x="1749621" y="0"/>
                  </a:lnTo>
                  <a:lnTo>
                    <a:pt x="1749621" y="522970"/>
                  </a:lnTo>
                  <a:lnTo>
                    <a:pt x="0" y="522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97" name="Google Shape;297;p19"/>
            <p:cNvSpPr txBox="1"/>
            <p:nvPr/>
          </p:nvSpPr>
          <p:spPr>
            <a:xfrm>
              <a:off x="0" y="-85725"/>
              <a:ext cx="1749621" cy="608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2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12 million</a:t>
              </a:r>
              <a:endParaRPr sz="700"/>
            </a:p>
          </p:txBody>
        </p:sp>
      </p:grpSp>
      <p:cxnSp>
        <p:nvCxnSpPr>
          <p:cNvPr id="298" name="Google Shape;298;p19"/>
          <p:cNvCxnSpPr/>
          <p:nvPr/>
        </p:nvCxnSpPr>
        <p:spPr>
          <a:xfrm>
            <a:off x="5830544" y="1939359"/>
            <a:ext cx="258962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19"/>
          <p:cNvCxnSpPr/>
          <p:nvPr/>
        </p:nvCxnSpPr>
        <p:spPr>
          <a:xfrm>
            <a:off x="5830544" y="3401021"/>
            <a:ext cx="258962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0"/>
          <p:cNvGrpSpPr/>
          <p:nvPr/>
        </p:nvGrpSpPr>
        <p:grpSpPr>
          <a:xfrm>
            <a:off x="1308549" y="1697329"/>
            <a:ext cx="6526903" cy="7739881"/>
            <a:chOff x="0" y="0"/>
            <a:chExt cx="660400" cy="783131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0"/>
            <p:cNvSpPr txBox="1"/>
            <p:nvPr/>
          </p:nvSpPr>
          <p:spPr>
            <a:xfrm>
              <a:off x="0" y="88900"/>
              <a:ext cx="660400" cy="694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0"/>
          <p:cNvGrpSpPr/>
          <p:nvPr/>
        </p:nvGrpSpPr>
        <p:grpSpPr>
          <a:xfrm>
            <a:off x="0" y="-72330"/>
            <a:ext cx="9144000" cy="2678155"/>
            <a:chOff x="0" y="-38100"/>
            <a:chExt cx="4816593" cy="1410715"/>
          </a:xfrm>
        </p:grpSpPr>
        <p:sp>
          <p:nvSpPr>
            <p:cNvPr id="308" name="Google Shape;308;p20"/>
            <p:cNvSpPr/>
            <p:nvPr/>
          </p:nvSpPr>
          <p:spPr>
            <a:xfrm>
              <a:off x="0" y="0"/>
              <a:ext cx="4816592" cy="1372615"/>
            </a:xfrm>
            <a:custGeom>
              <a:rect b="b" l="l" r="r" t="t"/>
              <a:pathLst>
                <a:path extrusionOk="0" h="137261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72615"/>
                  </a:lnTo>
                  <a:lnTo>
                    <a:pt x="0" y="1372615"/>
                  </a:lnTo>
                  <a:close/>
                </a:path>
              </a:pathLst>
            </a:custGeom>
            <a:solidFill>
              <a:srgbClr val="F9F6E7"/>
            </a:solidFill>
            <a:ln>
              <a:noFill/>
            </a:ln>
          </p:spPr>
        </p:sp>
        <p:sp>
          <p:nvSpPr>
            <p:cNvPr id="309" name="Google Shape;309;p20"/>
            <p:cNvSpPr txBox="1"/>
            <p:nvPr/>
          </p:nvSpPr>
          <p:spPr>
            <a:xfrm>
              <a:off x="0" y="-38100"/>
              <a:ext cx="4816593" cy="1410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0" name="Google Shape;310;p20"/>
          <p:cNvPicPr preferRelativeResize="0"/>
          <p:nvPr/>
        </p:nvPicPr>
        <p:blipFill rotWithShape="1">
          <a:blip r:embed="rId3">
            <a:alphaModFix/>
          </a:blip>
          <a:srcRect b="20714" l="0" r="0" t="20715"/>
          <a:stretch/>
        </p:blipFill>
        <p:spPr>
          <a:xfrm>
            <a:off x="0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4">
            <a:alphaModFix/>
          </a:blip>
          <a:srcRect b="0" l="12106" r="12106" t="0"/>
          <a:stretch/>
        </p:blipFill>
        <p:spPr>
          <a:xfrm>
            <a:off x="3089898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 rotWithShape="1">
          <a:blip r:embed="rId5">
            <a:alphaModFix/>
          </a:blip>
          <a:srcRect b="20660" l="0" r="0" t="20660"/>
          <a:stretch/>
        </p:blipFill>
        <p:spPr>
          <a:xfrm>
            <a:off x="6179797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0"/>
          <p:cNvSpPr txBox="1"/>
          <p:nvPr/>
        </p:nvSpPr>
        <p:spPr>
          <a:xfrm>
            <a:off x="1616739" y="3127325"/>
            <a:ext cx="5910522" cy="950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</a:t>
            </a:r>
            <a:endParaRPr sz="700"/>
          </a:p>
          <a:p>
            <a:pPr indent="0" lvl="0" marL="0" marR="0" rtl="0" algn="ctr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 inspiring quote</a:t>
            </a:r>
            <a:endParaRPr sz="700"/>
          </a:p>
        </p:txBody>
      </p:sp>
      <p:sp>
        <p:nvSpPr>
          <p:cNvPr id="314" name="Google Shape;314;p20"/>
          <p:cNvSpPr txBox="1"/>
          <p:nvPr/>
        </p:nvSpPr>
        <p:spPr>
          <a:xfrm>
            <a:off x="1923259" y="4335463"/>
            <a:ext cx="5297482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 sz="700"/>
          </a:p>
        </p:txBody>
      </p:sp>
      <p:cxnSp>
        <p:nvCxnSpPr>
          <p:cNvPr id="315" name="Google Shape;315;p20"/>
          <p:cNvCxnSpPr/>
          <p:nvPr/>
        </p:nvCxnSpPr>
        <p:spPr>
          <a:xfrm>
            <a:off x="3181972" y="4860131"/>
            <a:ext cx="27800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1"/>
          <p:cNvGrpSpPr/>
          <p:nvPr/>
        </p:nvGrpSpPr>
        <p:grpSpPr>
          <a:xfrm>
            <a:off x="1670305" y="-351777"/>
            <a:ext cx="5803389" cy="7142634"/>
            <a:chOff x="0" y="0"/>
            <a:chExt cx="660400" cy="812800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21"/>
          <p:cNvGrpSpPr/>
          <p:nvPr/>
        </p:nvGrpSpPr>
        <p:grpSpPr>
          <a:xfrm>
            <a:off x="2196635" y="296013"/>
            <a:ext cx="4750732" cy="4495579"/>
            <a:chOff x="0" y="0"/>
            <a:chExt cx="660400" cy="624931"/>
          </a:xfrm>
        </p:grpSpPr>
        <p:sp>
          <p:nvSpPr>
            <p:cNvPr id="324" name="Google Shape;324;p21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1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1"/>
          <p:cNvGrpSpPr/>
          <p:nvPr/>
        </p:nvGrpSpPr>
        <p:grpSpPr>
          <a:xfrm>
            <a:off x="2465162" y="1614330"/>
            <a:ext cx="4213676" cy="1752097"/>
            <a:chOff x="0" y="-433983"/>
            <a:chExt cx="11236469" cy="4672258"/>
          </a:xfrm>
        </p:grpSpPr>
        <p:grpSp>
          <p:nvGrpSpPr>
            <p:cNvPr id="327" name="Google Shape;327;p21"/>
            <p:cNvGrpSpPr/>
            <p:nvPr/>
          </p:nvGrpSpPr>
          <p:grpSpPr>
            <a:xfrm>
              <a:off x="0" y="-433983"/>
              <a:ext cx="11236469" cy="3664015"/>
              <a:chOff x="0" y="-85725"/>
              <a:chExt cx="2219549" cy="723756"/>
            </a:xfrm>
          </p:grpSpPr>
          <p:sp>
            <p:nvSpPr>
              <p:cNvPr id="328" name="Google Shape;328;p21"/>
              <p:cNvSpPr/>
              <p:nvPr/>
            </p:nvSpPr>
            <p:spPr>
              <a:xfrm>
                <a:off x="0" y="0"/>
                <a:ext cx="2219549" cy="638031"/>
              </a:xfrm>
              <a:custGeom>
                <a:rect b="b" l="l" r="r" t="t"/>
                <a:pathLst>
                  <a:path extrusionOk="0" h="638031" w="2219549">
                    <a:moveTo>
                      <a:pt x="0" y="0"/>
                    </a:moveTo>
                    <a:lnTo>
                      <a:pt x="2219549" y="0"/>
                    </a:lnTo>
                    <a:lnTo>
                      <a:pt x="2219549" y="638031"/>
                    </a:lnTo>
                    <a:lnTo>
                      <a:pt x="0" y="63803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329" name="Google Shape;329;p21"/>
              <p:cNvSpPr txBox="1"/>
              <p:nvPr/>
            </p:nvSpPr>
            <p:spPr>
              <a:xfrm>
                <a:off x="0" y="-85725"/>
                <a:ext cx="2219549" cy="7237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3000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" sz="5000" u="none" cap="none" strike="noStrike">
                    <a:solidFill>
                      <a:srgbClr val="00000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123,456,789</a:t>
                </a:r>
                <a:endParaRPr sz="700"/>
              </a:p>
            </p:txBody>
          </p:sp>
        </p:grpSp>
        <p:sp>
          <p:nvSpPr>
            <p:cNvPr id="330" name="Google Shape;330;p21"/>
            <p:cNvSpPr txBox="1"/>
            <p:nvPr/>
          </p:nvSpPr>
          <p:spPr>
            <a:xfrm>
              <a:off x="535967" y="3807533"/>
              <a:ext cx="1016453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22"/>
          <p:cNvGrpSpPr/>
          <p:nvPr/>
        </p:nvGrpSpPr>
        <p:grpSpPr>
          <a:xfrm>
            <a:off x="1854287" y="1466850"/>
            <a:ext cx="5435426" cy="5143500"/>
            <a:chOff x="0" y="0"/>
            <a:chExt cx="660400" cy="624931"/>
          </a:xfrm>
        </p:grpSpPr>
        <p:sp>
          <p:nvSpPr>
            <p:cNvPr id="336" name="Google Shape;336;p22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2"/>
          <p:cNvGrpSpPr/>
          <p:nvPr/>
        </p:nvGrpSpPr>
        <p:grpSpPr>
          <a:xfrm>
            <a:off x="6461462" y="-72330"/>
            <a:ext cx="2682538" cy="5215830"/>
            <a:chOff x="0" y="-38100"/>
            <a:chExt cx="1413024" cy="2747433"/>
          </a:xfrm>
        </p:grpSpPr>
        <p:sp>
          <p:nvSpPr>
            <p:cNvPr id="339" name="Google Shape;339;p22"/>
            <p:cNvSpPr/>
            <p:nvPr/>
          </p:nvSpPr>
          <p:spPr>
            <a:xfrm>
              <a:off x="0" y="0"/>
              <a:ext cx="1413024" cy="2709333"/>
            </a:xfrm>
            <a:custGeom>
              <a:rect b="b" l="l" r="r" t="t"/>
              <a:pathLst>
                <a:path extrusionOk="0" h="2709333" w="1413024">
                  <a:moveTo>
                    <a:pt x="0" y="0"/>
                  </a:moveTo>
                  <a:lnTo>
                    <a:pt x="1413024" y="0"/>
                  </a:lnTo>
                  <a:lnTo>
                    <a:pt x="14130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9F6E7"/>
            </a:solidFill>
            <a:ln>
              <a:noFill/>
            </a:ln>
          </p:spPr>
        </p:sp>
        <p:sp>
          <p:nvSpPr>
            <p:cNvPr id="340" name="Google Shape;340;p22"/>
            <p:cNvSpPr txBox="1"/>
            <p:nvPr/>
          </p:nvSpPr>
          <p:spPr>
            <a:xfrm>
              <a:off x="0" y="-38100"/>
              <a:ext cx="1413024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" name="Google Shape;341;p22"/>
          <p:cNvPicPr preferRelativeResize="0"/>
          <p:nvPr/>
        </p:nvPicPr>
        <p:blipFill rotWithShape="1">
          <a:blip r:embed="rId3">
            <a:alphaModFix/>
          </a:blip>
          <a:srcRect b="0" l="32626" r="32625" t="0"/>
          <a:stretch/>
        </p:blipFill>
        <p:spPr>
          <a:xfrm>
            <a:off x="0" y="0"/>
            <a:ext cx="26825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 rotWithShape="1">
          <a:blip r:embed="rId4">
            <a:alphaModFix/>
          </a:blip>
          <a:srcRect b="0" l="14973" r="14972" t="0"/>
          <a:stretch/>
        </p:blipFill>
        <p:spPr>
          <a:xfrm>
            <a:off x="6461462" y="0"/>
            <a:ext cx="2682538" cy="25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/>
          <p:cNvPicPr preferRelativeResize="0"/>
          <p:nvPr/>
        </p:nvPicPr>
        <p:blipFill rotWithShape="1">
          <a:blip r:embed="rId5">
            <a:alphaModFix/>
          </a:blip>
          <a:srcRect b="0" l="0" r="0" t="36516"/>
          <a:stretch/>
        </p:blipFill>
        <p:spPr>
          <a:xfrm>
            <a:off x="6461462" y="2592249"/>
            <a:ext cx="2682538" cy="2551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22"/>
          <p:cNvCxnSpPr/>
          <p:nvPr/>
        </p:nvCxnSpPr>
        <p:spPr>
          <a:xfrm>
            <a:off x="3181972" y="2881573"/>
            <a:ext cx="27800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22"/>
          <p:cNvCxnSpPr/>
          <p:nvPr/>
        </p:nvCxnSpPr>
        <p:spPr>
          <a:xfrm>
            <a:off x="3181972" y="4036219"/>
            <a:ext cx="27800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6" name="Google Shape;346;p22"/>
          <p:cNvSpPr txBox="1"/>
          <p:nvPr/>
        </p:nvSpPr>
        <p:spPr>
          <a:xfrm>
            <a:off x="1556182" y="540046"/>
            <a:ext cx="6031637" cy="640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Title</a:t>
            </a:r>
            <a:endParaRPr sz="700"/>
          </a:p>
        </p:txBody>
      </p:sp>
      <p:sp>
        <p:nvSpPr>
          <p:cNvPr id="347" name="Google Shape;347;p22"/>
          <p:cNvSpPr txBox="1"/>
          <p:nvPr/>
        </p:nvSpPr>
        <p:spPr>
          <a:xfrm>
            <a:off x="656091" y="4817529"/>
            <a:ext cx="1370356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CFAF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01.</a:t>
            </a:r>
            <a:endParaRPr sz="700"/>
          </a:p>
        </p:txBody>
      </p:sp>
      <p:sp>
        <p:nvSpPr>
          <p:cNvPr id="348" name="Google Shape;348;p22"/>
          <p:cNvSpPr txBox="1"/>
          <p:nvPr/>
        </p:nvSpPr>
        <p:spPr>
          <a:xfrm>
            <a:off x="7117553" y="4817529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03.</a:t>
            </a:r>
            <a:endParaRPr sz="700"/>
          </a:p>
        </p:txBody>
      </p:sp>
      <p:sp>
        <p:nvSpPr>
          <p:cNvPr id="349" name="Google Shape;349;p22"/>
          <p:cNvSpPr txBox="1"/>
          <p:nvPr/>
        </p:nvSpPr>
        <p:spPr>
          <a:xfrm>
            <a:off x="7117553" y="2252980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02.</a:t>
            </a:r>
            <a:endParaRPr sz="700"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3181972" y="2041309"/>
            <a:ext cx="2780057" cy="645852"/>
            <a:chOff x="0" y="-38100"/>
            <a:chExt cx="7413484" cy="1722274"/>
          </a:xfrm>
        </p:grpSpPr>
        <p:sp>
          <p:nvSpPr>
            <p:cNvPr id="351" name="Google Shape;351;p22"/>
            <p:cNvSpPr txBox="1"/>
            <p:nvPr/>
          </p:nvSpPr>
          <p:spPr>
            <a:xfrm>
              <a:off x="0" y="783532"/>
              <a:ext cx="7413484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2" name="Google Shape;352;p22"/>
            <p:cNvSpPr txBox="1"/>
            <p:nvPr/>
          </p:nvSpPr>
          <p:spPr>
            <a:xfrm>
              <a:off x="0" y="-38100"/>
              <a:ext cx="365428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01.</a:t>
              </a:r>
              <a:endParaRPr sz="700"/>
            </a:p>
          </p:txBody>
        </p:sp>
      </p:grpSp>
      <p:sp>
        <p:nvSpPr>
          <p:cNvPr id="353" name="Google Shape;353;p22"/>
          <p:cNvSpPr txBox="1"/>
          <p:nvPr/>
        </p:nvSpPr>
        <p:spPr>
          <a:xfrm>
            <a:off x="3181972" y="3420557"/>
            <a:ext cx="278005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54" name="Google Shape;354;p22"/>
          <p:cNvSpPr txBox="1"/>
          <p:nvPr/>
        </p:nvSpPr>
        <p:spPr>
          <a:xfrm>
            <a:off x="3181972" y="4495266"/>
            <a:ext cx="278005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55" name="Google Shape;355;p22"/>
          <p:cNvSpPr txBox="1"/>
          <p:nvPr/>
        </p:nvSpPr>
        <p:spPr>
          <a:xfrm>
            <a:off x="4591672" y="3111255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02.</a:t>
            </a:r>
            <a:endParaRPr sz="700"/>
          </a:p>
        </p:txBody>
      </p:sp>
      <p:sp>
        <p:nvSpPr>
          <p:cNvPr id="356" name="Google Shape;356;p22"/>
          <p:cNvSpPr txBox="1"/>
          <p:nvPr/>
        </p:nvSpPr>
        <p:spPr>
          <a:xfrm>
            <a:off x="4591672" y="4185964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03..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23"/>
          <p:cNvGrpSpPr/>
          <p:nvPr/>
        </p:nvGrpSpPr>
        <p:grpSpPr>
          <a:xfrm>
            <a:off x="346192" y="3304990"/>
            <a:ext cx="2626706" cy="3114860"/>
            <a:chOff x="0" y="0"/>
            <a:chExt cx="660400" cy="783131"/>
          </a:xfrm>
        </p:grpSpPr>
        <p:sp>
          <p:nvSpPr>
            <p:cNvPr id="363" name="Google Shape;363;p23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3"/>
            <p:cNvSpPr txBox="1"/>
            <p:nvPr/>
          </p:nvSpPr>
          <p:spPr>
            <a:xfrm>
              <a:off x="0" y="88900"/>
              <a:ext cx="660400" cy="694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5" name="Google Shape;365;p23"/>
          <p:cNvSpPr txBox="1"/>
          <p:nvPr/>
        </p:nvSpPr>
        <p:spPr>
          <a:xfrm>
            <a:off x="1048347" y="4135438"/>
            <a:ext cx="1222394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 picture is worth a thousand words</a:t>
            </a:r>
            <a:endParaRPr sz="700"/>
          </a:p>
        </p:txBody>
      </p:sp>
      <p:cxnSp>
        <p:nvCxnSpPr>
          <p:cNvPr id="366" name="Google Shape;366;p23"/>
          <p:cNvCxnSpPr/>
          <p:nvPr/>
        </p:nvCxnSpPr>
        <p:spPr>
          <a:xfrm>
            <a:off x="745754" y="4731544"/>
            <a:ext cx="182758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7" name="Google Shape;367;p23"/>
          <p:cNvCxnSpPr/>
          <p:nvPr/>
        </p:nvCxnSpPr>
        <p:spPr>
          <a:xfrm>
            <a:off x="1012454" y="3893344"/>
            <a:ext cx="129418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24"/>
          <p:cNvGrpSpPr/>
          <p:nvPr/>
        </p:nvGrpSpPr>
        <p:grpSpPr>
          <a:xfrm>
            <a:off x="-552270" y="0"/>
            <a:ext cx="5435426" cy="5143500"/>
            <a:chOff x="0" y="0"/>
            <a:chExt cx="660400" cy="624931"/>
          </a:xfrm>
        </p:grpSpPr>
        <p:sp>
          <p:nvSpPr>
            <p:cNvPr id="373" name="Google Shape;373;p24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4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24"/>
          <p:cNvSpPr txBox="1"/>
          <p:nvPr/>
        </p:nvSpPr>
        <p:spPr>
          <a:xfrm>
            <a:off x="-850376" y="540046"/>
            <a:ext cx="6031637" cy="640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Title</a:t>
            </a:r>
            <a:endParaRPr sz="700"/>
          </a:p>
        </p:txBody>
      </p:sp>
      <p:cxnSp>
        <p:nvCxnSpPr>
          <p:cNvPr id="376" name="Google Shape;376;p24"/>
          <p:cNvCxnSpPr/>
          <p:nvPr/>
        </p:nvCxnSpPr>
        <p:spPr>
          <a:xfrm>
            <a:off x="775415" y="1488281"/>
            <a:ext cx="278005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p24"/>
          <p:cNvCxnSpPr/>
          <p:nvPr/>
        </p:nvCxnSpPr>
        <p:spPr>
          <a:xfrm>
            <a:off x="775415" y="4626769"/>
            <a:ext cx="278005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8" name="Google Shape;378;p24"/>
          <p:cNvSpPr txBox="1"/>
          <p:nvPr/>
        </p:nvSpPr>
        <p:spPr>
          <a:xfrm>
            <a:off x="735638" y="1837075"/>
            <a:ext cx="2859600" cy="2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  <p:pic>
        <p:nvPicPr>
          <p:cNvPr id="379" name="Google Shape;3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575" y="0"/>
            <a:ext cx="46712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5"/>
          <p:cNvPicPr preferRelativeResize="0"/>
          <p:nvPr/>
        </p:nvPicPr>
        <p:blipFill rotWithShape="1">
          <a:blip r:embed="rId3">
            <a:alphaModFix/>
          </a:blip>
          <a:srcRect b="9235" l="0" r="0" t="6497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25"/>
          <p:cNvGrpSpPr/>
          <p:nvPr/>
        </p:nvGrpSpPr>
        <p:grpSpPr>
          <a:xfrm>
            <a:off x="1670305" y="-351777"/>
            <a:ext cx="5803389" cy="7142634"/>
            <a:chOff x="0" y="0"/>
            <a:chExt cx="660400" cy="812800"/>
          </a:xfrm>
        </p:grpSpPr>
        <p:sp>
          <p:nvSpPr>
            <p:cNvPr id="386" name="Google Shape;386;p25"/>
            <p:cNvSpPr/>
            <p:nvPr/>
          </p:nvSpPr>
          <p:spPr>
            <a:xfrm>
              <a:off x="0" y="0"/>
              <a:ext cx="660400" cy="812800"/>
            </a:xfrm>
            <a:custGeom>
              <a:rect b="b" l="l" r="r" t="t"/>
              <a:pathLst>
                <a:path extrusionOk="0"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5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5"/>
          <p:cNvGrpSpPr/>
          <p:nvPr/>
        </p:nvGrpSpPr>
        <p:grpSpPr>
          <a:xfrm>
            <a:off x="2196635" y="296013"/>
            <a:ext cx="4750732" cy="4495579"/>
            <a:chOff x="0" y="0"/>
            <a:chExt cx="660400" cy="624931"/>
          </a:xfrm>
        </p:grpSpPr>
        <p:sp>
          <p:nvSpPr>
            <p:cNvPr id="389" name="Google Shape;389;p25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5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5"/>
          <p:cNvGrpSpPr/>
          <p:nvPr/>
        </p:nvGrpSpPr>
        <p:grpSpPr>
          <a:xfrm>
            <a:off x="1864537" y="1802347"/>
            <a:ext cx="5414927" cy="1673574"/>
            <a:chOff x="0" y="-85725"/>
            <a:chExt cx="14439805" cy="4462863"/>
          </a:xfrm>
        </p:grpSpPr>
        <p:sp>
          <p:nvSpPr>
            <p:cNvPr id="392" name="Google Shape;392;p25"/>
            <p:cNvSpPr txBox="1"/>
            <p:nvPr/>
          </p:nvSpPr>
          <p:spPr>
            <a:xfrm>
              <a:off x="0" y="-85725"/>
              <a:ext cx="14439805" cy="1679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Thank you!</a:t>
              </a:r>
              <a:endParaRPr sz="700"/>
            </a:p>
          </p:txBody>
        </p:sp>
        <p:sp>
          <p:nvSpPr>
            <p:cNvPr id="393" name="Google Shape;393;p25"/>
            <p:cNvSpPr txBox="1"/>
            <p:nvPr/>
          </p:nvSpPr>
          <p:spPr>
            <a:xfrm>
              <a:off x="3314536" y="3946396"/>
              <a:ext cx="7810733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Write a closing statement or call-to-action here.</a:t>
              </a:r>
              <a:endParaRPr sz="700"/>
            </a:p>
          </p:txBody>
        </p:sp>
        <p:cxnSp>
          <p:nvCxnSpPr>
            <p:cNvPr id="394" name="Google Shape;394;p25"/>
            <p:cNvCxnSpPr/>
            <p:nvPr/>
          </p:nvCxnSpPr>
          <p:spPr>
            <a:xfrm>
              <a:off x="3513160" y="2721666"/>
              <a:ext cx="7413484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6"/>
          <p:cNvGrpSpPr/>
          <p:nvPr/>
        </p:nvGrpSpPr>
        <p:grpSpPr>
          <a:xfrm>
            <a:off x="387109" y="1070618"/>
            <a:ext cx="2548821" cy="3772491"/>
            <a:chOff x="0" y="-38100"/>
            <a:chExt cx="1342589" cy="1987156"/>
          </a:xfrm>
        </p:grpSpPr>
        <p:sp>
          <p:nvSpPr>
            <p:cNvPr id="400" name="Google Shape;400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0" y="0"/>
                  </a:moveTo>
                  <a:lnTo>
                    <a:pt x="1342589" y="0"/>
                  </a:lnTo>
                  <a:lnTo>
                    <a:pt x="1342589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1" name="Google Shape;401;p26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6"/>
          <p:cNvGrpSpPr/>
          <p:nvPr/>
        </p:nvGrpSpPr>
        <p:grpSpPr>
          <a:xfrm>
            <a:off x="3054992" y="1070618"/>
            <a:ext cx="5756490" cy="3772491"/>
            <a:chOff x="0" y="-38100"/>
            <a:chExt cx="3032225" cy="1987156"/>
          </a:xfrm>
        </p:grpSpPr>
        <p:sp>
          <p:nvSpPr>
            <p:cNvPr id="403" name="Google Shape;403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0" y="0"/>
                  </a:moveTo>
                  <a:lnTo>
                    <a:pt x="3032225" y="0"/>
                  </a:lnTo>
                  <a:lnTo>
                    <a:pt x="3032225" y="1949056"/>
                  </a:lnTo>
                  <a:lnTo>
                    <a:pt x="0" y="1949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4" name="Google Shape;404;p26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26"/>
          <p:cNvGrpSpPr/>
          <p:nvPr/>
        </p:nvGrpSpPr>
        <p:grpSpPr>
          <a:xfrm>
            <a:off x="569502" y="1210977"/>
            <a:ext cx="2184034" cy="395949"/>
            <a:chOff x="0" y="-38100"/>
            <a:chExt cx="1150437" cy="208566"/>
          </a:xfrm>
        </p:grpSpPr>
        <p:sp>
          <p:nvSpPr>
            <p:cNvPr id="406" name="Google Shape;406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7" name="Google Shape;407;p26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6"/>
          <p:cNvGrpSpPr/>
          <p:nvPr/>
        </p:nvGrpSpPr>
        <p:grpSpPr>
          <a:xfrm>
            <a:off x="4841220" y="1210977"/>
            <a:ext cx="2184034" cy="395949"/>
            <a:chOff x="0" y="-38100"/>
            <a:chExt cx="1150437" cy="208566"/>
          </a:xfrm>
        </p:grpSpPr>
        <p:sp>
          <p:nvSpPr>
            <p:cNvPr id="409" name="Google Shape;40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0" name="Google Shape;410;p26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6"/>
          <p:cNvGrpSpPr/>
          <p:nvPr/>
        </p:nvGrpSpPr>
        <p:grpSpPr>
          <a:xfrm>
            <a:off x="569502" y="3528176"/>
            <a:ext cx="2184034" cy="395949"/>
            <a:chOff x="0" y="-38100"/>
            <a:chExt cx="1150437" cy="208566"/>
          </a:xfrm>
        </p:grpSpPr>
        <p:sp>
          <p:nvSpPr>
            <p:cNvPr id="412" name="Google Shape;41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3" name="Google Shape;413;p26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4" name="Google Shape;414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15" name="Google Shape;415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16" name="Google Shape;416;p26"/>
          <p:cNvSpPr txBox="1"/>
          <p:nvPr/>
        </p:nvSpPr>
        <p:spPr>
          <a:xfrm>
            <a:off x="873885" y="2168517"/>
            <a:ext cx="1575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PLAYFAIR DISPLAY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</p:txBody>
      </p:sp>
      <p:grpSp>
        <p:nvGrpSpPr>
          <p:cNvPr id="417" name="Google Shape;417;p26"/>
          <p:cNvGrpSpPr/>
          <p:nvPr/>
        </p:nvGrpSpPr>
        <p:grpSpPr>
          <a:xfrm>
            <a:off x="1069057" y="4115312"/>
            <a:ext cx="1221374" cy="537898"/>
            <a:chOff x="0" y="-23569"/>
            <a:chExt cx="3256996" cy="1434394"/>
          </a:xfrm>
        </p:grpSpPr>
        <p:grpSp>
          <p:nvGrpSpPr>
            <p:cNvPr id="418" name="Google Shape;418;p26"/>
            <p:cNvGrpSpPr/>
            <p:nvPr/>
          </p:nvGrpSpPr>
          <p:grpSpPr>
            <a:xfrm>
              <a:off x="1939944" y="-23569"/>
              <a:ext cx="1005606" cy="1029175"/>
              <a:chOff x="0" y="-19050"/>
              <a:chExt cx="812800" cy="831850"/>
            </a:xfrm>
          </p:grpSpPr>
          <p:sp>
            <p:nvSpPr>
              <p:cNvPr id="419" name="Google Shape;41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8F6E7"/>
              </a:solidFill>
              <a:ln cap="rnd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1" name="Google Shape;421;p26"/>
            <p:cNvSpPr txBox="1"/>
            <p:nvPr/>
          </p:nvSpPr>
          <p:spPr>
            <a:xfrm>
              <a:off x="1628498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#F8F6E7</a:t>
              </a:r>
              <a:endParaRPr sz="700"/>
            </a:p>
          </p:txBody>
        </p:sp>
        <p:grpSp>
          <p:nvGrpSpPr>
            <p:cNvPr id="422" name="Google Shape;422;p26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423" name="Google Shape;42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" name="Google Shape;425;p26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#000000</a:t>
              </a:r>
              <a:endParaRPr sz="700"/>
            </a:p>
          </p:txBody>
        </p:sp>
      </p:grpSp>
      <p:sp>
        <p:nvSpPr>
          <p:cNvPr id="426" name="Google Shape;426;p26"/>
          <p:cNvSpPr txBox="1"/>
          <p:nvPr/>
        </p:nvSpPr>
        <p:spPr>
          <a:xfrm>
            <a:off x="2105002" y="777823"/>
            <a:ext cx="4933995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</p:txBody>
      </p:sp>
      <p:sp>
        <p:nvSpPr>
          <p:cNvPr id="427" name="Google Shape;427;p26"/>
          <p:cNvSpPr txBox="1"/>
          <p:nvPr/>
        </p:nvSpPr>
        <p:spPr>
          <a:xfrm>
            <a:off x="5853103" y="4922362"/>
            <a:ext cx="2958379" cy="140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 before presenting. </a:t>
            </a:r>
            <a:endParaRPr sz="700"/>
          </a:p>
        </p:txBody>
      </p:sp>
      <p:sp>
        <p:nvSpPr>
          <p:cNvPr id="428" name="Google Shape;428;p26"/>
          <p:cNvSpPr txBox="1"/>
          <p:nvPr/>
        </p:nvSpPr>
        <p:spPr>
          <a:xfrm>
            <a:off x="2680917" y="227650"/>
            <a:ext cx="3782167" cy="4332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7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Resource Page</a:t>
            </a:r>
            <a:endParaRPr sz="700"/>
          </a:p>
        </p:txBody>
      </p:sp>
      <p:sp>
        <p:nvSpPr>
          <p:cNvPr id="429" name="Google Shape;429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30" name="Google Shape;430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31" name="Google Shape;431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433" name="Google Shape;433;p26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4" name="Google Shape;434;p26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5" name="Google Shape;435;p26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6" name="Google Shape;436;p26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6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8" name="Google Shape;438;p26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9" name="Google Shape;439;p26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26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1" name="Google Shape;441;p26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2" name="Google Shape;442;p26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26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4" name="Google Shape;444;p26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5" name="Google Shape;445;p26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" name="Google Shape;446;p26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7" name="Google Shape;447;p26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8" name="Google Shape;448;p26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9" name="Google Shape;449;p26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" name="Google Shape;450;p26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" name="Google Shape;451;p26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" name="Google Shape;452;p26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26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26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" name="Google Shape;455;p26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" name="Google Shape;456;p26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" name="Google Shape;457;p26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26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26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26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26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26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26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26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26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26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26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26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26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26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26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7"/>
          <p:cNvSpPr/>
          <p:nvPr/>
        </p:nvSpPr>
        <p:spPr>
          <a:xfrm>
            <a:off x="3389498" y="1561432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7" name="Google Shape;477;p27"/>
          <p:cNvGrpSpPr/>
          <p:nvPr/>
        </p:nvGrpSpPr>
        <p:grpSpPr>
          <a:xfrm>
            <a:off x="2997636" y="1288812"/>
            <a:ext cx="3148728" cy="1323889"/>
            <a:chOff x="0" y="-38100"/>
            <a:chExt cx="1658589" cy="697357"/>
          </a:xfrm>
        </p:grpSpPr>
        <p:sp>
          <p:nvSpPr>
            <p:cNvPr id="478" name="Google Shape;478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0" y="0"/>
                  </a:moveTo>
                  <a:lnTo>
                    <a:pt x="1658589" y="0"/>
                  </a:lnTo>
                  <a:lnTo>
                    <a:pt x="1658589" y="659257"/>
                  </a:lnTo>
                  <a:lnTo>
                    <a:pt x="0" y="6592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9" name="Google Shape;479;p27"/>
            <p:cNvSpPr txBox="1"/>
            <p:nvPr/>
          </p:nvSpPr>
          <p:spPr>
            <a:xfrm>
              <a:off x="0" y="-38100"/>
              <a:ext cx="1658589" cy="697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27"/>
          <p:cNvGrpSpPr/>
          <p:nvPr/>
        </p:nvGrpSpPr>
        <p:grpSpPr>
          <a:xfrm>
            <a:off x="2997636" y="2826121"/>
            <a:ext cx="3148728" cy="1323889"/>
            <a:chOff x="0" y="-38100"/>
            <a:chExt cx="1658589" cy="697357"/>
          </a:xfrm>
        </p:grpSpPr>
        <p:sp>
          <p:nvSpPr>
            <p:cNvPr id="481" name="Google Shape;481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0" y="0"/>
                  </a:moveTo>
                  <a:lnTo>
                    <a:pt x="1658589" y="0"/>
                  </a:lnTo>
                  <a:lnTo>
                    <a:pt x="1658589" y="659257"/>
                  </a:lnTo>
                  <a:lnTo>
                    <a:pt x="0" y="6592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2" name="Google Shape;482;p27"/>
            <p:cNvSpPr txBox="1"/>
            <p:nvPr/>
          </p:nvSpPr>
          <p:spPr>
            <a:xfrm>
              <a:off x="0" y="-38100"/>
              <a:ext cx="1658589" cy="697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27"/>
          <p:cNvSpPr txBox="1"/>
          <p:nvPr/>
        </p:nvSpPr>
        <p:spPr>
          <a:xfrm>
            <a:off x="1688740" y="910292"/>
            <a:ext cx="5766520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84" name="Google Shape;484;p27"/>
          <p:cNvSpPr txBox="1"/>
          <p:nvPr/>
        </p:nvSpPr>
        <p:spPr>
          <a:xfrm>
            <a:off x="2694647" y="4416710"/>
            <a:ext cx="3754707" cy="331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0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Happy designing!</a:t>
            </a:r>
            <a:endParaRPr sz="700"/>
          </a:p>
        </p:txBody>
      </p:sp>
      <p:sp>
        <p:nvSpPr>
          <p:cNvPr id="485" name="Google Shape;485;p27"/>
          <p:cNvSpPr txBox="1"/>
          <p:nvPr/>
        </p:nvSpPr>
        <p:spPr>
          <a:xfrm>
            <a:off x="2105002" y="2280323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86" name="Google Shape;486;p27"/>
          <p:cNvSpPr txBox="1"/>
          <p:nvPr/>
        </p:nvSpPr>
        <p:spPr>
          <a:xfrm>
            <a:off x="2105002" y="3632577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87" name="Google Shape;487;p27"/>
          <p:cNvSpPr txBox="1"/>
          <p:nvPr/>
        </p:nvSpPr>
        <p:spPr>
          <a:xfrm>
            <a:off x="2175245" y="338875"/>
            <a:ext cx="4793511" cy="432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7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</a:t>
            </a:r>
            <a:endParaRPr sz="700"/>
          </a:p>
        </p:txBody>
      </p:sp>
      <p:sp>
        <p:nvSpPr>
          <p:cNvPr id="488" name="Google Shape;488;p27"/>
          <p:cNvSpPr txBox="1"/>
          <p:nvPr/>
        </p:nvSpPr>
        <p:spPr>
          <a:xfrm>
            <a:off x="3055013" y="3266343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1"/>
          <p:cNvGrpSpPr/>
          <p:nvPr/>
        </p:nvGrpSpPr>
        <p:grpSpPr>
          <a:xfrm>
            <a:off x="4267380" y="0"/>
            <a:ext cx="5435426" cy="5143500"/>
            <a:chOff x="0" y="0"/>
            <a:chExt cx="660400" cy="624931"/>
          </a:xfrm>
        </p:grpSpPr>
        <p:sp>
          <p:nvSpPr>
            <p:cNvPr id="116" name="Google Shape;116;p11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1"/>
          <p:cNvGrpSpPr/>
          <p:nvPr/>
        </p:nvGrpSpPr>
        <p:grpSpPr>
          <a:xfrm>
            <a:off x="0" y="-72330"/>
            <a:ext cx="4711926" cy="5215830"/>
            <a:chOff x="0" y="-38100"/>
            <a:chExt cx="2482002" cy="2747433"/>
          </a:xfrm>
        </p:grpSpPr>
        <p:sp>
          <p:nvSpPr>
            <p:cNvPr id="119" name="Google Shape;119;p11"/>
            <p:cNvSpPr/>
            <p:nvPr/>
          </p:nvSpPr>
          <p:spPr>
            <a:xfrm>
              <a:off x="0" y="0"/>
              <a:ext cx="2482002" cy="2709333"/>
            </a:xfrm>
            <a:custGeom>
              <a:rect b="b" l="l" r="r" t="t"/>
              <a:pathLst>
                <a:path extrusionOk="0" h="2709333" w="2482002">
                  <a:moveTo>
                    <a:pt x="0" y="0"/>
                  </a:moveTo>
                  <a:lnTo>
                    <a:pt x="2482002" y="0"/>
                  </a:lnTo>
                  <a:lnTo>
                    <a:pt x="24820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9F6E7"/>
            </a:solidFill>
            <a:ln>
              <a:noFill/>
            </a:ln>
          </p:spPr>
        </p:sp>
        <p:sp>
          <p:nvSpPr>
            <p:cNvPr id="120" name="Google Shape;120;p11"/>
            <p:cNvSpPr txBox="1"/>
            <p:nvPr/>
          </p:nvSpPr>
          <p:spPr>
            <a:xfrm>
              <a:off x="0" y="-38100"/>
              <a:ext cx="2482002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1" name="Google Shape;121;p11"/>
          <p:cNvPicPr preferRelativeResize="0"/>
          <p:nvPr/>
        </p:nvPicPr>
        <p:blipFill rotWithShape="1">
          <a:blip r:embed="rId3">
            <a:alphaModFix/>
          </a:blip>
          <a:srcRect b="12943" l="0" r="0" t="12943"/>
          <a:stretch/>
        </p:blipFill>
        <p:spPr>
          <a:xfrm>
            <a:off x="0" y="0"/>
            <a:ext cx="2342522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 rotWithShape="1">
          <a:blip r:embed="rId4">
            <a:alphaModFix/>
          </a:blip>
          <a:srcRect b="0" l="10895" r="10895" t="0"/>
          <a:stretch/>
        </p:blipFill>
        <p:spPr>
          <a:xfrm>
            <a:off x="2369404" y="0"/>
            <a:ext cx="2342522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/>
        </p:nvPicPr>
        <p:blipFill rotWithShape="1">
          <a:blip r:embed="rId5">
            <a:alphaModFix/>
          </a:blip>
          <a:srcRect b="10254" l="0" r="0" t="10253"/>
          <a:stretch/>
        </p:blipFill>
        <p:spPr>
          <a:xfrm>
            <a:off x="0" y="2648010"/>
            <a:ext cx="4711926" cy="24954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1"/>
          <p:cNvCxnSpPr/>
          <p:nvPr/>
        </p:nvCxnSpPr>
        <p:spPr>
          <a:xfrm>
            <a:off x="5438151" y="4769399"/>
            <a:ext cx="30938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11"/>
          <p:cNvSpPr txBox="1"/>
          <p:nvPr/>
        </p:nvSpPr>
        <p:spPr>
          <a:xfrm>
            <a:off x="5713182" y="812998"/>
            <a:ext cx="2543823" cy="1289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Agenda Page</a:t>
            </a:r>
            <a:endParaRPr sz="700"/>
          </a:p>
        </p:txBody>
      </p:sp>
      <p:sp>
        <p:nvSpPr>
          <p:cNvPr id="126" name="Google Shape;126;p11"/>
          <p:cNvSpPr txBox="1"/>
          <p:nvPr/>
        </p:nvSpPr>
        <p:spPr>
          <a:xfrm>
            <a:off x="5786869" y="2533258"/>
            <a:ext cx="2396448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AN AGENDA HERE.</a:t>
            </a:r>
            <a:endParaRPr sz="700"/>
          </a:p>
        </p:txBody>
      </p:sp>
      <p:sp>
        <p:nvSpPr>
          <p:cNvPr id="127" name="Google Shape;127;p11"/>
          <p:cNvSpPr txBox="1"/>
          <p:nvPr/>
        </p:nvSpPr>
        <p:spPr>
          <a:xfrm>
            <a:off x="5786869" y="2945100"/>
            <a:ext cx="2396448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AN AGENDA HERE.</a:t>
            </a:r>
            <a:endParaRPr sz="700"/>
          </a:p>
        </p:txBody>
      </p:sp>
      <p:sp>
        <p:nvSpPr>
          <p:cNvPr id="128" name="Google Shape;128;p11"/>
          <p:cNvSpPr txBox="1"/>
          <p:nvPr/>
        </p:nvSpPr>
        <p:spPr>
          <a:xfrm>
            <a:off x="5786869" y="3357834"/>
            <a:ext cx="239644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AN AGENDA HERE.</a:t>
            </a:r>
            <a:endParaRPr sz="700"/>
          </a:p>
        </p:txBody>
      </p:sp>
      <p:sp>
        <p:nvSpPr>
          <p:cNvPr id="129" name="Google Shape;129;p11"/>
          <p:cNvSpPr txBox="1"/>
          <p:nvPr/>
        </p:nvSpPr>
        <p:spPr>
          <a:xfrm>
            <a:off x="5786869" y="3768785"/>
            <a:ext cx="239644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AN AGENDA HERE.</a:t>
            </a:r>
            <a:endParaRPr sz="700"/>
          </a:p>
        </p:txBody>
      </p:sp>
      <p:sp>
        <p:nvSpPr>
          <p:cNvPr id="130" name="Google Shape;130;p11"/>
          <p:cNvSpPr txBox="1"/>
          <p:nvPr/>
        </p:nvSpPr>
        <p:spPr>
          <a:xfrm>
            <a:off x="5786869" y="4180627"/>
            <a:ext cx="239644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AN AGENDA HERE.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016" y="0"/>
            <a:ext cx="633426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2"/>
          <p:cNvGrpSpPr/>
          <p:nvPr/>
        </p:nvGrpSpPr>
        <p:grpSpPr>
          <a:xfrm rot="5400000">
            <a:off x="-509240" y="0"/>
            <a:ext cx="5435426" cy="5143500"/>
            <a:chOff x="0" y="0"/>
            <a:chExt cx="660400" cy="624931"/>
          </a:xfrm>
        </p:grpSpPr>
        <p:sp>
          <p:nvSpPr>
            <p:cNvPr id="137" name="Google Shape;137;p12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2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2"/>
          <p:cNvSpPr txBox="1"/>
          <p:nvPr/>
        </p:nvSpPr>
        <p:spPr>
          <a:xfrm>
            <a:off x="514350" y="1294836"/>
            <a:ext cx="2804231" cy="640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Hello there!</a:t>
            </a:r>
            <a:endParaRPr sz="700"/>
          </a:p>
        </p:txBody>
      </p:sp>
      <p:sp>
        <p:nvSpPr>
          <p:cNvPr id="140" name="Google Shape;140;p12"/>
          <p:cNvSpPr txBox="1"/>
          <p:nvPr/>
        </p:nvSpPr>
        <p:spPr>
          <a:xfrm>
            <a:off x="514350" y="2363933"/>
            <a:ext cx="3388245" cy="1398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 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  <p:cxnSp>
        <p:nvCxnSpPr>
          <p:cNvPr id="141" name="Google Shape;141;p12"/>
          <p:cNvCxnSpPr/>
          <p:nvPr/>
        </p:nvCxnSpPr>
        <p:spPr>
          <a:xfrm>
            <a:off x="514350" y="4276725"/>
            <a:ext cx="30938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" name="Google Shape;142;p12"/>
          <p:cNvCxnSpPr/>
          <p:nvPr/>
        </p:nvCxnSpPr>
        <p:spPr>
          <a:xfrm>
            <a:off x="514350" y="866775"/>
            <a:ext cx="30938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3"/>
          <p:cNvGrpSpPr/>
          <p:nvPr/>
        </p:nvGrpSpPr>
        <p:grpSpPr>
          <a:xfrm>
            <a:off x="-104938" y="0"/>
            <a:ext cx="4676938" cy="5257800"/>
            <a:chOff x="0" y="0"/>
            <a:chExt cx="660400" cy="742420"/>
          </a:xfrm>
        </p:grpSpPr>
        <p:sp>
          <p:nvSpPr>
            <p:cNvPr id="148" name="Google Shape;148;p13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3"/>
          <p:cNvGrpSpPr/>
          <p:nvPr/>
        </p:nvGrpSpPr>
        <p:grpSpPr>
          <a:xfrm>
            <a:off x="4572000" y="0"/>
            <a:ext cx="4676938" cy="5257800"/>
            <a:chOff x="0" y="0"/>
            <a:chExt cx="660400" cy="742420"/>
          </a:xfrm>
        </p:grpSpPr>
        <p:sp>
          <p:nvSpPr>
            <p:cNvPr id="151" name="Google Shape;151;p13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3" name="Google Shape;1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000" y="1226725"/>
            <a:ext cx="1953050" cy="19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950" y="1226725"/>
            <a:ext cx="1953050" cy="19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3"/>
          <p:cNvSpPr txBox="1"/>
          <p:nvPr/>
        </p:nvSpPr>
        <p:spPr>
          <a:xfrm>
            <a:off x="1106346" y="3406853"/>
            <a:ext cx="2254371" cy="3906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 we are?</a:t>
            </a:r>
            <a:endParaRPr sz="700"/>
          </a:p>
        </p:txBody>
      </p:sp>
      <p:sp>
        <p:nvSpPr>
          <p:cNvPr id="156" name="Google Shape;156;p13"/>
          <p:cNvSpPr txBox="1"/>
          <p:nvPr/>
        </p:nvSpPr>
        <p:spPr>
          <a:xfrm>
            <a:off x="1268708" y="4030028"/>
            <a:ext cx="192964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157" name="Google Shape;157;p13"/>
          <p:cNvSpPr txBox="1"/>
          <p:nvPr/>
        </p:nvSpPr>
        <p:spPr>
          <a:xfrm>
            <a:off x="5764438" y="3406853"/>
            <a:ext cx="2292063" cy="3888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2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we do? </a:t>
            </a:r>
            <a:endParaRPr sz="700"/>
          </a:p>
        </p:txBody>
      </p:sp>
      <p:sp>
        <p:nvSpPr>
          <p:cNvPr id="158" name="Google Shape;158;p13"/>
          <p:cNvSpPr txBox="1"/>
          <p:nvPr/>
        </p:nvSpPr>
        <p:spPr>
          <a:xfrm>
            <a:off x="6008372" y="4020990"/>
            <a:ext cx="1804195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cxnSp>
        <p:nvCxnSpPr>
          <p:cNvPr id="159" name="Google Shape;159;p13"/>
          <p:cNvCxnSpPr/>
          <p:nvPr/>
        </p:nvCxnSpPr>
        <p:spPr>
          <a:xfrm>
            <a:off x="443695" y="4829335"/>
            <a:ext cx="357967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p13"/>
          <p:cNvCxnSpPr/>
          <p:nvPr/>
        </p:nvCxnSpPr>
        <p:spPr>
          <a:xfrm>
            <a:off x="5120633" y="4829335"/>
            <a:ext cx="357967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1" name="Google Shape;161;p13"/>
          <p:cNvCxnSpPr/>
          <p:nvPr/>
        </p:nvCxnSpPr>
        <p:spPr>
          <a:xfrm>
            <a:off x="5933952" y="669131"/>
            <a:ext cx="195303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3"/>
          <p:cNvCxnSpPr/>
          <p:nvPr/>
        </p:nvCxnSpPr>
        <p:spPr>
          <a:xfrm>
            <a:off x="1268708" y="669131"/>
            <a:ext cx="195303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4"/>
          <p:cNvPicPr preferRelativeResize="0"/>
          <p:nvPr/>
        </p:nvPicPr>
        <p:blipFill rotWithShape="1">
          <a:blip r:embed="rId3">
            <a:alphaModFix/>
          </a:blip>
          <a:srcRect b="0" l="10987" r="10987" t="0"/>
          <a:stretch/>
        </p:blipFill>
        <p:spPr>
          <a:xfrm>
            <a:off x="0" y="834"/>
            <a:ext cx="2678392" cy="514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 rotWithShape="1">
          <a:blip r:embed="rId4">
            <a:alphaModFix/>
          </a:blip>
          <a:srcRect b="3355" l="0" r="0" t="3355"/>
          <a:stretch/>
        </p:blipFill>
        <p:spPr>
          <a:xfrm>
            <a:off x="2735589" y="834"/>
            <a:ext cx="3672821" cy="514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 rotWithShape="1">
          <a:blip r:embed="rId5">
            <a:alphaModFix/>
          </a:blip>
          <a:srcRect b="0" l="49432" r="15873" t="0"/>
          <a:stretch/>
        </p:blipFill>
        <p:spPr>
          <a:xfrm>
            <a:off x="6465608" y="0"/>
            <a:ext cx="267839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14"/>
          <p:cNvGrpSpPr/>
          <p:nvPr/>
        </p:nvGrpSpPr>
        <p:grpSpPr>
          <a:xfrm>
            <a:off x="1854287" y="3086100"/>
            <a:ext cx="5435426" cy="5143500"/>
            <a:chOff x="0" y="0"/>
            <a:chExt cx="660400" cy="624931"/>
          </a:xfrm>
        </p:grpSpPr>
        <p:sp>
          <p:nvSpPr>
            <p:cNvPr id="171" name="Google Shape;171;p14"/>
            <p:cNvSpPr/>
            <p:nvPr/>
          </p:nvSpPr>
          <p:spPr>
            <a:xfrm>
              <a:off x="0" y="0"/>
              <a:ext cx="660400" cy="624931"/>
            </a:xfrm>
            <a:custGeom>
              <a:rect b="b" l="l" r="r" t="t"/>
              <a:pathLst>
                <a:path extrusionOk="0" h="6249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329"/>
                  </a:cubicBezTo>
                  <a:lnTo>
                    <a:pt x="660400" y="624931"/>
                  </a:lnTo>
                  <a:lnTo>
                    <a:pt x="0" y="624931"/>
                  </a:lnTo>
                  <a:lnTo>
                    <a:pt x="0" y="32455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4"/>
            <p:cNvSpPr txBox="1"/>
            <p:nvPr/>
          </p:nvSpPr>
          <p:spPr>
            <a:xfrm>
              <a:off x="0" y="88900"/>
              <a:ext cx="660400" cy="536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4"/>
          <p:cNvSpPr txBox="1"/>
          <p:nvPr/>
        </p:nvSpPr>
        <p:spPr>
          <a:xfrm>
            <a:off x="2885692" y="3519410"/>
            <a:ext cx="3372616" cy="531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3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About Us</a:t>
            </a:r>
            <a:endParaRPr sz="700"/>
          </a:p>
        </p:txBody>
      </p:sp>
      <p:sp>
        <p:nvSpPr>
          <p:cNvPr id="174" name="Google Shape;174;p14"/>
          <p:cNvSpPr txBox="1"/>
          <p:nvPr/>
        </p:nvSpPr>
        <p:spPr>
          <a:xfrm>
            <a:off x="2885692" y="4451350"/>
            <a:ext cx="3372616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</a:t>
            </a:r>
            <a:endParaRPr sz="700"/>
          </a:p>
        </p:txBody>
      </p:sp>
      <p:cxnSp>
        <p:nvCxnSpPr>
          <p:cNvPr id="175" name="Google Shape;175;p14"/>
          <p:cNvCxnSpPr/>
          <p:nvPr/>
        </p:nvCxnSpPr>
        <p:spPr>
          <a:xfrm>
            <a:off x="3025058" y="4257835"/>
            <a:ext cx="30938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/>
          <p:nvPr/>
        </p:nvSpPr>
        <p:spPr>
          <a:xfrm>
            <a:off x="1556182" y="540046"/>
            <a:ext cx="6031637" cy="640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Get to Know Us</a:t>
            </a:r>
            <a:endParaRPr sz="700"/>
          </a:p>
        </p:txBody>
      </p:sp>
      <p:grpSp>
        <p:nvGrpSpPr>
          <p:cNvPr id="181" name="Google Shape;181;p15"/>
          <p:cNvGrpSpPr/>
          <p:nvPr/>
        </p:nvGrpSpPr>
        <p:grpSpPr>
          <a:xfrm>
            <a:off x="435476" y="1758200"/>
            <a:ext cx="2757124" cy="3099550"/>
            <a:chOff x="0" y="0"/>
            <a:chExt cx="660400" cy="742420"/>
          </a:xfrm>
        </p:grpSpPr>
        <p:sp>
          <p:nvSpPr>
            <p:cNvPr id="182" name="Google Shape;182;p15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5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5"/>
          <p:cNvGrpSpPr/>
          <p:nvPr/>
        </p:nvGrpSpPr>
        <p:grpSpPr>
          <a:xfrm>
            <a:off x="5949724" y="1758200"/>
            <a:ext cx="2757124" cy="3099550"/>
            <a:chOff x="0" y="0"/>
            <a:chExt cx="660400" cy="742420"/>
          </a:xfrm>
        </p:grpSpPr>
        <p:sp>
          <p:nvSpPr>
            <p:cNvPr id="185" name="Google Shape;185;p15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15"/>
          <p:cNvGrpSpPr/>
          <p:nvPr/>
        </p:nvGrpSpPr>
        <p:grpSpPr>
          <a:xfrm>
            <a:off x="3192600" y="1758200"/>
            <a:ext cx="2757124" cy="3099550"/>
            <a:chOff x="0" y="0"/>
            <a:chExt cx="660400" cy="742420"/>
          </a:xfrm>
        </p:grpSpPr>
        <p:sp>
          <p:nvSpPr>
            <p:cNvPr id="188" name="Google Shape;188;p15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15"/>
          <p:cNvSpPr txBox="1"/>
          <p:nvPr/>
        </p:nvSpPr>
        <p:spPr>
          <a:xfrm>
            <a:off x="1128860" y="3462009"/>
            <a:ext cx="1370357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91" name="Google Shape;191;p15"/>
          <p:cNvSpPr txBox="1"/>
          <p:nvPr/>
        </p:nvSpPr>
        <p:spPr>
          <a:xfrm>
            <a:off x="1128860" y="3138225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192" name="Google Shape;192;p15"/>
          <p:cNvSpPr txBox="1"/>
          <p:nvPr/>
        </p:nvSpPr>
        <p:spPr>
          <a:xfrm>
            <a:off x="1128860" y="2284196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01.</a:t>
            </a:r>
            <a:endParaRPr sz="700"/>
          </a:p>
        </p:txBody>
      </p:sp>
      <p:cxnSp>
        <p:nvCxnSpPr>
          <p:cNvPr id="193" name="Google Shape;193;p15"/>
          <p:cNvCxnSpPr/>
          <p:nvPr/>
        </p:nvCxnSpPr>
        <p:spPr>
          <a:xfrm>
            <a:off x="1128860" y="2776798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4" name="Google Shape;194;p15"/>
          <p:cNvCxnSpPr/>
          <p:nvPr/>
        </p:nvCxnSpPr>
        <p:spPr>
          <a:xfrm>
            <a:off x="1128860" y="4310323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5" name="Google Shape;195;p15"/>
          <p:cNvSpPr txBox="1"/>
          <p:nvPr/>
        </p:nvSpPr>
        <p:spPr>
          <a:xfrm>
            <a:off x="3885984" y="3462009"/>
            <a:ext cx="1370357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196" name="Google Shape;196;p15"/>
          <p:cNvSpPr txBox="1"/>
          <p:nvPr/>
        </p:nvSpPr>
        <p:spPr>
          <a:xfrm>
            <a:off x="3885984" y="3138225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197" name="Google Shape;197;p15"/>
          <p:cNvSpPr txBox="1"/>
          <p:nvPr/>
        </p:nvSpPr>
        <p:spPr>
          <a:xfrm>
            <a:off x="3885984" y="2284196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02.</a:t>
            </a:r>
            <a:endParaRPr sz="700"/>
          </a:p>
        </p:txBody>
      </p:sp>
      <p:cxnSp>
        <p:nvCxnSpPr>
          <p:cNvPr id="198" name="Google Shape;198;p15"/>
          <p:cNvCxnSpPr/>
          <p:nvPr/>
        </p:nvCxnSpPr>
        <p:spPr>
          <a:xfrm>
            <a:off x="3885984" y="4310323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15"/>
          <p:cNvCxnSpPr/>
          <p:nvPr/>
        </p:nvCxnSpPr>
        <p:spPr>
          <a:xfrm>
            <a:off x="3885984" y="2776798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0" name="Google Shape;200;p15"/>
          <p:cNvGrpSpPr/>
          <p:nvPr/>
        </p:nvGrpSpPr>
        <p:grpSpPr>
          <a:xfrm>
            <a:off x="6641430" y="2288959"/>
            <a:ext cx="1372033" cy="2021364"/>
            <a:chOff x="0" y="-38100"/>
            <a:chExt cx="3658755" cy="5390303"/>
          </a:xfrm>
        </p:grpSpPr>
        <p:sp>
          <p:nvSpPr>
            <p:cNvPr id="201" name="Google Shape;201;p15"/>
            <p:cNvSpPr txBox="1"/>
            <p:nvPr/>
          </p:nvSpPr>
          <p:spPr>
            <a:xfrm>
              <a:off x="4471" y="3099558"/>
              <a:ext cx="3654284" cy="13705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0" y="2239310"/>
              <a:ext cx="365428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ADD A MAIN POINT</a:t>
              </a:r>
              <a:endParaRPr sz="700"/>
            </a:p>
          </p:txBody>
        </p:sp>
        <p:sp>
          <p:nvSpPr>
            <p:cNvPr id="203" name="Google Shape;203;p15"/>
            <p:cNvSpPr txBox="1"/>
            <p:nvPr/>
          </p:nvSpPr>
          <p:spPr>
            <a:xfrm>
              <a:off x="0" y="-38100"/>
              <a:ext cx="3654284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03.</a:t>
              </a:r>
              <a:endParaRPr sz="700"/>
            </a:p>
          </p:txBody>
        </p:sp>
        <p:cxnSp>
          <p:nvCxnSpPr>
            <p:cNvPr id="204" name="Google Shape;204;p15"/>
            <p:cNvCxnSpPr/>
            <p:nvPr/>
          </p:nvCxnSpPr>
          <p:spPr>
            <a:xfrm>
              <a:off x="4471" y="5352203"/>
              <a:ext cx="3654284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5" name="Google Shape;205;p15"/>
            <p:cNvCxnSpPr/>
            <p:nvPr/>
          </p:nvCxnSpPr>
          <p:spPr>
            <a:xfrm>
              <a:off x="0" y="1262803"/>
              <a:ext cx="3654284" cy="0"/>
            </a:xfrm>
            <a:prstGeom prst="straightConnector1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6"/>
          <p:cNvGrpSpPr/>
          <p:nvPr/>
        </p:nvGrpSpPr>
        <p:grpSpPr>
          <a:xfrm>
            <a:off x="2233531" y="0"/>
            <a:ext cx="4676938" cy="5257800"/>
            <a:chOff x="0" y="0"/>
            <a:chExt cx="660400" cy="742420"/>
          </a:xfrm>
        </p:grpSpPr>
        <p:sp>
          <p:nvSpPr>
            <p:cNvPr id="211" name="Google Shape;211;p16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6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6"/>
          <p:cNvGrpSpPr/>
          <p:nvPr/>
        </p:nvGrpSpPr>
        <p:grpSpPr>
          <a:xfrm>
            <a:off x="3266850" y="993882"/>
            <a:ext cx="2610301" cy="3123589"/>
            <a:chOff x="0" y="-85725"/>
            <a:chExt cx="6960803" cy="8329571"/>
          </a:xfrm>
        </p:grpSpPr>
        <p:sp>
          <p:nvSpPr>
            <p:cNvPr id="214" name="Google Shape;214;p16"/>
            <p:cNvSpPr txBox="1"/>
            <p:nvPr/>
          </p:nvSpPr>
          <p:spPr>
            <a:xfrm>
              <a:off x="0" y="-85725"/>
              <a:ext cx="6960803" cy="68615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9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Write Your Big Topic or Idea</a:t>
              </a:r>
              <a:endParaRPr sz="700"/>
            </a:p>
          </p:txBody>
        </p:sp>
        <p:sp>
          <p:nvSpPr>
            <p:cNvPr id="215" name="Google Shape;215;p16"/>
            <p:cNvSpPr txBox="1"/>
            <p:nvPr/>
          </p:nvSpPr>
          <p:spPr>
            <a:xfrm>
              <a:off x="0" y="7813104"/>
              <a:ext cx="6960803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</p:grpSp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14490" r="14489" t="0"/>
          <a:stretch/>
        </p:blipFill>
        <p:spPr>
          <a:xfrm>
            <a:off x="6705698" y="0"/>
            <a:ext cx="243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4">
            <a:alphaModFix/>
          </a:blip>
          <a:srcRect b="0" l="14423" r="14423" t="0"/>
          <a:stretch/>
        </p:blipFill>
        <p:spPr>
          <a:xfrm>
            <a:off x="0" y="0"/>
            <a:ext cx="243830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6"/>
          <p:cNvCxnSpPr/>
          <p:nvPr/>
        </p:nvCxnSpPr>
        <p:spPr>
          <a:xfrm>
            <a:off x="3266850" y="4626769"/>
            <a:ext cx="2610301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p16"/>
          <p:cNvCxnSpPr/>
          <p:nvPr/>
        </p:nvCxnSpPr>
        <p:spPr>
          <a:xfrm>
            <a:off x="3724029" y="676275"/>
            <a:ext cx="169594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/>
          <p:nvPr/>
        </p:nvSpPr>
        <p:spPr>
          <a:xfrm>
            <a:off x="805098" y="735679"/>
            <a:ext cx="7533804" cy="640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9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Timeline Page</a:t>
            </a:r>
            <a:endParaRPr sz="700"/>
          </a:p>
        </p:txBody>
      </p:sp>
      <p:cxnSp>
        <p:nvCxnSpPr>
          <p:cNvPr id="225" name="Google Shape;225;p17"/>
          <p:cNvCxnSpPr/>
          <p:nvPr/>
        </p:nvCxnSpPr>
        <p:spPr>
          <a:xfrm>
            <a:off x="-95943" y="2771949"/>
            <a:ext cx="10559063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7"/>
          <p:cNvSpPr txBox="1"/>
          <p:nvPr/>
        </p:nvSpPr>
        <p:spPr>
          <a:xfrm>
            <a:off x="6742967" y="3311137"/>
            <a:ext cx="1928319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27" name="Google Shape;227;p17"/>
          <p:cNvSpPr txBox="1"/>
          <p:nvPr/>
        </p:nvSpPr>
        <p:spPr>
          <a:xfrm>
            <a:off x="6779877" y="3736007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228" name="Google Shape;228;p17"/>
          <p:cNvGrpSpPr/>
          <p:nvPr/>
        </p:nvGrpSpPr>
        <p:grpSpPr>
          <a:xfrm>
            <a:off x="7340386" y="2286000"/>
            <a:ext cx="733482" cy="824578"/>
            <a:chOff x="0" y="0"/>
            <a:chExt cx="660400" cy="742420"/>
          </a:xfrm>
        </p:grpSpPr>
        <p:sp>
          <p:nvSpPr>
            <p:cNvPr id="229" name="Google Shape;229;p17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7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7"/>
          <p:cNvSpPr txBox="1"/>
          <p:nvPr/>
        </p:nvSpPr>
        <p:spPr>
          <a:xfrm>
            <a:off x="7370297" y="2679239"/>
            <a:ext cx="673659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</a:t>
            </a:r>
            <a:endParaRPr sz="700"/>
          </a:p>
        </p:txBody>
      </p:sp>
      <p:sp>
        <p:nvSpPr>
          <p:cNvPr id="232" name="Google Shape;232;p17"/>
          <p:cNvSpPr txBox="1"/>
          <p:nvPr/>
        </p:nvSpPr>
        <p:spPr>
          <a:xfrm>
            <a:off x="472714" y="3311137"/>
            <a:ext cx="1928319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33" name="Google Shape;233;p17"/>
          <p:cNvSpPr txBox="1"/>
          <p:nvPr/>
        </p:nvSpPr>
        <p:spPr>
          <a:xfrm>
            <a:off x="509624" y="3736007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234" name="Google Shape;234;p17"/>
          <p:cNvGrpSpPr/>
          <p:nvPr/>
        </p:nvGrpSpPr>
        <p:grpSpPr>
          <a:xfrm>
            <a:off x="1070133" y="2286000"/>
            <a:ext cx="733482" cy="824578"/>
            <a:chOff x="0" y="0"/>
            <a:chExt cx="660400" cy="742420"/>
          </a:xfrm>
        </p:grpSpPr>
        <p:sp>
          <p:nvSpPr>
            <p:cNvPr id="235" name="Google Shape;235;p17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7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7"/>
          <p:cNvSpPr txBox="1"/>
          <p:nvPr/>
        </p:nvSpPr>
        <p:spPr>
          <a:xfrm>
            <a:off x="1100045" y="2679239"/>
            <a:ext cx="673658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</a:t>
            </a:r>
            <a:endParaRPr sz="700"/>
          </a:p>
        </p:txBody>
      </p:sp>
      <p:sp>
        <p:nvSpPr>
          <p:cNvPr id="238" name="Google Shape;238;p17"/>
          <p:cNvSpPr txBox="1"/>
          <p:nvPr/>
        </p:nvSpPr>
        <p:spPr>
          <a:xfrm>
            <a:off x="3607841" y="3311137"/>
            <a:ext cx="1928319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39" name="Google Shape;239;p17"/>
          <p:cNvSpPr txBox="1"/>
          <p:nvPr/>
        </p:nvSpPr>
        <p:spPr>
          <a:xfrm>
            <a:off x="3644751" y="3736007"/>
            <a:ext cx="185449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240" name="Google Shape;240;p17"/>
          <p:cNvGrpSpPr/>
          <p:nvPr/>
        </p:nvGrpSpPr>
        <p:grpSpPr>
          <a:xfrm>
            <a:off x="4205259" y="2286000"/>
            <a:ext cx="733482" cy="824578"/>
            <a:chOff x="0" y="0"/>
            <a:chExt cx="660400" cy="742420"/>
          </a:xfrm>
        </p:grpSpPr>
        <p:sp>
          <p:nvSpPr>
            <p:cNvPr id="241" name="Google Shape;241;p17"/>
            <p:cNvSpPr/>
            <p:nvPr/>
          </p:nvSpPr>
          <p:spPr>
            <a:xfrm>
              <a:off x="0" y="0"/>
              <a:ext cx="660400" cy="742420"/>
            </a:xfrm>
            <a:custGeom>
              <a:rect b="b" l="l" r="r" t="t"/>
              <a:pathLst>
                <a:path extrusionOk="0" h="74242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6939"/>
                  </a:cubicBezTo>
                  <a:lnTo>
                    <a:pt x="660400" y="742420"/>
                  </a:lnTo>
                  <a:lnTo>
                    <a:pt x="0" y="742420"/>
                  </a:lnTo>
                  <a:lnTo>
                    <a:pt x="0" y="32724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7"/>
            <p:cNvSpPr txBox="1"/>
            <p:nvPr/>
          </p:nvSpPr>
          <p:spPr>
            <a:xfrm>
              <a:off x="0" y="88900"/>
              <a:ext cx="660400" cy="65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17"/>
          <p:cNvSpPr txBox="1"/>
          <p:nvPr/>
        </p:nvSpPr>
        <p:spPr>
          <a:xfrm>
            <a:off x="4235171" y="2679239"/>
            <a:ext cx="673658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</a:t>
            </a:r>
            <a:endParaRPr sz="700"/>
          </a:p>
        </p:txBody>
      </p:sp>
      <p:cxnSp>
        <p:nvCxnSpPr>
          <p:cNvPr id="244" name="Google Shape;244;p17"/>
          <p:cNvCxnSpPr/>
          <p:nvPr/>
        </p:nvCxnSpPr>
        <p:spPr>
          <a:xfrm>
            <a:off x="751695" y="4341019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" name="Google Shape;245;p17"/>
          <p:cNvCxnSpPr/>
          <p:nvPr/>
        </p:nvCxnSpPr>
        <p:spPr>
          <a:xfrm>
            <a:off x="3886822" y="4341019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17"/>
          <p:cNvCxnSpPr/>
          <p:nvPr/>
        </p:nvCxnSpPr>
        <p:spPr>
          <a:xfrm>
            <a:off x="7021948" y="4341019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6E7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8"/>
          <p:cNvPicPr preferRelativeResize="0"/>
          <p:nvPr/>
        </p:nvPicPr>
        <p:blipFill rotWithShape="1">
          <a:blip r:embed="rId3">
            <a:alphaModFix/>
          </a:blip>
          <a:srcRect b="0" l="636" r="43607" t="0"/>
          <a:stretch/>
        </p:blipFill>
        <p:spPr>
          <a:xfrm>
            <a:off x="409575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8"/>
          <p:cNvPicPr preferRelativeResize="0"/>
          <p:nvPr/>
        </p:nvPicPr>
        <p:blipFill rotWithShape="1">
          <a:blip r:embed="rId4">
            <a:alphaModFix/>
          </a:blip>
          <a:srcRect b="10117" l="0" r="0" t="10117"/>
          <a:stretch/>
        </p:blipFill>
        <p:spPr>
          <a:xfrm>
            <a:off x="332203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8"/>
          <p:cNvPicPr preferRelativeResize="0"/>
          <p:nvPr/>
        </p:nvPicPr>
        <p:blipFill rotWithShape="1">
          <a:blip r:embed="rId5">
            <a:alphaModFix/>
          </a:blip>
          <a:srcRect b="0" l="0" r="0" t="20384"/>
          <a:stretch/>
        </p:blipFill>
        <p:spPr>
          <a:xfrm>
            <a:off x="6236680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18"/>
          <p:cNvGrpSpPr/>
          <p:nvPr/>
        </p:nvGrpSpPr>
        <p:grpSpPr>
          <a:xfrm>
            <a:off x="346192" y="2028640"/>
            <a:ext cx="2626706" cy="3114860"/>
            <a:chOff x="0" y="0"/>
            <a:chExt cx="660400" cy="783131"/>
          </a:xfrm>
        </p:grpSpPr>
        <p:sp>
          <p:nvSpPr>
            <p:cNvPr id="255" name="Google Shape;255;p18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8"/>
            <p:cNvSpPr txBox="1"/>
            <p:nvPr/>
          </p:nvSpPr>
          <p:spPr>
            <a:xfrm>
              <a:off x="0" y="88900"/>
              <a:ext cx="660400" cy="694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18"/>
          <p:cNvGrpSpPr/>
          <p:nvPr/>
        </p:nvGrpSpPr>
        <p:grpSpPr>
          <a:xfrm>
            <a:off x="3258647" y="2028640"/>
            <a:ext cx="2626706" cy="3114860"/>
            <a:chOff x="0" y="0"/>
            <a:chExt cx="660400" cy="783131"/>
          </a:xfrm>
        </p:grpSpPr>
        <p:sp>
          <p:nvSpPr>
            <p:cNvPr id="258" name="Google Shape;258;p18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8"/>
            <p:cNvSpPr txBox="1"/>
            <p:nvPr/>
          </p:nvSpPr>
          <p:spPr>
            <a:xfrm>
              <a:off x="0" y="88900"/>
              <a:ext cx="660400" cy="694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8"/>
          <p:cNvGrpSpPr/>
          <p:nvPr/>
        </p:nvGrpSpPr>
        <p:grpSpPr>
          <a:xfrm>
            <a:off x="6173297" y="2028640"/>
            <a:ext cx="2626705" cy="3114860"/>
            <a:chOff x="0" y="0"/>
            <a:chExt cx="660400" cy="783131"/>
          </a:xfrm>
        </p:grpSpPr>
        <p:sp>
          <p:nvSpPr>
            <p:cNvPr id="261" name="Google Shape;261;p18"/>
            <p:cNvSpPr/>
            <p:nvPr/>
          </p:nvSpPr>
          <p:spPr>
            <a:xfrm>
              <a:off x="0" y="0"/>
              <a:ext cx="660400" cy="783131"/>
            </a:xfrm>
            <a:custGeom>
              <a:rect b="b" l="l" r="r" t="t"/>
              <a:pathLst>
                <a:path extrusionOk="0" h="783131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7843"/>
                  </a:cubicBezTo>
                  <a:lnTo>
                    <a:pt x="660400" y="783131"/>
                  </a:lnTo>
                  <a:lnTo>
                    <a:pt x="0" y="783131"/>
                  </a:lnTo>
                  <a:lnTo>
                    <a:pt x="0" y="32818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CFAF0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8"/>
            <p:cNvSpPr txBox="1"/>
            <p:nvPr/>
          </p:nvSpPr>
          <p:spPr>
            <a:xfrm>
              <a:off x="0" y="88900"/>
              <a:ext cx="660400" cy="694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8"/>
          <p:cNvSpPr txBox="1"/>
          <p:nvPr/>
        </p:nvSpPr>
        <p:spPr>
          <a:xfrm>
            <a:off x="772122" y="3278031"/>
            <a:ext cx="1774844" cy="1046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</a:t>
            </a:r>
            <a:endParaRPr sz="700"/>
          </a:p>
        </p:txBody>
      </p:sp>
      <p:sp>
        <p:nvSpPr>
          <p:cNvPr id="264" name="Google Shape;264;p18"/>
          <p:cNvSpPr txBox="1"/>
          <p:nvPr/>
        </p:nvSpPr>
        <p:spPr>
          <a:xfrm>
            <a:off x="3684578" y="3278031"/>
            <a:ext cx="1774844" cy="1046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</a:t>
            </a:r>
            <a:endParaRPr sz="700"/>
          </a:p>
        </p:txBody>
      </p:sp>
      <p:sp>
        <p:nvSpPr>
          <p:cNvPr id="265" name="Google Shape;265;p18"/>
          <p:cNvSpPr txBox="1"/>
          <p:nvPr/>
        </p:nvSpPr>
        <p:spPr>
          <a:xfrm>
            <a:off x="6599228" y="3278031"/>
            <a:ext cx="1774844" cy="1046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</a:t>
            </a:r>
            <a:endParaRPr sz="700"/>
          </a:p>
        </p:txBody>
      </p:sp>
      <p:sp>
        <p:nvSpPr>
          <p:cNvPr id="266" name="Google Shape;266;p18"/>
          <p:cNvSpPr txBox="1"/>
          <p:nvPr/>
        </p:nvSpPr>
        <p:spPr>
          <a:xfrm>
            <a:off x="974366" y="2481421"/>
            <a:ext cx="1370356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67" name="Google Shape;267;p18"/>
          <p:cNvSpPr txBox="1"/>
          <p:nvPr/>
        </p:nvSpPr>
        <p:spPr>
          <a:xfrm>
            <a:off x="3886822" y="2481421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68" name="Google Shape;268;p18"/>
          <p:cNvSpPr txBox="1"/>
          <p:nvPr/>
        </p:nvSpPr>
        <p:spPr>
          <a:xfrm>
            <a:off x="6801472" y="2481421"/>
            <a:ext cx="1370357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ADD A MAIN POINT</a:t>
            </a:r>
            <a:endParaRPr sz="700"/>
          </a:p>
        </p:txBody>
      </p:sp>
      <p:sp>
        <p:nvSpPr>
          <p:cNvPr id="269" name="Google Shape;269;p18"/>
          <p:cNvSpPr txBox="1"/>
          <p:nvPr/>
        </p:nvSpPr>
        <p:spPr>
          <a:xfrm>
            <a:off x="850541" y="4784191"/>
            <a:ext cx="1370356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01.</a:t>
            </a:r>
            <a:endParaRPr sz="700"/>
          </a:p>
        </p:txBody>
      </p:sp>
      <p:sp>
        <p:nvSpPr>
          <p:cNvPr id="270" name="Google Shape;270;p18"/>
          <p:cNvSpPr txBox="1"/>
          <p:nvPr/>
        </p:nvSpPr>
        <p:spPr>
          <a:xfrm>
            <a:off x="3886822" y="4784191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02.</a:t>
            </a:r>
            <a:endParaRPr sz="700"/>
          </a:p>
        </p:txBody>
      </p:sp>
      <p:sp>
        <p:nvSpPr>
          <p:cNvPr id="271" name="Google Shape;271;p18"/>
          <p:cNvSpPr txBox="1"/>
          <p:nvPr/>
        </p:nvSpPr>
        <p:spPr>
          <a:xfrm>
            <a:off x="6801472" y="4784191"/>
            <a:ext cx="1370357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03.</a:t>
            </a:r>
            <a:endParaRPr sz="700"/>
          </a:p>
        </p:txBody>
      </p:sp>
      <p:cxnSp>
        <p:nvCxnSpPr>
          <p:cNvPr id="272" name="Google Shape;272;p18"/>
          <p:cNvCxnSpPr/>
          <p:nvPr/>
        </p:nvCxnSpPr>
        <p:spPr>
          <a:xfrm>
            <a:off x="842052" y="2929198"/>
            <a:ext cx="1634984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18"/>
          <p:cNvCxnSpPr/>
          <p:nvPr/>
        </p:nvCxnSpPr>
        <p:spPr>
          <a:xfrm>
            <a:off x="3754507" y="2929198"/>
            <a:ext cx="16349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18"/>
          <p:cNvCxnSpPr/>
          <p:nvPr/>
        </p:nvCxnSpPr>
        <p:spPr>
          <a:xfrm>
            <a:off x="6669158" y="2929198"/>
            <a:ext cx="1634985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18"/>
          <p:cNvCxnSpPr/>
          <p:nvPr/>
        </p:nvCxnSpPr>
        <p:spPr>
          <a:xfrm>
            <a:off x="850541" y="4631531"/>
            <a:ext cx="1370356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p18"/>
          <p:cNvCxnSpPr/>
          <p:nvPr/>
        </p:nvCxnSpPr>
        <p:spPr>
          <a:xfrm>
            <a:off x="3886822" y="4631531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18"/>
          <p:cNvCxnSpPr/>
          <p:nvPr/>
        </p:nvCxnSpPr>
        <p:spPr>
          <a:xfrm>
            <a:off x="6801472" y="4631531"/>
            <a:ext cx="1370357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8F6E7"/>
      </a:lt1>
      <a:dk2>
        <a:srgbClr val="171616"/>
      </a:dk2>
      <a:lt2>
        <a:srgbClr val="F8F6E7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