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Montserrat SemiBold"/>
      <p:regular r:id="rId27"/>
      <p:bold r:id="rId28"/>
      <p:italic r:id="rId29"/>
      <p:boldItalic r:id="rId30"/>
    </p:embeddedFont>
    <p:embeddedFont>
      <p:font typeface="Montserrat"/>
      <p:bold r:id="rId31"/>
      <p:boldItalic r:id="rId32"/>
    </p:embeddedFont>
    <p:embeddedFont>
      <p:font typeface="Montserrat Black"/>
      <p:bold r:id="rId33"/>
      <p:boldItalic r:id="rId34"/>
    </p:embeddedFont>
    <p:embeddedFont>
      <p:font typeface="Lato"/>
      <p:regular r:id="rId35"/>
      <p:bold r:id="rId36"/>
      <p:italic r:id="rId37"/>
      <p:boldItalic r:id="rId38"/>
    </p:embeddedFont>
    <p:embeddedFont>
      <p:font typeface="Montserrat Medium"/>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fntdata"/><Relationship Id="rId42" Type="http://schemas.openxmlformats.org/officeDocument/2006/relationships/font" Target="fonts/MontserratMedium-boldItalic.fntdata"/><Relationship Id="rId41" Type="http://schemas.openxmlformats.org/officeDocument/2006/relationships/font" Target="fonts/MontserratMedium-italic.fntdata"/><Relationship Id="rId44" Type="http://schemas.openxmlformats.org/officeDocument/2006/relationships/font" Target="fonts/OpenSans-bold.fntdata"/><Relationship Id="rId43" Type="http://schemas.openxmlformats.org/officeDocument/2006/relationships/font" Target="fonts/OpenSans-regular.fntdata"/><Relationship Id="rId46" Type="http://schemas.openxmlformats.org/officeDocument/2006/relationships/font" Target="fonts/OpenSans-boldItalic.fntdata"/><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SemiBold-boldItalic.fntdata"/><Relationship Id="rId33" Type="http://schemas.openxmlformats.org/officeDocument/2006/relationships/font" Target="fonts/MontserratBlack-bold.fntdata"/><Relationship Id="rId32" Type="http://schemas.openxmlformats.org/officeDocument/2006/relationships/font" Target="fonts/Montserrat-boldItalic.fntdata"/><Relationship Id="rId35" Type="http://schemas.openxmlformats.org/officeDocument/2006/relationships/font" Target="fonts/Lato-regular.fntdata"/><Relationship Id="rId34" Type="http://schemas.openxmlformats.org/officeDocument/2006/relationships/font" Target="fonts/MontserratBlack-boldItalic.fntdata"/><Relationship Id="rId37" Type="http://schemas.openxmlformats.org/officeDocument/2006/relationships/font" Target="fonts/Lato-italic.fntdata"/><Relationship Id="rId36" Type="http://schemas.openxmlformats.org/officeDocument/2006/relationships/font" Target="fonts/Lato-bold.fntdata"/><Relationship Id="rId39" Type="http://schemas.openxmlformats.org/officeDocument/2006/relationships/font" Target="fonts/MontserratMedium-regular.fntdata"/><Relationship Id="rId38" Type="http://schemas.openxmlformats.org/officeDocument/2006/relationships/font" Target="fonts/La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29" Type="http://schemas.openxmlformats.org/officeDocument/2006/relationships/font" Target="fonts/MontserratSem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20.png"/><Relationship Id="rId6" Type="http://schemas.openxmlformats.org/officeDocument/2006/relationships/image" Target="../media/image3.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5.jpg"/><Relationship Id="rId5"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7.jpg"/><Relationship Id="rId5" Type="http://schemas.openxmlformats.org/officeDocument/2006/relationships/image" Target="../media/image40.jpg"/><Relationship Id="rId6"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6.png"/><Relationship Id="rId6" Type="http://schemas.openxmlformats.org/officeDocument/2006/relationships/image" Target="../media/image37.jpg"/><Relationship Id="rId7" Type="http://schemas.openxmlformats.org/officeDocument/2006/relationships/image" Target="../media/image34.jpg"/><Relationship Id="rId8"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8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84.png"/><Relationship Id="rId5" Type="http://schemas.openxmlformats.org/officeDocument/2006/relationships/image" Target="../media/image39.png"/><Relationship Id="rId6"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40" Type="http://schemas.openxmlformats.org/officeDocument/2006/relationships/image" Target="../media/image68.png"/><Relationship Id="rId42" Type="http://schemas.openxmlformats.org/officeDocument/2006/relationships/image" Target="../media/image77.png"/><Relationship Id="rId41" Type="http://schemas.openxmlformats.org/officeDocument/2006/relationships/image" Target="../media/image63.png"/><Relationship Id="rId44" Type="http://schemas.openxmlformats.org/officeDocument/2006/relationships/image" Target="../media/image67.png"/><Relationship Id="rId43" Type="http://schemas.openxmlformats.org/officeDocument/2006/relationships/image" Target="../media/image80.png"/><Relationship Id="rId46" Type="http://schemas.openxmlformats.org/officeDocument/2006/relationships/image" Target="../media/image72.png"/><Relationship Id="rId45"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24.png"/><Relationship Id="rId48" Type="http://schemas.openxmlformats.org/officeDocument/2006/relationships/image" Target="../media/image79.png"/><Relationship Id="rId47" Type="http://schemas.openxmlformats.org/officeDocument/2006/relationships/image" Target="../media/image75.png"/><Relationship Id="rId49" Type="http://schemas.openxmlformats.org/officeDocument/2006/relationships/image" Target="../media/image76.png"/><Relationship Id="rId5" Type="http://schemas.openxmlformats.org/officeDocument/2006/relationships/image" Target="../media/image30.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8.png"/><Relationship Id="rId31" Type="http://schemas.openxmlformats.org/officeDocument/2006/relationships/image" Target="../media/image53.png"/><Relationship Id="rId30" Type="http://schemas.openxmlformats.org/officeDocument/2006/relationships/image" Target="../media/image55.png"/><Relationship Id="rId33" Type="http://schemas.openxmlformats.org/officeDocument/2006/relationships/image" Target="../media/image82.png"/><Relationship Id="rId32" Type="http://schemas.openxmlformats.org/officeDocument/2006/relationships/image" Target="../media/image56.png"/><Relationship Id="rId35" Type="http://schemas.openxmlformats.org/officeDocument/2006/relationships/image" Target="../media/image70.png"/><Relationship Id="rId34" Type="http://schemas.openxmlformats.org/officeDocument/2006/relationships/image" Target="../media/image65.png"/><Relationship Id="rId37" Type="http://schemas.openxmlformats.org/officeDocument/2006/relationships/image" Target="../media/image60.png"/><Relationship Id="rId36" Type="http://schemas.openxmlformats.org/officeDocument/2006/relationships/image" Target="../media/image58.png"/><Relationship Id="rId39" Type="http://schemas.openxmlformats.org/officeDocument/2006/relationships/image" Target="../media/image66.png"/><Relationship Id="rId38" Type="http://schemas.openxmlformats.org/officeDocument/2006/relationships/image" Target="../media/image85.png"/><Relationship Id="rId20" Type="http://schemas.openxmlformats.org/officeDocument/2006/relationships/image" Target="../media/image69.png"/><Relationship Id="rId22" Type="http://schemas.openxmlformats.org/officeDocument/2006/relationships/image" Target="../media/image57.png"/><Relationship Id="rId21" Type="http://schemas.openxmlformats.org/officeDocument/2006/relationships/image" Target="../media/image47.png"/><Relationship Id="rId24" Type="http://schemas.openxmlformats.org/officeDocument/2006/relationships/image" Target="../media/image46.png"/><Relationship Id="rId23" Type="http://schemas.openxmlformats.org/officeDocument/2006/relationships/image" Target="../media/image54.png"/><Relationship Id="rId26" Type="http://schemas.openxmlformats.org/officeDocument/2006/relationships/image" Target="../media/image61.png"/><Relationship Id="rId25" Type="http://schemas.openxmlformats.org/officeDocument/2006/relationships/image" Target="../media/image59.png"/><Relationship Id="rId28" Type="http://schemas.openxmlformats.org/officeDocument/2006/relationships/image" Target="../media/image74.png"/><Relationship Id="rId27" Type="http://schemas.openxmlformats.org/officeDocument/2006/relationships/image" Target="../media/image49.png"/><Relationship Id="rId29" Type="http://schemas.openxmlformats.org/officeDocument/2006/relationships/image" Target="../media/image73.png"/><Relationship Id="rId51" Type="http://schemas.openxmlformats.org/officeDocument/2006/relationships/image" Target="../media/image83.png"/><Relationship Id="rId50" Type="http://schemas.openxmlformats.org/officeDocument/2006/relationships/image" Target="../media/image86.png"/><Relationship Id="rId11" Type="http://schemas.openxmlformats.org/officeDocument/2006/relationships/image" Target="../media/image48.png"/><Relationship Id="rId10" Type="http://schemas.openxmlformats.org/officeDocument/2006/relationships/image" Target="../media/image44.png"/><Relationship Id="rId13" Type="http://schemas.openxmlformats.org/officeDocument/2006/relationships/image" Target="../media/image62.png"/><Relationship Id="rId12" Type="http://schemas.openxmlformats.org/officeDocument/2006/relationships/image" Target="../media/image42.png"/><Relationship Id="rId15" Type="http://schemas.openxmlformats.org/officeDocument/2006/relationships/image" Target="../media/image52.png"/><Relationship Id="rId14" Type="http://schemas.openxmlformats.org/officeDocument/2006/relationships/image" Target="../media/image41.png"/><Relationship Id="rId17" Type="http://schemas.openxmlformats.org/officeDocument/2006/relationships/image" Target="../media/image45.png"/><Relationship Id="rId16" Type="http://schemas.openxmlformats.org/officeDocument/2006/relationships/image" Target="../media/image64.png"/><Relationship Id="rId19" Type="http://schemas.openxmlformats.org/officeDocument/2006/relationships/image" Target="../media/image50.png"/><Relationship Id="rId18"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1.jpg"/><Relationship Id="rId4" Type="http://schemas.openxmlformats.org/officeDocument/2006/relationships/image" Target="../media/image6.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83" name="Shape 83"/>
        <p:cNvGrpSpPr/>
        <p:nvPr/>
      </p:nvGrpSpPr>
      <p:grpSpPr>
        <a:xfrm>
          <a:off x="0" y="0"/>
          <a:ext cx="0" cy="0"/>
          <a:chOff x="0" y="0"/>
          <a:chExt cx="0" cy="0"/>
        </a:xfrm>
      </p:grpSpPr>
      <p:sp>
        <p:nvSpPr>
          <p:cNvPr id="84" name="Google Shape;84;p13"/>
          <p:cNvSpPr/>
          <p:nvPr/>
        </p:nvSpPr>
        <p:spPr>
          <a:xfrm>
            <a:off x="-28575"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26000"/>
            </a:blip>
            <a:stretch>
              <a:fillRect b="-9219" l="0" r="0" t="-9220"/>
            </a:stretch>
          </a:blipFill>
          <a:ln>
            <a:noFill/>
          </a:ln>
        </p:spPr>
      </p:sp>
      <p:sp>
        <p:nvSpPr>
          <p:cNvPr id="85" name="Google Shape;85;p13"/>
          <p:cNvSpPr/>
          <p:nvPr/>
        </p:nvSpPr>
        <p:spPr>
          <a:xfrm rot="7599151">
            <a:off x="11109324" y="401821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4">
              <a:alphaModFix amt="19999"/>
            </a:blip>
            <a:stretch>
              <a:fillRect b="0" l="0" r="0" t="0"/>
            </a:stretch>
          </a:blipFill>
          <a:ln>
            <a:noFill/>
          </a:ln>
        </p:spPr>
      </p:sp>
      <p:grpSp>
        <p:nvGrpSpPr>
          <p:cNvPr id="86" name="Google Shape;86;p13"/>
          <p:cNvGrpSpPr/>
          <p:nvPr/>
        </p:nvGrpSpPr>
        <p:grpSpPr>
          <a:xfrm>
            <a:off x="10002193" y="-2006577"/>
            <a:ext cx="10835687" cy="9946822"/>
            <a:chOff x="0" y="-47625"/>
            <a:chExt cx="812800" cy="746125"/>
          </a:xfrm>
        </p:grpSpPr>
        <p:sp>
          <p:nvSpPr>
            <p:cNvPr id="87" name="Google Shape;87;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38B6FF">
                <a:alpha val="28235"/>
              </a:srgbClr>
            </a:solidFill>
            <a:ln>
              <a:noFill/>
            </a:ln>
          </p:spPr>
        </p:sp>
        <p:sp>
          <p:nvSpPr>
            <p:cNvPr id="88" name="Google Shape;88;p1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13"/>
          <p:cNvGrpSpPr/>
          <p:nvPr/>
        </p:nvGrpSpPr>
        <p:grpSpPr>
          <a:xfrm>
            <a:off x="9474340" y="-2016860"/>
            <a:ext cx="11011179" cy="10107918"/>
            <a:chOff x="0" y="-47625"/>
            <a:chExt cx="812800" cy="746125"/>
          </a:xfrm>
        </p:grpSpPr>
        <p:sp>
          <p:nvSpPr>
            <p:cNvPr id="90" name="Google Shape;90;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38B6FF">
                <a:alpha val="28235"/>
              </a:srgbClr>
            </a:solidFill>
            <a:ln>
              <a:noFill/>
            </a:ln>
          </p:spPr>
        </p:sp>
        <p:sp>
          <p:nvSpPr>
            <p:cNvPr id="91" name="Google Shape;91;p1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13"/>
          <p:cNvGrpSpPr/>
          <p:nvPr/>
        </p:nvGrpSpPr>
        <p:grpSpPr>
          <a:xfrm>
            <a:off x="-685241" y="2727597"/>
            <a:ext cx="7993047" cy="7993047"/>
            <a:chOff x="0" y="0"/>
            <a:chExt cx="10657396" cy="10657396"/>
          </a:xfrm>
        </p:grpSpPr>
        <p:grpSp>
          <p:nvGrpSpPr>
            <p:cNvPr id="93" name="Google Shape;93;p13"/>
            <p:cNvGrpSpPr/>
            <p:nvPr/>
          </p:nvGrpSpPr>
          <p:grpSpPr>
            <a:xfrm>
              <a:off x="0" y="0"/>
              <a:ext cx="10657396" cy="10657396"/>
              <a:chOff x="0" y="0"/>
              <a:chExt cx="812800" cy="812800"/>
            </a:xfrm>
          </p:grpSpPr>
          <p:sp>
            <p:nvSpPr>
              <p:cNvPr id="94" name="Google Shape;9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13"/>
            <p:cNvGrpSpPr/>
            <p:nvPr/>
          </p:nvGrpSpPr>
          <p:grpSpPr>
            <a:xfrm>
              <a:off x="1034397" y="1034397"/>
              <a:ext cx="8588602" cy="8588602"/>
              <a:chOff x="0" y="0"/>
              <a:chExt cx="812800" cy="812800"/>
            </a:xfrm>
          </p:grpSpPr>
          <p:sp>
            <p:nvSpPr>
              <p:cNvPr id="97" name="Google Shape;9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13"/>
            <p:cNvGrpSpPr/>
            <p:nvPr/>
          </p:nvGrpSpPr>
          <p:grpSpPr>
            <a:xfrm>
              <a:off x="1786907" y="1786907"/>
              <a:ext cx="7083581" cy="7083581"/>
              <a:chOff x="0" y="0"/>
              <a:chExt cx="812800" cy="812800"/>
            </a:xfrm>
          </p:grpSpPr>
          <p:sp>
            <p:nvSpPr>
              <p:cNvPr id="100" name="Google Shape;10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3"/>
            <p:cNvGrpSpPr/>
            <p:nvPr/>
          </p:nvGrpSpPr>
          <p:grpSpPr>
            <a:xfrm>
              <a:off x="2409352" y="2409352"/>
              <a:ext cx="5838691" cy="5838691"/>
              <a:chOff x="0" y="0"/>
              <a:chExt cx="812800" cy="812800"/>
            </a:xfrm>
          </p:grpSpPr>
          <p:sp>
            <p:nvSpPr>
              <p:cNvPr id="103" name="Google Shape;10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13"/>
            <p:cNvGrpSpPr/>
            <p:nvPr/>
          </p:nvGrpSpPr>
          <p:grpSpPr>
            <a:xfrm>
              <a:off x="3092186" y="3092186"/>
              <a:ext cx="4473024" cy="4473024"/>
              <a:chOff x="0" y="0"/>
              <a:chExt cx="812800" cy="812800"/>
            </a:xfrm>
          </p:grpSpPr>
          <p:sp>
            <p:nvSpPr>
              <p:cNvPr id="106" name="Google Shape;10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8" name="Google Shape;108;p13"/>
          <p:cNvGrpSpPr/>
          <p:nvPr/>
        </p:nvGrpSpPr>
        <p:grpSpPr>
          <a:xfrm>
            <a:off x="0" y="8533034"/>
            <a:ext cx="6095940" cy="1753966"/>
            <a:chOff x="0" y="-47625"/>
            <a:chExt cx="1926614" cy="554339"/>
          </a:xfrm>
        </p:grpSpPr>
        <p:sp>
          <p:nvSpPr>
            <p:cNvPr id="109" name="Google Shape;109;p13"/>
            <p:cNvSpPr/>
            <p:nvPr/>
          </p:nvSpPr>
          <p:spPr>
            <a:xfrm>
              <a:off x="0" y="0"/>
              <a:ext cx="1926614" cy="506714"/>
            </a:xfrm>
            <a:custGeom>
              <a:rect b="b" l="l" r="r" t="t"/>
              <a:pathLst>
                <a:path extrusionOk="0" h="506714" w="1926614">
                  <a:moveTo>
                    <a:pt x="0" y="0"/>
                  </a:moveTo>
                  <a:lnTo>
                    <a:pt x="1926614" y="0"/>
                  </a:lnTo>
                  <a:lnTo>
                    <a:pt x="1926614" y="506714"/>
                  </a:lnTo>
                  <a:lnTo>
                    <a:pt x="0" y="506714"/>
                  </a:lnTo>
                  <a:close/>
                </a:path>
              </a:pathLst>
            </a:custGeom>
            <a:solidFill>
              <a:srgbClr val="407FDE"/>
            </a:solidFill>
            <a:ln>
              <a:noFill/>
            </a:ln>
          </p:spPr>
        </p:sp>
        <p:sp>
          <p:nvSpPr>
            <p:cNvPr id="110" name="Google Shape;110;p13"/>
            <p:cNvSpPr txBox="1"/>
            <p:nvPr/>
          </p:nvSpPr>
          <p:spPr>
            <a:xfrm>
              <a:off x="0" y="-47625"/>
              <a:ext cx="1926614" cy="5543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13"/>
          <p:cNvGrpSpPr/>
          <p:nvPr/>
        </p:nvGrpSpPr>
        <p:grpSpPr>
          <a:xfrm>
            <a:off x="6095940" y="8533034"/>
            <a:ext cx="6095940" cy="1753966"/>
            <a:chOff x="0" y="-47625"/>
            <a:chExt cx="1926614" cy="554339"/>
          </a:xfrm>
        </p:grpSpPr>
        <p:sp>
          <p:nvSpPr>
            <p:cNvPr id="112" name="Google Shape;112;p13"/>
            <p:cNvSpPr/>
            <p:nvPr/>
          </p:nvSpPr>
          <p:spPr>
            <a:xfrm>
              <a:off x="0" y="0"/>
              <a:ext cx="1926614" cy="506714"/>
            </a:xfrm>
            <a:custGeom>
              <a:rect b="b" l="l" r="r" t="t"/>
              <a:pathLst>
                <a:path extrusionOk="0" h="506714" w="1926614">
                  <a:moveTo>
                    <a:pt x="0" y="0"/>
                  </a:moveTo>
                  <a:lnTo>
                    <a:pt x="1926614" y="0"/>
                  </a:lnTo>
                  <a:lnTo>
                    <a:pt x="1926614" y="506714"/>
                  </a:lnTo>
                  <a:lnTo>
                    <a:pt x="0" y="506714"/>
                  </a:lnTo>
                  <a:close/>
                </a:path>
              </a:pathLst>
            </a:custGeom>
            <a:solidFill>
              <a:srgbClr val="38B6FF"/>
            </a:solidFill>
            <a:ln>
              <a:noFill/>
            </a:ln>
          </p:spPr>
        </p:sp>
        <p:sp>
          <p:nvSpPr>
            <p:cNvPr id="113" name="Google Shape;113;p13"/>
            <p:cNvSpPr txBox="1"/>
            <p:nvPr/>
          </p:nvSpPr>
          <p:spPr>
            <a:xfrm>
              <a:off x="0" y="-47625"/>
              <a:ext cx="1926614" cy="5543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13"/>
          <p:cNvGrpSpPr/>
          <p:nvPr/>
        </p:nvGrpSpPr>
        <p:grpSpPr>
          <a:xfrm>
            <a:off x="12192060" y="8533034"/>
            <a:ext cx="6095940" cy="1753966"/>
            <a:chOff x="0" y="-47625"/>
            <a:chExt cx="1926614" cy="554339"/>
          </a:xfrm>
        </p:grpSpPr>
        <p:sp>
          <p:nvSpPr>
            <p:cNvPr id="115" name="Google Shape;115;p13"/>
            <p:cNvSpPr/>
            <p:nvPr/>
          </p:nvSpPr>
          <p:spPr>
            <a:xfrm>
              <a:off x="0" y="0"/>
              <a:ext cx="1926614" cy="506714"/>
            </a:xfrm>
            <a:custGeom>
              <a:rect b="b" l="l" r="r" t="t"/>
              <a:pathLst>
                <a:path extrusionOk="0" h="506714" w="1926614">
                  <a:moveTo>
                    <a:pt x="0" y="0"/>
                  </a:moveTo>
                  <a:lnTo>
                    <a:pt x="1926614" y="0"/>
                  </a:lnTo>
                  <a:lnTo>
                    <a:pt x="1926614" y="506714"/>
                  </a:lnTo>
                  <a:lnTo>
                    <a:pt x="0" y="506714"/>
                  </a:lnTo>
                  <a:close/>
                </a:path>
              </a:pathLst>
            </a:custGeom>
            <a:gradFill>
              <a:gsLst>
                <a:gs pos="0">
                  <a:srgbClr val="0097B2"/>
                </a:gs>
                <a:gs pos="100000">
                  <a:srgbClr val="7ED957"/>
                </a:gs>
              </a:gsLst>
              <a:lin ang="0" scaled="0"/>
            </a:gradFill>
            <a:ln>
              <a:noFill/>
            </a:ln>
          </p:spPr>
        </p:sp>
        <p:sp>
          <p:nvSpPr>
            <p:cNvPr id="116" name="Google Shape;116;p13"/>
            <p:cNvSpPr txBox="1"/>
            <p:nvPr/>
          </p:nvSpPr>
          <p:spPr>
            <a:xfrm>
              <a:off x="0" y="-47625"/>
              <a:ext cx="1926614" cy="5543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13"/>
          <p:cNvGrpSpPr/>
          <p:nvPr/>
        </p:nvGrpSpPr>
        <p:grpSpPr>
          <a:xfrm>
            <a:off x="10569079" y="-1178608"/>
            <a:ext cx="9140004" cy="8390238"/>
            <a:chOff x="0" y="-47625"/>
            <a:chExt cx="812800" cy="746125"/>
          </a:xfrm>
        </p:grpSpPr>
        <p:sp>
          <p:nvSpPr>
            <p:cNvPr id="118" name="Google Shape;118;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38B6FF">
                <a:alpha val="28235"/>
              </a:srgbClr>
            </a:solidFill>
            <a:ln>
              <a:noFill/>
            </a:ln>
          </p:spPr>
        </p:sp>
        <p:sp>
          <p:nvSpPr>
            <p:cNvPr id="119" name="Google Shape;119;p1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13"/>
          <p:cNvSpPr/>
          <p:nvPr/>
        </p:nvSpPr>
        <p:spPr>
          <a:xfrm rot="-2699999">
            <a:off x="-7863916" y="-4537241"/>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4">
              <a:alphaModFix amt="19999"/>
            </a:blip>
            <a:stretch>
              <a:fillRect b="0" l="0" r="0" t="0"/>
            </a:stretch>
          </a:blipFill>
          <a:ln>
            <a:noFill/>
          </a:ln>
        </p:spPr>
      </p:sp>
      <p:grpSp>
        <p:nvGrpSpPr>
          <p:cNvPr id="121" name="Google Shape;121;p13"/>
          <p:cNvGrpSpPr/>
          <p:nvPr/>
        </p:nvGrpSpPr>
        <p:grpSpPr>
          <a:xfrm>
            <a:off x="1328485" y="5831520"/>
            <a:ext cx="4383341" cy="1216984"/>
            <a:chOff x="0" y="-47625"/>
            <a:chExt cx="1154460" cy="320523"/>
          </a:xfrm>
        </p:grpSpPr>
        <p:sp>
          <p:nvSpPr>
            <p:cNvPr id="122" name="Google Shape;122;p13"/>
            <p:cNvSpPr/>
            <p:nvPr/>
          </p:nvSpPr>
          <p:spPr>
            <a:xfrm>
              <a:off x="0" y="0"/>
              <a:ext cx="1154460" cy="272898"/>
            </a:xfrm>
            <a:custGeom>
              <a:rect b="b" l="l" r="r" t="t"/>
              <a:pathLst>
                <a:path extrusionOk="0" h="272898" w="1154460">
                  <a:moveTo>
                    <a:pt x="90077" y="0"/>
                  </a:moveTo>
                  <a:lnTo>
                    <a:pt x="1064383" y="0"/>
                  </a:lnTo>
                  <a:cubicBezTo>
                    <a:pt x="1088273" y="0"/>
                    <a:pt x="1111185" y="9490"/>
                    <a:pt x="1128077" y="26383"/>
                  </a:cubicBezTo>
                  <a:cubicBezTo>
                    <a:pt x="1144970" y="43276"/>
                    <a:pt x="1154460" y="66187"/>
                    <a:pt x="1154460" y="90077"/>
                  </a:cubicBezTo>
                  <a:lnTo>
                    <a:pt x="1154460" y="182821"/>
                  </a:lnTo>
                  <a:cubicBezTo>
                    <a:pt x="1154460" y="206711"/>
                    <a:pt x="1144970" y="229622"/>
                    <a:pt x="1128077" y="246515"/>
                  </a:cubicBezTo>
                  <a:cubicBezTo>
                    <a:pt x="1111185" y="263407"/>
                    <a:pt x="1088273" y="272898"/>
                    <a:pt x="1064383" y="272898"/>
                  </a:cubicBezTo>
                  <a:lnTo>
                    <a:pt x="90077" y="272898"/>
                  </a:lnTo>
                  <a:cubicBezTo>
                    <a:pt x="66187" y="272898"/>
                    <a:pt x="43276" y="263407"/>
                    <a:pt x="26383" y="246515"/>
                  </a:cubicBezTo>
                  <a:cubicBezTo>
                    <a:pt x="9490" y="229622"/>
                    <a:pt x="0" y="206711"/>
                    <a:pt x="0" y="182821"/>
                  </a:cubicBezTo>
                  <a:lnTo>
                    <a:pt x="0" y="90077"/>
                  </a:lnTo>
                  <a:cubicBezTo>
                    <a:pt x="0" y="66187"/>
                    <a:pt x="9490" y="43276"/>
                    <a:pt x="26383" y="26383"/>
                  </a:cubicBezTo>
                  <a:cubicBezTo>
                    <a:pt x="43276" y="9490"/>
                    <a:pt x="66187" y="0"/>
                    <a:pt x="90077" y="0"/>
                  </a:cubicBezTo>
                  <a:close/>
                </a:path>
              </a:pathLst>
            </a:custGeom>
            <a:solidFill>
              <a:srgbClr val="FF4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nvSpPr>
          <p:spPr>
            <a:xfrm>
              <a:off x="0" y="-47625"/>
              <a:ext cx="1154460" cy="3205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13"/>
          <p:cNvGrpSpPr/>
          <p:nvPr/>
        </p:nvGrpSpPr>
        <p:grpSpPr>
          <a:xfrm rot="1812227">
            <a:off x="12710945" y="220437"/>
            <a:ext cx="5044020" cy="6462184"/>
            <a:chOff x="-147178" y="-1"/>
            <a:chExt cx="6725359" cy="8616246"/>
          </a:xfrm>
        </p:grpSpPr>
        <p:grpSp>
          <p:nvGrpSpPr>
            <p:cNvPr id="125" name="Google Shape;125;p13"/>
            <p:cNvGrpSpPr/>
            <p:nvPr/>
          </p:nvGrpSpPr>
          <p:grpSpPr>
            <a:xfrm rot="-9023308">
              <a:off x="743004" y="916323"/>
              <a:ext cx="4897166" cy="4495445"/>
              <a:chOff x="0" y="-47625"/>
              <a:chExt cx="812800" cy="746125"/>
            </a:xfrm>
          </p:grpSpPr>
          <p:sp>
            <p:nvSpPr>
              <p:cNvPr id="126" name="Google Shape;126;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257175">
                <a:solidFill>
                  <a:srgbClr val="FFFFFF"/>
                </a:solidFill>
                <a:prstDash val="solid"/>
                <a:miter lim="8000"/>
                <a:headEnd len="sm" w="sm" type="none"/>
                <a:tailEnd len="sm" w="sm" type="none"/>
              </a:ln>
            </p:spPr>
          </p:sp>
          <p:sp>
            <p:nvSpPr>
              <p:cNvPr id="127" name="Google Shape;127;p13"/>
              <p:cNvSpPr txBox="1"/>
              <p:nvPr/>
            </p:nvSpPr>
            <p:spPr>
              <a:xfrm>
                <a:off x="114300" y="-47625"/>
                <a:ext cx="584200" cy="746125"/>
              </a:xfrm>
              <a:prstGeom prst="rect">
                <a:avLst/>
              </a:prstGeom>
              <a:noFill/>
              <a:ln>
                <a:noFill/>
              </a:ln>
            </p:spPr>
            <p:txBody>
              <a:bodyPr anchorCtr="0" anchor="ctr" bIns="104550" lIns="104550" spcFirstLastPara="1" rIns="104550" wrap="square" tIns="1045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13"/>
            <p:cNvGrpSpPr/>
            <p:nvPr/>
          </p:nvGrpSpPr>
          <p:grpSpPr>
            <a:xfrm rot="-9023308">
              <a:off x="673754" y="2998567"/>
              <a:ext cx="5083495" cy="4666490"/>
              <a:chOff x="0" y="-47625"/>
              <a:chExt cx="812800" cy="746125"/>
            </a:xfrm>
          </p:grpSpPr>
          <p:sp>
            <p:nvSpPr>
              <p:cNvPr id="129" name="Google Shape;129;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130" name="Google Shape;130;p13"/>
              <p:cNvSpPr txBox="1"/>
              <p:nvPr/>
            </p:nvSpPr>
            <p:spPr>
              <a:xfrm>
                <a:off x="114300" y="-47625"/>
                <a:ext cx="584200" cy="746125"/>
              </a:xfrm>
              <a:prstGeom prst="rect">
                <a:avLst/>
              </a:prstGeom>
              <a:noFill/>
              <a:ln>
                <a:noFill/>
              </a:ln>
            </p:spPr>
            <p:txBody>
              <a:bodyPr anchorCtr="0" anchor="ctr" bIns="104550" lIns="104550" spcFirstLastPara="1" rIns="104550" wrap="square" tIns="1045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13"/>
            <p:cNvGrpSpPr/>
            <p:nvPr/>
          </p:nvGrpSpPr>
          <p:grpSpPr>
            <a:xfrm>
              <a:off x="2910435" y="5074340"/>
              <a:ext cx="762000" cy="762000"/>
              <a:chOff x="0" y="0"/>
              <a:chExt cx="812800" cy="812800"/>
            </a:xfrm>
          </p:grpSpPr>
          <p:sp>
            <p:nvSpPr>
              <p:cNvPr id="132" name="Google Shape;13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E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13"/>
            <p:cNvGrpSpPr/>
            <p:nvPr/>
          </p:nvGrpSpPr>
          <p:grpSpPr>
            <a:xfrm>
              <a:off x="3066896" y="5646272"/>
              <a:ext cx="449078" cy="608501"/>
              <a:chOff x="0" y="-47625"/>
              <a:chExt cx="635000" cy="860425"/>
            </a:xfrm>
          </p:grpSpPr>
          <p:sp>
            <p:nvSpPr>
              <p:cNvPr id="135" name="Google Shape;135;p13"/>
              <p:cNvSpPr/>
              <p:nvPr/>
            </p:nvSpPr>
            <p:spPr>
              <a:xfrm>
                <a:off x="0" y="0"/>
                <a:ext cx="635000" cy="812800"/>
              </a:xfrm>
              <a:custGeom>
                <a:rect b="b" l="l" r="r" t="t"/>
                <a:pathLst>
                  <a:path extrusionOk="0" h="812800" w="635000">
                    <a:moveTo>
                      <a:pt x="635000" y="0"/>
                    </a:moveTo>
                    <a:lnTo>
                      <a:pt x="635000" y="698500"/>
                    </a:lnTo>
                    <a:lnTo>
                      <a:pt x="317500" y="812800"/>
                    </a:lnTo>
                    <a:lnTo>
                      <a:pt x="0" y="698500"/>
                    </a:lnTo>
                    <a:lnTo>
                      <a:pt x="0" y="0"/>
                    </a:lnTo>
                    <a:lnTo>
                      <a:pt x="635000" y="0"/>
                    </a:lnTo>
                    <a:close/>
                  </a:path>
                </a:pathLst>
              </a:custGeom>
              <a:solidFill>
                <a:srgbClr val="009E52"/>
              </a:solidFill>
              <a:ln>
                <a:noFill/>
              </a:ln>
            </p:spPr>
          </p:sp>
          <p:sp>
            <p:nvSpPr>
              <p:cNvPr id="136" name="Google Shape;136;p13"/>
              <p:cNvSpPr txBox="1"/>
              <p:nvPr/>
            </p:nvSpPr>
            <p:spPr>
              <a:xfrm>
                <a:off x="0" y="-47625"/>
                <a:ext cx="6350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37" name="Google Shape;137;p13"/>
          <p:cNvGrpSpPr/>
          <p:nvPr/>
        </p:nvGrpSpPr>
        <p:grpSpPr>
          <a:xfrm>
            <a:off x="4743657" y="6168742"/>
            <a:ext cx="723366" cy="723366"/>
            <a:chOff x="0" y="0"/>
            <a:chExt cx="812800" cy="812800"/>
          </a:xfrm>
        </p:grpSpPr>
        <p:sp>
          <p:nvSpPr>
            <p:cNvPr id="138" name="Google Shape;13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13"/>
          <p:cNvSpPr/>
          <p:nvPr/>
        </p:nvSpPr>
        <p:spPr>
          <a:xfrm>
            <a:off x="6474051" y="9021127"/>
            <a:ext cx="833755" cy="833755"/>
          </a:xfrm>
          <a:custGeom>
            <a:rect b="b" l="l" r="r" t="t"/>
            <a:pathLst>
              <a:path extrusionOk="0" h="833755" w="833755">
                <a:moveTo>
                  <a:pt x="0" y="0"/>
                </a:moveTo>
                <a:lnTo>
                  <a:pt x="833755" y="0"/>
                </a:lnTo>
                <a:lnTo>
                  <a:pt x="833755" y="833755"/>
                </a:lnTo>
                <a:lnTo>
                  <a:pt x="0" y="833755"/>
                </a:lnTo>
                <a:lnTo>
                  <a:pt x="0" y="0"/>
                </a:lnTo>
                <a:close/>
              </a:path>
            </a:pathLst>
          </a:custGeom>
          <a:blipFill rotWithShape="1">
            <a:blip r:embed="rId5">
              <a:alphaModFix/>
            </a:blip>
            <a:stretch>
              <a:fillRect b="0" l="0" r="0" t="0"/>
            </a:stretch>
          </a:blipFill>
          <a:ln>
            <a:noFill/>
          </a:ln>
        </p:spPr>
      </p:sp>
      <p:sp>
        <p:nvSpPr>
          <p:cNvPr id="141" name="Google Shape;141;p13"/>
          <p:cNvSpPr/>
          <p:nvPr/>
        </p:nvSpPr>
        <p:spPr>
          <a:xfrm>
            <a:off x="1484827" y="9068484"/>
            <a:ext cx="739040" cy="739040"/>
          </a:xfrm>
          <a:custGeom>
            <a:rect b="b" l="l" r="r" t="t"/>
            <a:pathLst>
              <a:path extrusionOk="0" h="739040" w="739040">
                <a:moveTo>
                  <a:pt x="0" y="0"/>
                </a:moveTo>
                <a:lnTo>
                  <a:pt x="739040" y="0"/>
                </a:lnTo>
                <a:lnTo>
                  <a:pt x="739040" y="739040"/>
                </a:lnTo>
                <a:lnTo>
                  <a:pt x="0" y="739040"/>
                </a:lnTo>
                <a:lnTo>
                  <a:pt x="0" y="0"/>
                </a:lnTo>
                <a:close/>
              </a:path>
            </a:pathLst>
          </a:custGeom>
          <a:blipFill rotWithShape="1">
            <a:blip r:embed="rId6">
              <a:alphaModFix/>
            </a:blip>
            <a:stretch>
              <a:fillRect b="0" l="0" r="0" t="0"/>
            </a:stretch>
          </a:blipFill>
          <a:ln>
            <a:noFill/>
          </a:ln>
        </p:spPr>
      </p:sp>
      <p:sp>
        <p:nvSpPr>
          <p:cNvPr id="142" name="Google Shape;142;p13"/>
          <p:cNvSpPr/>
          <p:nvPr/>
        </p:nvSpPr>
        <p:spPr>
          <a:xfrm>
            <a:off x="12572880" y="9044392"/>
            <a:ext cx="787225" cy="787225"/>
          </a:xfrm>
          <a:custGeom>
            <a:rect b="b" l="l" r="r" t="t"/>
            <a:pathLst>
              <a:path extrusionOk="0" h="787225" w="787225">
                <a:moveTo>
                  <a:pt x="0" y="0"/>
                </a:moveTo>
                <a:lnTo>
                  <a:pt x="787224" y="0"/>
                </a:lnTo>
                <a:lnTo>
                  <a:pt x="787224" y="787225"/>
                </a:lnTo>
                <a:lnTo>
                  <a:pt x="0" y="787225"/>
                </a:lnTo>
                <a:lnTo>
                  <a:pt x="0" y="0"/>
                </a:lnTo>
                <a:close/>
              </a:path>
            </a:pathLst>
          </a:custGeom>
          <a:blipFill rotWithShape="1">
            <a:blip r:embed="rId7">
              <a:alphaModFix/>
            </a:blip>
            <a:stretch>
              <a:fillRect b="0" l="0" r="0" t="0"/>
            </a:stretch>
          </a:blipFill>
          <a:ln>
            <a:noFill/>
          </a:ln>
        </p:spPr>
      </p:sp>
      <p:sp>
        <p:nvSpPr>
          <p:cNvPr id="143" name="Google Shape;143;p13"/>
          <p:cNvSpPr txBox="1"/>
          <p:nvPr/>
        </p:nvSpPr>
        <p:spPr>
          <a:xfrm>
            <a:off x="1484827" y="2008569"/>
            <a:ext cx="11646000" cy="3078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9999" u="none" cap="none" strike="noStrike">
                <a:solidFill>
                  <a:srgbClr val="FFFFFF"/>
                </a:solidFill>
                <a:latin typeface="Montserrat"/>
                <a:ea typeface="Montserrat"/>
                <a:cs typeface="Montserrat"/>
                <a:sym typeface="Montserrat"/>
              </a:rPr>
              <a:t>CYBERSECURITY </a:t>
            </a:r>
            <a:endParaRPr/>
          </a:p>
          <a:p>
            <a:pPr indent="0" lvl="0" marL="0" marR="0" rtl="0" algn="l">
              <a:lnSpc>
                <a:spcPct val="100000"/>
              </a:lnSpc>
              <a:spcBef>
                <a:spcPts val="0"/>
              </a:spcBef>
              <a:spcAft>
                <a:spcPts val="0"/>
              </a:spcAft>
              <a:buNone/>
            </a:pPr>
            <a:r>
              <a:rPr b="1" i="0" lang="en-US" sz="9999" u="none" cap="none" strike="noStrike">
                <a:solidFill>
                  <a:srgbClr val="FFFFFF"/>
                </a:solidFill>
                <a:latin typeface="Montserrat"/>
                <a:ea typeface="Montserrat"/>
                <a:cs typeface="Montserrat"/>
                <a:sym typeface="Montserrat"/>
              </a:rPr>
              <a:t>AGENCY</a:t>
            </a:r>
            <a:endParaRPr/>
          </a:p>
        </p:txBody>
      </p:sp>
      <p:sp>
        <p:nvSpPr>
          <p:cNvPr id="144" name="Google Shape;144;p13"/>
          <p:cNvSpPr txBox="1"/>
          <p:nvPr/>
        </p:nvSpPr>
        <p:spPr>
          <a:xfrm>
            <a:off x="1723049" y="6187545"/>
            <a:ext cx="2848951" cy="5556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Presentation</a:t>
            </a:r>
            <a:endParaRPr/>
          </a:p>
        </p:txBody>
      </p:sp>
      <p:sp>
        <p:nvSpPr>
          <p:cNvPr id="145" name="Google Shape;145;p13"/>
          <p:cNvSpPr txBox="1"/>
          <p:nvPr/>
        </p:nvSpPr>
        <p:spPr>
          <a:xfrm>
            <a:off x="2411580" y="9280481"/>
            <a:ext cx="1761304" cy="390711"/>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500" u="none" cap="none" strike="noStrike">
                <a:solidFill>
                  <a:srgbClr val="FFFFFF"/>
                </a:solidFill>
                <a:latin typeface="Montserrat Medium"/>
                <a:ea typeface="Montserrat Medium"/>
                <a:cs typeface="Montserrat Medium"/>
                <a:sym typeface="Montserrat Medium"/>
              </a:rPr>
              <a:t>10.07.2024</a:t>
            </a:r>
            <a:endParaRPr/>
          </a:p>
        </p:txBody>
      </p:sp>
      <p:sp>
        <p:nvSpPr>
          <p:cNvPr id="146" name="Google Shape;146;p13"/>
          <p:cNvSpPr txBox="1"/>
          <p:nvPr/>
        </p:nvSpPr>
        <p:spPr>
          <a:xfrm>
            <a:off x="7382696" y="9233124"/>
            <a:ext cx="4238250" cy="390711"/>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500" u="none" cap="none" strike="noStrike">
                <a:solidFill>
                  <a:srgbClr val="FFFFFF"/>
                </a:solidFill>
                <a:latin typeface="Montserrat Medium"/>
                <a:ea typeface="Montserrat Medium"/>
                <a:cs typeface="Montserrat Medium"/>
                <a:sym typeface="Montserrat Medium"/>
              </a:rPr>
              <a:t>Sydney | Seoul | Manila</a:t>
            </a:r>
            <a:endParaRPr/>
          </a:p>
        </p:txBody>
      </p:sp>
      <p:sp>
        <p:nvSpPr>
          <p:cNvPr id="147" name="Google Shape;147;p13"/>
          <p:cNvSpPr txBox="1"/>
          <p:nvPr/>
        </p:nvSpPr>
        <p:spPr>
          <a:xfrm>
            <a:off x="13531554" y="9233124"/>
            <a:ext cx="3063185" cy="390711"/>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500" u="none" cap="none" strike="noStrike">
                <a:solidFill>
                  <a:srgbClr val="FFFFFF"/>
                </a:solidFill>
                <a:latin typeface="Montserrat Medium"/>
                <a:ea typeface="Montserrat Medium"/>
                <a:cs typeface="Montserrat Medium"/>
                <a:sym typeface="Montserrat Medium"/>
              </a:rPr>
              <a:t>Cybersecurity.org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458" name="Shape 458"/>
        <p:cNvGrpSpPr/>
        <p:nvPr/>
      </p:nvGrpSpPr>
      <p:grpSpPr>
        <a:xfrm>
          <a:off x="0" y="0"/>
          <a:ext cx="0" cy="0"/>
          <a:chOff x="0" y="0"/>
          <a:chExt cx="0" cy="0"/>
        </a:xfrm>
      </p:grpSpPr>
      <p:grpSp>
        <p:nvGrpSpPr>
          <p:cNvPr id="459" name="Google Shape;459;p22"/>
          <p:cNvGrpSpPr/>
          <p:nvPr/>
        </p:nvGrpSpPr>
        <p:grpSpPr>
          <a:xfrm>
            <a:off x="5755680" y="-952011"/>
            <a:ext cx="11710621" cy="11710621"/>
            <a:chOff x="0" y="0"/>
            <a:chExt cx="15614161" cy="15614161"/>
          </a:xfrm>
        </p:grpSpPr>
        <p:grpSp>
          <p:nvGrpSpPr>
            <p:cNvPr id="460" name="Google Shape;460;p22"/>
            <p:cNvGrpSpPr/>
            <p:nvPr/>
          </p:nvGrpSpPr>
          <p:grpSpPr>
            <a:xfrm>
              <a:off x="0" y="0"/>
              <a:ext cx="15614161" cy="15614161"/>
              <a:chOff x="0" y="0"/>
              <a:chExt cx="812800" cy="812800"/>
            </a:xfrm>
          </p:grpSpPr>
          <p:sp>
            <p:nvSpPr>
              <p:cNvPr id="461" name="Google Shape;46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22"/>
            <p:cNvGrpSpPr/>
            <p:nvPr/>
          </p:nvGrpSpPr>
          <p:grpSpPr>
            <a:xfrm>
              <a:off x="1515496" y="1515496"/>
              <a:ext cx="12583170" cy="12583170"/>
              <a:chOff x="0" y="0"/>
              <a:chExt cx="812800" cy="812800"/>
            </a:xfrm>
          </p:grpSpPr>
          <p:sp>
            <p:nvSpPr>
              <p:cNvPr id="464" name="Google Shape;46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22"/>
            <p:cNvGrpSpPr/>
            <p:nvPr/>
          </p:nvGrpSpPr>
          <p:grpSpPr>
            <a:xfrm>
              <a:off x="2618000" y="2618000"/>
              <a:ext cx="10378162" cy="10378162"/>
              <a:chOff x="0" y="0"/>
              <a:chExt cx="812800" cy="812800"/>
            </a:xfrm>
          </p:grpSpPr>
          <p:sp>
            <p:nvSpPr>
              <p:cNvPr id="467" name="Google Shape;46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9" name="Google Shape;469;p22"/>
            <p:cNvGrpSpPr/>
            <p:nvPr/>
          </p:nvGrpSpPr>
          <p:grpSpPr>
            <a:xfrm>
              <a:off x="3529944" y="3529944"/>
              <a:ext cx="8554273" cy="8554273"/>
              <a:chOff x="0" y="0"/>
              <a:chExt cx="812800" cy="812800"/>
            </a:xfrm>
          </p:grpSpPr>
          <p:sp>
            <p:nvSpPr>
              <p:cNvPr id="470" name="Google Shape;47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2" name="Google Shape;472;p22"/>
            <p:cNvGrpSpPr/>
            <p:nvPr/>
          </p:nvGrpSpPr>
          <p:grpSpPr>
            <a:xfrm>
              <a:off x="4530365" y="4530365"/>
              <a:ext cx="6553432" cy="6553432"/>
              <a:chOff x="0" y="0"/>
              <a:chExt cx="812800" cy="812800"/>
            </a:xfrm>
          </p:grpSpPr>
          <p:sp>
            <p:nvSpPr>
              <p:cNvPr id="473" name="Google Shape;47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75" name="Google Shape;475;p22"/>
          <p:cNvSpPr/>
          <p:nvPr/>
        </p:nvSpPr>
        <p:spPr>
          <a:xfrm rot="7599151">
            <a:off x="11109324" y="401821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pic>
        <p:nvPicPr>
          <p:cNvPr id="476" name="Google Shape;476;p22"/>
          <p:cNvPicPr preferRelativeResize="0"/>
          <p:nvPr/>
        </p:nvPicPr>
        <p:blipFill rotWithShape="1">
          <a:blip r:embed="rId4">
            <a:alphaModFix/>
          </a:blip>
          <a:srcRect b="22610" l="0" r="0" t="22610"/>
          <a:stretch/>
        </p:blipFill>
        <p:spPr>
          <a:xfrm>
            <a:off x="0" y="5612927"/>
            <a:ext cx="12807038" cy="4674073"/>
          </a:xfrm>
          <a:prstGeom prst="rect">
            <a:avLst/>
          </a:prstGeom>
          <a:noFill/>
          <a:ln>
            <a:noFill/>
          </a:ln>
        </p:spPr>
      </p:pic>
      <p:pic>
        <p:nvPicPr>
          <p:cNvPr id="477" name="Google Shape;477;p22"/>
          <p:cNvPicPr preferRelativeResize="0"/>
          <p:nvPr/>
        </p:nvPicPr>
        <p:blipFill rotWithShape="1">
          <a:blip r:embed="rId5">
            <a:alphaModFix/>
          </a:blip>
          <a:srcRect b="28249" l="0" r="0" t="13128"/>
          <a:stretch/>
        </p:blipFill>
        <p:spPr>
          <a:xfrm>
            <a:off x="9144000" y="0"/>
            <a:ext cx="9144000" cy="8030562"/>
          </a:xfrm>
          <a:prstGeom prst="rect">
            <a:avLst/>
          </a:prstGeom>
          <a:noFill/>
          <a:ln>
            <a:noFill/>
          </a:ln>
        </p:spPr>
      </p:pic>
      <p:sp>
        <p:nvSpPr>
          <p:cNvPr id="478" name="Google Shape;478;p22"/>
          <p:cNvSpPr txBox="1"/>
          <p:nvPr/>
        </p:nvSpPr>
        <p:spPr>
          <a:xfrm>
            <a:off x="1028700" y="1019175"/>
            <a:ext cx="6792574" cy="1152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500" u="none" cap="none" strike="noStrike">
                <a:solidFill>
                  <a:srgbClr val="69F3C2"/>
                </a:solidFill>
                <a:latin typeface="Montserrat"/>
                <a:ea typeface="Montserrat"/>
                <a:cs typeface="Montserrat"/>
                <a:sym typeface="Montserrat"/>
              </a:rPr>
              <a:t>Your Project</a:t>
            </a:r>
            <a:endParaRPr/>
          </a:p>
        </p:txBody>
      </p:sp>
      <p:sp>
        <p:nvSpPr>
          <p:cNvPr id="479" name="Google Shape;479;p22"/>
          <p:cNvSpPr txBox="1"/>
          <p:nvPr/>
        </p:nvSpPr>
        <p:spPr>
          <a:xfrm>
            <a:off x="1028700" y="2402425"/>
            <a:ext cx="7260900" cy="206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Presentations are communication tools that can be used as demonstrations, lectures, speeches, reports, and more. It is mostly presented before an audience. It serves a variety of purposes, making presentations powerful tools for convincing and teaching.</a:t>
            </a:r>
            <a:endParaRPr/>
          </a:p>
        </p:txBody>
      </p:sp>
      <p:grpSp>
        <p:nvGrpSpPr>
          <p:cNvPr id="480" name="Google Shape;480;p22"/>
          <p:cNvGrpSpPr/>
          <p:nvPr/>
        </p:nvGrpSpPr>
        <p:grpSpPr>
          <a:xfrm>
            <a:off x="8360435" y="7184763"/>
            <a:ext cx="1567130" cy="1438577"/>
            <a:chOff x="0" y="-47625"/>
            <a:chExt cx="812800" cy="746125"/>
          </a:xfrm>
        </p:grpSpPr>
        <p:sp>
          <p:nvSpPr>
            <p:cNvPr id="481" name="Google Shape;481;p22"/>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482" name="Google Shape;482;p22"/>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22"/>
          <p:cNvGrpSpPr/>
          <p:nvPr/>
        </p:nvGrpSpPr>
        <p:grpSpPr>
          <a:xfrm rot="5400000">
            <a:off x="4079473" y="2246454"/>
            <a:ext cx="265996" cy="6732946"/>
            <a:chOff x="0" y="-47625"/>
            <a:chExt cx="70057" cy="1773286"/>
          </a:xfrm>
        </p:grpSpPr>
        <p:sp>
          <p:nvSpPr>
            <p:cNvPr id="484" name="Google Shape;484;p22"/>
            <p:cNvSpPr/>
            <p:nvPr/>
          </p:nvSpPr>
          <p:spPr>
            <a:xfrm>
              <a:off x="0" y="0"/>
              <a:ext cx="70057" cy="1725661"/>
            </a:xfrm>
            <a:custGeom>
              <a:rect b="b" l="l" r="r" t="t"/>
              <a:pathLst>
                <a:path extrusionOk="0" h="1725661" w="70057">
                  <a:moveTo>
                    <a:pt x="0" y="0"/>
                  </a:moveTo>
                  <a:lnTo>
                    <a:pt x="70057" y="0"/>
                  </a:lnTo>
                  <a:lnTo>
                    <a:pt x="70057" y="1725661"/>
                  </a:lnTo>
                  <a:lnTo>
                    <a:pt x="0" y="1725661"/>
                  </a:lnTo>
                  <a:close/>
                </a:path>
              </a:pathLst>
            </a:custGeom>
            <a:solidFill>
              <a:srgbClr val="F35391"/>
            </a:solidFill>
            <a:ln>
              <a:noFill/>
            </a:ln>
          </p:spPr>
        </p:sp>
        <p:sp>
          <p:nvSpPr>
            <p:cNvPr id="485" name="Google Shape;485;p22"/>
            <p:cNvSpPr txBox="1"/>
            <p:nvPr/>
          </p:nvSpPr>
          <p:spPr>
            <a:xfrm>
              <a:off x="0" y="-47625"/>
              <a:ext cx="70057" cy="177328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6" name="Google Shape;486;p22"/>
          <p:cNvGrpSpPr/>
          <p:nvPr/>
        </p:nvGrpSpPr>
        <p:grpSpPr>
          <a:xfrm rot="5400000">
            <a:off x="13358174" y="5839760"/>
            <a:ext cx="230480" cy="4381604"/>
            <a:chOff x="0" y="-47625"/>
            <a:chExt cx="60703" cy="1154003"/>
          </a:xfrm>
        </p:grpSpPr>
        <p:sp>
          <p:nvSpPr>
            <p:cNvPr id="487" name="Google Shape;487;p22"/>
            <p:cNvSpPr/>
            <p:nvPr/>
          </p:nvSpPr>
          <p:spPr>
            <a:xfrm>
              <a:off x="0" y="0"/>
              <a:ext cx="60703" cy="1106378"/>
            </a:xfrm>
            <a:custGeom>
              <a:rect b="b" l="l" r="r" t="t"/>
              <a:pathLst>
                <a:path extrusionOk="0" h="1106378" w="60703">
                  <a:moveTo>
                    <a:pt x="0" y="0"/>
                  </a:moveTo>
                  <a:lnTo>
                    <a:pt x="60703" y="0"/>
                  </a:lnTo>
                  <a:lnTo>
                    <a:pt x="60703" y="1106378"/>
                  </a:lnTo>
                  <a:lnTo>
                    <a:pt x="0" y="1106378"/>
                  </a:lnTo>
                  <a:close/>
                </a:path>
              </a:pathLst>
            </a:custGeom>
            <a:solidFill>
              <a:srgbClr val="69F3C2"/>
            </a:solidFill>
            <a:ln>
              <a:noFill/>
            </a:ln>
          </p:spPr>
        </p:sp>
        <p:sp>
          <p:nvSpPr>
            <p:cNvPr id="488" name="Google Shape;488;p22"/>
            <p:cNvSpPr txBox="1"/>
            <p:nvPr/>
          </p:nvSpPr>
          <p:spPr>
            <a:xfrm>
              <a:off x="0" y="-47625"/>
              <a:ext cx="60703" cy="11540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492" name="Shape 492"/>
        <p:cNvGrpSpPr/>
        <p:nvPr/>
      </p:nvGrpSpPr>
      <p:grpSpPr>
        <a:xfrm>
          <a:off x="0" y="0"/>
          <a:ext cx="0" cy="0"/>
          <a:chOff x="0" y="0"/>
          <a:chExt cx="0" cy="0"/>
        </a:xfrm>
      </p:grpSpPr>
      <p:sp>
        <p:nvSpPr>
          <p:cNvPr id="493" name="Google Shape;493;p23"/>
          <p:cNvSpPr/>
          <p:nvPr/>
        </p:nvSpPr>
        <p:spPr>
          <a:xfrm rot="7807243">
            <a:off x="10173131" y="5442607"/>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sp>
        <p:nvSpPr>
          <p:cNvPr id="494" name="Google Shape;494;p23"/>
          <p:cNvSpPr/>
          <p:nvPr/>
        </p:nvSpPr>
        <p:spPr>
          <a:xfrm rot="-3278844">
            <a:off x="-7178676" y="-36553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pic>
        <p:nvPicPr>
          <p:cNvPr id="495" name="Google Shape;495;p23"/>
          <p:cNvPicPr preferRelativeResize="0"/>
          <p:nvPr/>
        </p:nvPicPr>
        <p:blipFill rotWithShape="1">
          <a:blip r:embed="rId4">
            <a:alphaModFix/>
          </a:blip>
          <a:srcRect b="1198" l="0" r="0" t="1199"/>
          <a:stretch/>
        </p:blipFill>
        <p:spPr>
          <a:xfrm>
            <a:off x="0" y="4537797"/>
            <a:ext cx="6032500" cy="3311871"/>
          </a:xfrm>
          <a:prstGeom prst="rect">
            <a:avLst/>
          </a:prstGeom>
          <a:noFill/>
          <a:ln>
            <a:noFill/>
          </a:ln>
        </p:spPr>
      </p:pic>
      <p:pic>
        <p:nvPicPr>
          <p:cNvPr id="496" name="Google Shape;496;p23"/>
          <p:cNvPicPr preferRelativeResize="0"/>
          <p:nvPr/>
        </p:nvPicPr>
        <p:blipFill rotWithShape="1">
          <a:blip r:embed="rId5">
            <a:alphaModFix/>
          </a:blip>
          <a:srcRect b="8798" l="0" r="0" t="8798"/>
          <a:stretch/>
        </p:blipFill>
        <p:spPr>
          <a:xfrm>
            <a:off x="6127750" y="4537797"/>
            <a:ext cx="6032500" cy="3311871"/>
          </a:xfrm>
          <a:prstGeom prst="rect">
            <a:avLst/>
          </a:prstGeom>
          <a:noFill/>
          <a:ln>
            <a:noFill/>
          </a:ln>
        </p:spPr>
      </p:pic>
      <p:pic>
        <p:nvPicPr>
          <p:cNvPr id="497" name="Google Shape;497;p23"/>
          <p:cNvPicPr preferRelativeResize="0"/>
          <p:nvPr/>
        </p:nvPicPr>
        <p:blipFill rotWithShape="1">
          <a:blip r:embed="rId6">
            <a:alphaModFix/>
          </a:blip>
          <a:srcRect b="7522" l="0" r="0" t="7523"/>
          <a:stretch/>
        </p:blipFill>
        <p:spPr>
          <a:xfrm>
            <a:off x="12255500" y="4537797"/>
            <a:ext cx="6032500" cy="3311871"/>
          </a:xfrm>
          <a:prstGeom prst="rect">
            <a:avLst/>
          </a:prstGeom>
          <a:noFill/>
          <a:ln>
            <a:noFill/>
          </a:ln>
        </p:spPr>
      </p:pic>
      <p:grpSp>
        <p:nvGrpSpPr>
          <p:cNvPr id="498" name="Google Shape;498;p23"/>
          <p:cNvGrpSpPr/>
          <p:nvPr/>
        </p:nvGrpSpPr>
        <p:grpSpPr>
          <a:xfrm>
            <a:off x="15213803" y="1233017"/>
            <a:ext cx="1441918" cy="1458865"/>
            <a:chOff x="0" y="-99633"/>
            <a:chExt cx="1922558" cy="1945153"/>
          </a:xfrm>
        </p:grpSpPr>
        <p:grpSp>
          <p:nvGrpSpPr>
            <p:cNvPr id="499" name="Google Shape;499;p23"/>
            <p:cNvGrpSpPr/>
            <p:nvPr/>
          </p:nvGrpSpPr>
          <p:grpSpPr>
            <a:xfrm>
              <a:off x="0" y="-99633"/>
              <a:ext cx="1700411" cy="1560924"/>
              <a:chOff x="0" y="-47625"/>
              <a:chExt cx="812800" cy="746125"/>
            </a:xfrm>
          </p:grpSpPr>
          <p:sp>
            <p:nvSpPr>
              <p:cNvPr id="500" name="Google Shape;500;p2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01" name="Google Shape;501;p2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2" name="Google Shape;502;p23"/>
            <p:cNvGrpSpPr/>
            <p:nvPr/>
          </p:nvGrpSpPr>
          <p:grpSpPr>
            <a:xfrm>
              <a:off x="231002" y="292724"/>
              <a:ext cx="1691556" cy="1552796"/>
              <a:chOff x="0" y="-47625"/>
              <a:chExt cx="812800" cy="746125"/>
            </a:xfrm>
          </p:grpSpPr>
          <p:sp>
            <p:nvSpPr>
              <p:cNvPr id="503" name="Google Shape;503;p2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504" name="Google Shape;504;p2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05" name="Google Shape;505;p23"/>
          <p:cNvGrpSpPr/>
          <p:nvPr/>
        </p:nvGrpSpPr>
        <p:grpSpPr>
          <a:xfrm>
            <a:off x="8888621" y="8737879"/>
            <a:ext cx="847888" cy="856040"/>
            <a:chOff x="0" y="-60012"/>
            <a:chExt cx="1130517" cy="1141387"/>
          </a:xfrm>
        </p:grpSpPr>
        <p:grpSp>
          <p:nvGrpSpPr>
            <p:cNvPr id="506" name="Google Shape;506;p23"/>
            <p:cNvGrpSpPr/>
            <p:nvPr/>
          </p:nvGrpSpPr>
          <p:grpSpPr>
            <a:xfrm>
              <a:off x="132250" y="164998"/>
              <a:ext cx="998267" cy="916377"/>
              <a:chOff x="0" y="-47625"/>
              <a:chExt cx="812800" cy="746125"/>
            </a:xfrm>
          </p:grpSpPr>
          <p:sp>
            <p:nvSpPr>
              <p:cNvPr id="507" name="Google Shape;507;p2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08" name="Google Shape;508;p2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9" name="Google Shape;509;p23"/>
            <p:cNvGrpSpPr/>
            <p:nvPr/>
          </p:nvGrpSpPr>
          <p:grpSpPr>
            <a:xfrm>
              <a:off x="0" y="-60012"/>
              <a:ext cx="1024208" cy="940191"/>
              <a:chOff x="0" y="-47625"/>
              <a:chExt cx="812800" cy="746125"/>
            </a:xfrm>
          </p:grpSpPr>
          <p:sp>
            <p:nvSpPr>
              <p:cNvPr id="510" name="Google Shape;510;p2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511" name="Google Shape;511;p2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12" name="Google Shape;512;p23"/>
          <p:cNvGrpSpPr/>
          <p:nvPr/>
        </p:nvGrpSpPr>
        <p:grpSpPr>
          <a:xfrm>
            <a:off x="1890437" y="1261734"/>
            <a:ext cx="847888" cy="856040"/>
            <a:chOff x="0" y="-60012"/>
            <a:chExt cx="1130517" cy="1141387"/>
          </a:xfrm>
        </p:grpSpPr>
        <p:grpSp>
          <p:nvGrpSpPr>
            <p:cNvPr id="513" name="Google Shape;513;p23"/>
            <p:cNvGrpSpPr/>
            <p:nvPr/>
          </p:nvGrpSpPr>
          <p:grpSpPr>
            <a:xfrm>
              <a:off x="132250" y="164998"/>
              <a:ext cx="998267" cy="916377"/>
              <a:chOff x="0" y="-47625"/>
              <a:chExt cx="812800" cy="746125"/>
            </a:xfrm>
          </p:grpSpPr>
          <p:sp>
            <p:nvSpPr>
              <p:cNvPr id="514" name="Google Shape;514;p2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15" name="Google Shape;515;p2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23"/>
            <p:cNvGrpSpPr/>
            <p:nvPr/>
          </p:nvGrpSpPr>
          <p:grpSpPr>
            <a:xfrm>
              <a:off x="0" y="-60012"/>
              <a:ext cx="1024208" cy="940191"/>
              <a:chOff x="0" y="-47625"/>
              <a:chExt cx="812800" cy="746125"/>
            </a:xfrm>
          </p:grpSpPr>
          <p:sp>
            <p:nvSpPr>
              <p:cNvPr id="517" name="Google Shape;517;p2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518" name="Google Shape;518;p2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19" name="Google Shape;519;p23"/>
          <p:cNvSpPr txBox="1"/>
          <p:nvPr/>
        </p:nvSpPr>
        <p:spPr>
          <a:xfrm>
            <a:off x="4553127" y="1028700"/>
            <a:ext cx="9181746" cy="136711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9000" u="none" cap="none" strike="noStrike">
                <a:solidFill>
                  <a:srgbClr val="FFFFFF"/>
                </a:solidFill>
                <a:latin typeface="Montserrat SemiBold"/>
                <a:ea typeface="Montserrat SemiBold"/>
                <a:cs typeface="Montserrat SemiBold"/>
                <a:sym typeface="Montserrat SemiBold"/>
              </a:rPr>
              <a:t>Gallery Image</a:t>
            </a:r>
            <a:endParaRPr/>
          </a:p>
        </p:txBody>
      </p:sp>
      <p:sp>
        <p:nvSpPr>
          <p:cNvPr id="520" name="Google Shape;520;p23"/>
          <p:cNvSpPr txBox="1"/>
          <p:nvPr/>
        </p:nvSpPr>
        <p:spPr>
          <a:xfrm>
            <a:off x="2515867" y="2663307"/>
            <a:ext cx="13054070" cy="5086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FFFFFF"/>
                </a:solidFill>
                <a:latin typeface="Arial"/>
                <a:ea typeface="Arial"/>
                <a:cs typeface="Arial"/>
                <a:sym typeface="Arial"/>
              </a:rPr>
              <a:t>What can you say about your projects? Share it here!</a:t>
            </a:r>
            <a:endParaRPr/>
          </a:p>
        </p:txBody>
      </p:sp>
      <p:grpSp>
        <p:nvGrpSpPr>
          <p:cNvPr id="521" name="Google Shape;521;p23"/>
          <p:cNvGrpSpPr/>
          <p:nvPr/>
        </p:nvGrpSpPr>
        <p:grpSpPr>
          <a:xfrm rot="5400000">
            <a:off x="2896338" y="2346995"/>
            <a:ext cx="230480" cy="4381604"/>
            <a:chOff x="0" y="-47625"/>
            <a:chExt cx="60703" cy="1154003"/>
          </a:xfrm>
        </p:grpSpPr>
        <p:sp>
          <p:nvSpPr>
            <p:cNvPr id="522" name="Google Shape;522;p23"/>
            <p:cNvSpPr/>
            <p:nvPr/>
          </p:nvSpPr>
          <p:spPr>
            <a:xfrm>
              <a:off x="0" y="0"/>
              <a:ext cx="60703" cy="1106378"/>
            </a:xfrm>
            <a:custGeom>
              <a:rect b="b" l="l" r="r" t="t"/>
              <a:pathLst>
                <a:path extrusionOk="0" h="1106378" w="60703">
                  <a:moveTo>
                    <a:pt x="0" y="0"/>
                  </a:moveTo>
                  <a:lnTo>
                    <a:pt x="60703" y="0"/>
                  </a:lnTo>
                  <a:lnTo>
                    <a:pt x="60703" y="1106378"/>
                  </a:lnTo>
                  <a:lnTo>
                    <a:pt x="0" y="1106378"/>
                  </a:lnTo>
                  <a:close/>
                </a:path>
              </a:pathLst>
            </a:custGeom>
            <a:solidFill>
              <a:srgbClr val="F35391"/>
            </a:solidFill>
            <a:ln>
              <a:noFill/>
            </a:ln>
          </p:spPr>
        </p:sp>
        <p:sp>
          <p:nvSpPr>
            <p:cNvPr id="523" name="Google Shape;523;p23"/>
            <p:cNvSpPr txBox="1"/>
            <p:nvPr/>
          </p:nvSpPr>
          <p:spPr>
            <a:xfrm>
              <a:off x="0" y="-47625"/>
              <a:ext cx="60703" cy="11540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23"/>
          <p:cNvGrpSpPr/>
          <p:nvPr/>
        </p:nvGrpSpPr>
        <p:grpSpPr>
          <a:xfrm rot="5400000">
            <a:off x="15403210" y="2346995"/>
            <a:ext cx="230480" cy="4381604"/>
            <a:chOff x="0" y="-47625"/>
            <a:chExt cx="60703" cy="1154003"/>
          </a:xfrm>
        </p:grpSpPr>
        <p:sp>
          <p:nvSpPr>
            <p:cNvPr id="525" name="Google Shape;525;p23"/>
            <p:cNvSpPr/>
            <p:nvPr/>
          </p:nvSpPr>
          <p:spPr>
            <a:xfrm>
              <a:off x="0" y="0"/>
              <a:ext cx="60703" cy="1106378"/>
            </a:xfrm>
            <a:custGeom>
              <a:rect b="b" l="l" r="r" t="t"/>
              <a:pathLst>
                <a:path extrusionOk="0" h="1106378" w="60703">
                  <a:moveTo>
                    <a:pt x="0" y="0"/>
                  </a:moveTo>
                  <a:lnTo>
                    <a:pt x="60703" y="0"/>
                  </a:lnTo>
                  <a:lnTo>
                    <a:pt x="60703" y="1106378"/>
                  </a:lnTo>
                  <a:lnTo>
                    <a:pt x="0" y="1106378"/>
                  </a:lnTo>
                  <a:close/>
                </a:path>
              </a:pathLst>
            </a:custGeom>
            <a:solidFill>
              <a:srgbClr val="F35391"/>
            </a:solidFill>
            <a:ln>
              <a:noFill/>
            </a:ln>
          </p:spPr>
        </p:sp>
        <p:sp>
          <p:nvSpPr>
            <p:cNvPr id="526" name="Google Shape;526;p23"/>
            <p:cNvSpPr txBox="1"/>
            <p:nvPr/>
          </p:nvSpPr>
          <p:spPr>
            <a:xfrm>
              <a:off x="0" y="-47625"/>
              <a:ext cx="60703" cy="11540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23"/>
          <p:cNvGrpSpPr/>
          <p:nvPr/>
        </p:nvGrpSpPr>
        <p:grpSpPr>
          <a:xfrm rot="5400000">
            <a:off x="9287738" y="5658866"/>
            <a:ext cx="230480" cy="4381604"/>
            <a:chOff x="0" y="-47625"/>
            <a:chExt cx="60703" cy="1154003"/>
          </a:xfrm>
        </p:grpSpPr>
        <p:sp>
          <p:nvSpPr>
            <p:cNvPr id="528" name="Google Shape;528;p23"/>
            <p:cNvSpPr/>
            <p:nvPr/>
          </p:nvSpPr>
          <p:spPr>
            <a:xfrm>
              <a:off x="0" y="0"/>
              <a:ext cx="60703" cy="1106378"/>
            </a:xfrm>
            <a:custGeom>
              <a:rect b="b" l="l" r="r" t="t"/>
              <a:pathLst>
                <a:path extrusionOk="0" h="1106378" w="60703">
                  <a:moveTo>
                    <a:pt x="0" y="0"/>
                  </a:moveTo>
                  <a:lnTo>
                    <a:pt x="60703" y="0"/>
                  </a:lnTo>
                  <a:lnTo>
                    <a:pt x="60703" y="1106378"/>
                  </a:lnTo>
                  <a:lnTo>
                    <a:pt x="0" y="1106378"/>
                  </a:lnTo>
                  <a:close/>
                </a:path>
              </a:pathLst>
            </a:custGeom>
            <a:solidFill>
              <a:srgbClr val="69F3C2"/>
            </a:solidFill>
            <a:ln>
              <a:noFill/>
            </a:ln>
          </p:spPr>
        </p:sp>
        <p:sp>
          <p:nvSpPr>
            <p:cNvPr id="529" name="Google Shape;529;p23"/>
            <p:cNvSpPr txBox="1"/>
            <p:nvPr/>
          </p:nvSpPr>
          <p:spPr>
            <a:xfrm>
              <a:off x="0" y="-47625"/>
              <a:ext cx="60703" cy="11540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533" name="Shape 533"/>
        <p:cNvGrpSpPr/>
        <p:nvPr/>
      </p:nvGrpSpPr>
      <p:grpSpPr>
        <a:xfrm>
          <a:off x="0" y="0"/>
          <a:ext cx="0" cy="0"/>
          <a:chOff x="0" y="0"/>
          <a:chExt cx="0" cy="0"/>
        </a:xfrm>
      </p:grpSpPr>
      <p:pic>
        <p:nvPicPr>
          <p:cNvPr id="534" name="Google Shape;534;p24"/>
          <p:cNvPicPr preferRelativeResize="0"/>
          <p:nvPr/>
        </p:nvPicPr>
        <p:blipFill rotWithShape="1">
          <a:blip r:embed="rId3">
            <a:alphaModFix/>
          </a:blip>
          <a:srcRect b="0" l="21390" r="21389" t="0"/>
          <a:stretch/>
        </p:blipFill>
        <p:spPr>
          <a:xfrm>
            <a:off x="8178302" y="1662066"/>
            <a:ext cx="3488159" cy="2375654"/>
          </a:xfrm>
          <a:prstGeom prst="rect">
            <a:avLst/>
          </a:prstGeom>
          <a:noFill/>
          <a:ln>
            <a:noFill/>
          </a:ln>
        </p:spPr>
      </p:pic>
      <p:pic>
        <p:nvPicPr>
          <p:cNvPr id="535" name="Google Shape;535;p24"/>
          <p:cNvPicPr preferRelativeResize="0"/>
          <p:nvPr/>
        </p:nvPicPr>
        <p:blipFill rotWithShape="1">
          <a:blip r:embed="rId4">
            <a:alphaModFix/>
          </a:blip>
          <a:srcRect b="0" l="9731" r="9730" t="0"/>
          <a:stretch/>
        </p:blipFill>
        <p:spPr>
          <a:xfrm>
            <a:off x="8178302" y="1662066"/>
            <a:ext cx="3491176" cy="2438393"/>
          </a:xfrm>
          <a:prstGeom prst="rect">
            <a:avLst/>
          </a:prstGeom>
          <a:noFill/>
          <a:ln>
            <a:noFill/>
          </a:ln>
        </p:spPr>
      </p:pic>
      <p:sp>
        <p:nvSpPr>
          <p:cNvPr id="536" name="Google Shape;536;p24"/>
          <p:cNvSpPr/>
          <p:nvPr/>
        </p:nvSpPr>
        <p:spPr>
          <a:xfrm rot="7599151">
            <a:off x="11109324" y="401821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5">
              <a:alphaModFix amt="19999"/>
            </a:blip>
            <a:stretch>
              <a:fillRect b="0" l="0" r="0" t="0"/>
            </a:stretch>
          </a:blipFill>
          <a:ln>
            <a:noFill/>
          </a:ln>
        </p:spPr>
      </p:sp>
      <p:pic>
        <p:nvPicPr>
          <p:cNvPr id="537" name="Google Shape;537;p24"/>
          <p:cNvPicPr preferRelativeResize="0"/>
          <p:nvPr/>
        </p:nvPicPr>
        <p:blipFill rotWithShape="1">
          <a:blip r:embed="rId3">
            <a:alphaModFix/>
          </a:blip>
          <a:srcRect b="0" l="22102" r="22101" t="0"/>
          <a:stretch/>
        </p:blipFill>
        <p:spPr>
          <a:xfrm>
            <a:off x="12206048" y="1662066"/>
            <a:ext cx="3491176" cy="2438393"/>
          </a:xfrm>
          <a:prstGeom prst="rect">
            <a:avLst/>
          </a:prstGeom>
          <a:noFill/>
          <a:ln>
            <a:noFill/>
          </a:ln>
        </p:spPr>
      </p:pic>
      <p:pic>
        <p:nvPicPr>
          <p:cNvPr id="538" name="Google Shape;538;p24"/>
          <p:cNvPicPr preferRelativeResize="0"/>
          <p:nvPr/>
        </p:nvPicPr>
        <p:blipFill rotWithShape="1">
          <a:blip r:embed="rId6">
            <a:alphaModFix/>
          </a:blip>
          <a:srcRect b="0" l="2303" r="2304" t="0"/>
          <a:stretch/>
        </p:blipFill>
        <p:spPr>
          <a:xfrm>
            <a:off x="12204430" y="1662066"/>
            <a:ext cx="3491176" cy="2438393"/>
          </a:xfrm>
          <a:prstGeom prst="rect">
            <a:avLst/>
          </a:prstGeom>
          <a:noFill/>
          <a:ln>
            <a:noFill/>
          </a:ln>
        </p:spPr>
      </p:pic>
      <p:pic>
        <p:nvPicPr>
          <p:cNvPr id="539" name="Google Shape;539;p24"/>
          <p:cNvPicPr preferRelativeResize="0"/>
          <p:nvPr/>
        </p:nvPicPr>
        <p:blipFill rotWithShape="1">
          <a:blip r:embed="rId3">
            <a:alphaModFix/>
          </a:blip>
          <a:srcRect b="0" l="22102" r="22101" t="0"/>
          <a:stretch/>
        </p:blipFill>
        <p:spPr>
          <a:xfrm>
            <a:off x="8175285" y="5148581"/>
            <a:ext cx="3491176" cy="2438393"/>
          </a:xfrm>
          <a:prstGeom prst="rect">
            <a:avLst/>
          </a:prstGeom>
          <a:noFill/>
          <a:ln>
            <a:noFill/>
          </a:ln>
        </p:spPr>
      </p:pic>
      <p:pic>
        <p:nvPicPr>
          <p:cNvPr id="540" name="Google Shape;540;p24"/>
          <p:cNvPicPr preferRelativeResize="0"/>
          <p:nvPr/>
        </p:nvPicPr>
        <p:blipFill rotWithShape="1">
          <a:blip r:embed="rId7">
            <a:alphaModFix/>
          </a:blip>
          <a:srcRect b="0" l="2303" r="2304" t="0"/>
          <a:stretch/>
        </p:blipFill>
        <p:spPr>
          <a:xfrm>
            <a:off x="8175285" y="5148581"/>
            <a:ext cx="3491176" cy="2438393"/>
          </a:xfrm>
          <a:prstGeom prst="rect">
            <a:avLst/>
          </a:prstGeom>
          <a:noFill/>
          <a:ln>
            <a:noFill/>
          </a:ln>
        </p:spPr>
      </p:pic>
      <p:grpSp>
        <p:nvGrpSpPr>
          <p:cNvPr id="541" name="Google Shape;541;p24"/>
          <p:cNvGrpSpPr/>
          <p:nvPr/>
        </p:nvGrpSpPr>
        <p:grpSpPr>
          <a:xfrm rot="5400000">
            <a:off x="9949563" y="6312069"/>
            <a:ext cx="164562" cy="2568859"/>
            <a:chOff x="0" y="-47625"/>
            <a:chExt cx="43341" cy="676572"/>
          </a:xfrm>
        </p:grpSpPr>
        <p:sp>
          <p:nvSpPr>
            <p:cNvPr id="542" name="Google Shape;542;p24"/>
            <p:cNvSpPr/>
            <p:nvPr/>
          </p:nvSpPr>
          <p:spPr>
            <a:xfrm>
              <a:off x="0" y="0"/>
              <a:ext cx="43341" cy="628947"/>
            </a:xfrm>
            <a:custGeom>
              <a:rect b="b" l="l" r="r" t="t"/>
              <a:pathLst>
                <a:path extrusionOk="0" h="628947" w="43341">
                  <a:moveTo>
                    <a:pt x="0" y="0"/>
                  </a:moveTo>
                  <a:lnTo>
                    <a:pt x="43341" y="0"/>
                  </a:lnTo>
                  <a:lnTo>
                    <a:pt x="43341" y="628947"/>
                  </a:lnTo>
                  <a:lnTo>
                    <a:pt x="0" y="628947"/>
                  </a:lnTo>
                  <a:close/>
                </a:path>
              </a:pathLst>
            </a:custGeom>
            <a:solidFill>
              <a:srgbClr val="F35391"/>
            </a:solidFill>
            <a:ln>
              <a:noFill/>
            </a:ln>
          </p:spPr>
        </p:sp>
        <p:sp>
          <p:nvSpPr>
            <p:cNvPr id="543" name="Google Shape;543;p24"/>
            <p:cNvSpPr txBox="1"/>
            <p:nvPr/>
          </p:nvSpPr>
          <p:spPr>
            <a:xfrm>
              <a:off x="0" y="-47625"/>
              <a:ext cx="43341" cy="6765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44" name="Google Shape;544;p24"/>
          <p:cNvPicPr preferRelativeResize="0"/>
          <p:nvPr/>
        </p:nvPicPr>
        <p:blipFill rotWithShape="1">
          <a:blip r:embed="rId3">
            <a:alphaModFix/>
          </a:blip>
          <a:srcRect b="0" l="22102" r="22101" t="0"/>
          <a:stretch/>
        </p:blipFill>
        <p:spPr>
          <a:xfrm>
            <a:off x="12204430" y="5148581"/>
            <a:ext cx="3491176" cy="2438393"/>
          </a:xfrm>
          <a:prstGeom prst="rect">
            <a:avLst/>
          </a:prstGeom>
          <a:noFill/>
          <a:ln>
            <a:noFill/>
          </a:ln>
        </p:spPr>
      </p:pic>
      <p:pic>
        <p:nvPicPr>
          <p:cNvPr id="545" name="Google Shape;545;p24"/>
          <p:cNvPicPr preferRelativeResize="0"/>
          <p:nvPr/>
        </p:nvPicPr>
        <p:blipFill rotWithShape="1">
          <a:blip r:embed="rId8">
            <a:alphaModFix/>
          </a:blip>
          <a:srcRect b="0" l="2214" r="2215" t="0"/>
          <a:stretch/>
        </p:blipFill>
        <p:spPr>
          <a:xfrm>
            <a:off x="12201413" y="5148581"/>
            <a:ext cx="3491176" cy="2438393"/>
          </a:xfrm>
          <a:prstGeom prst="rect">
            <a:avLst/>
          </a:prstGeom>
          <a:noFill/>
          <a:ln>
            <a:noFill/>
          </a:ln>
        </p:spPr>
      </p:pic>
      <p:sp>
        <p:nvSpPr>
          <p:cNvPr id="546" name="Google Shape;546;p24"/>
          <p:cNvSpPr/>
          <p:nvPr/>
        </p:nvSpPr>
        <p:spPr>
          <a:xfrm rot="-3278844">
            <a:off x="-7178676" y="-36553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5">
              <a:alphaModFix amt="19999"/>
            </a:blip>
            <a:stretch>
              <a:fillRect b="0" l="0" r="0" t="0"/>
            </a:stretch>
          </a:blipFill>
          <a:ln>
            <a:noFill/>
          </a:ln>
        </p:spPr>
      </p:sp>
      <p:grpSp>
        <p:nvGrpSpPr>
          <p:cNvPr id="547" name="Google Shape;547;p24"/>
          <p:cNvGrpSpPr/>
          <p:nvPr/>
        </p:nvGrpSpPr>
        <p:grpSpPr>
          <a:xfrm>
            <a:off x="4513997" y="5218236"/>
            <a:ext cx="2161654" cy="2187058"/>
            <a:chOff x="0" y="-149366"/>
            <a:chExt cx="2882205" cy="2916079"/>
          </a:xfrm>
        </p:grpSpPr>
        <p:grpSp>
          <p:nvGrpSpPr>
            <p:cNvPr id="548" name="Google Shape;548;p24"/>
            <p:cNvGrpSpPr/>
            <p:nvPr/>
          </p:nvGrpSpPr>
          <p:grpSpPr>
            <a:xfrm>
              <a:off x="0" y="-149366"/>
              <a:ext cx="2549174" cy="2340062"/>
              <a:chOff x="0" y="-47625"/>
              <a:chExt cx="812800" cy="746125"/>
            </a:xfrm>
          </p:grpSpPr>
          <p:sp>
            <p:nvSpPr>
              <p:cNvPr id="549" name="Google Shape;549;p2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50" name="Google Shape;550;p2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p24"/>
            <p:cNvGrpSpPr/>
            <p:nvPr/>
          </p:nvGrpSpPr>
          <p:grpSpPr>
            <a:xfrm>
              <a:off x="346307" y="438838"/>
              <a:ext cx="2535898" cy="2327875"/>
              <a:chOff x="0" y="-47625"/>
              <a:chExt cx="812800" cy="746125"/>
            </a:xfrm>
          </p:grpSpPr>
          <p:sp>
            <p:nvSpPr>
              <p:cNvPr id="552" name="Google Shape;552;p2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553" name="Google Shape;553;p2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54" name="Google Shape;554;p24"/>
          <p:cNvGrpSpPr/>
          <p:nvPr/>
        </p:nvGrpSpPr>
        <p:grpSpPr>
          <a:xfrm>
            <a:off x="16523442" y="806025"/>
            <a:ext cx="847888" cy="856040"/>
            <a:chOff x="0" y="-60012"/>
            <a:chExt cx="1130517" cy="1141387"/>
          </a:xfrm>
        </p:grpSpPr>
        <p:grpSp>
          <p:nvGrpSpPr>
            <p:cNvPr id="555" name="Google Shape;555;p24"/>
            <p:cNvGrpSpPr/>
            <p:nvPr/>
          </p:nvGrpSpPr>
          <p:grpSpPr>
            <a:xfrm>
              <a:off x="132250" y="164998"/>
              <a:ext cx="998267" cy="916377"/>
              <a:chOff x="0" y="-47625"/>
              <a:chExt cx="812800" cy="746125"/>
            </a:xfrm>
          </p:grpSpPr>
          <p:sp>
            <p:nvSpPr>
              <p:cNvPr id="556" name="Google Shape;556;p2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57" name="Google Shape;557;p2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8" name="Google Shape;558;p24"/>
            <p:cNvGrpSpPr/>
            <p:nvPr/>
          </p:nvGrpSpPr>
          <p:grpSpPr>
            <a:xfrm>
              <a:off x="0" y="-60012"/>
              <a:ext cx="1024208" cy="940191"/>
              <a:chOff x="0" y="-47625"/>
              <a:chExt cx="812800" cy="746125"/>
            </a:xfrm>
          </p:grpSpPr>
          <p:sp>
            <p:nvSpPr>
              <p:cNvPr id="559" name="Google Shape;559;p2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560" name="Google Shape;560;p2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61" name="Google Shape;561;p24"/>
          <p:cNvSpPr txBox="1"/>
          <p:nvPr/>
        </p:nvSpPr>
        <p:spPr>
          <a:xfrm>
            <a:off x="8178302" y="4266023"/>
            <a:ext cx="3491176" cy="469883"/>
          </a:xfrm>
          <a:prstGeom prst="rect">
            <a:avLst/>
          </a:prstGeom>
          <a:noFill/>
          <a:ln>
            <a:noFill/>
          </a:ln>
        </p:spPr>
        <p:txBody>
          <a:bodyPr anchorCtr="0" anchor="t" bIns="0" lIns="0" spcFirstLastPara="1" rIns="0" wrap="square" tIns="0">
            <a:spAutoFit/>
          </a:bodyPr>
          <a:lstStyle/>
          <a:p>
            <a:pPr indent="0" lvl="0" marL="0" marR="0" rtl="0" algn="ctr">
              <a:lnSpc>
                <a:spcPct val="139985"/>
              </a:lnSpc>
              <a:spcBef>
                <a:spcPts val="0"/>
              </a:spcBef>
              <a:spcAft>
                <a:spcPts val="0"/>
              </a:spcAft>
              <a:buNone/>
            </a:pPr>
            <a:r>
              <a:rPr b="0" i="0" lang="en-US" sz="2766" u="none" cap="none" strike="noStrike">
                <a:solidFill>
                  <a:srgbClr val="FFFFFF"/>
                </a:solidFill>
                <a:latin typeface="Arial"/>
                <a:ea typeface="Arial"/>
                <a:cs typeface="Arial"/>
                <a:sym typeface="Arial"/>
              </a:rPr>
              <a:t>Product 01</a:t>
            </a:r>
            <a:endParaRPr/>
          </a:p>
        </p:txBody>
      </p:sp>
      <p:sp>
        <p:nvSpPr>
          <p:cNvPr id="562" name="Google Shape;562;p24"/>
          <p:cNvSpPr txBox="1"/>
          <p:nvPr/>
        </p:nvSpPr>
        <p:spPr>
          <a:xfrm>
            <a:off x="12204430" y="4266023"/>
            <a:ext cx="3491176" cy="472964"/>
          </a:xfrm>
          <a:prstGeom prst="rect">
            <a:avLst/>
          </a:prstGeom>
          <a:noFill/>
          <a:ln>
            <a:noFill/>
          </a:ln>
        </p:spPr>
        <p:txBody>
          <a:bodyPr anchorCtr="0" anchor="t" bIns="0" lIns="0" spcFirstLastPara="1" rIns="0" wrap="square" tIns="0">
            <a:spAutoFit/>
          </a:bodyPr>
          <a:lstStyle/>
          <a:p>
            <a:pPr indent="0" lvl="0" marL="0" marR="0" rtl="0" algn="ctr">
              <a:lnSpc>
                <a:spcPct val="139985"/>
              </a:lnSpc>
              <a:spcBef>
                <a:spcPts val="0"/>
              </a:spcBef>
              <a:spcAft>
                <a:spcPts val="0"/>
              </a:spcAft>
              <a:buNone/>
            </a:pPr>
            <a:r>
              <a:rPr b="0" i="0" lang="en-US" sz="2766" u="none" cap="none" strike="noStrike">
                <a:solidFill>
                  <a:srgbClr val="FFFFFF"/>
                </a:solidFill>
                <a:latin typeface="Arial"/>
                <a:ea typeface="Arial"/>
                <a:cs typeface="Arial"/>
                <a:sym typeface="Arial"/>
              </a:rPr>
              <a:t>Product 02</a:t>
            </a:r>
            <a:endParaRPr/>
          </a:p>
        </p:txBody>
      </p:sp>
      <p:sp>
        <p:nvSpPr>
          <p:cNvPr id="563" name="Google Shape;563;p24"/>
          <p:cNvSpPr txBox="1"/>
          <p:nvPr/>
        </p:nvSpPr>
        <p:spPr>
          <a:xfrm>
            <a:off x="8175285" y="7752538"/>
            <a:ext cx="3491176" cy="472964"/>
          </a:xfrm>
          <a:prstGeom prst="rect">
            <a:avLst/>
          </a:prstGeom>
          <a:noFill/>
          <a:ln>
            <a:noFill/>
          </a:ln>
        </p:spPr>
        <p:txBody>
          <a:bodyPr anchorCtr="0" anchor="t" bIns="0" lIns="0" spcFirstLastPara="1" rIns="0" wrap="square" tIns="0">
            <a:spAutoFit/>
          </a:bodyPr>
          <a:lstStyle/>
          <a:p>
            <a:pPr indent="0" lvl="0" marL="0" marR="0" rtl="0" algn="ctr">
              <a:lnSpc>
                <a:spcPct val="139985"/>
              </a:lnSpc>
              <a:spcBef>
                <a:spcPts val="0"/>
              </a:spcBef>
              <a:spcAft>
                <a:spcPts val="0"/>
              </a:spcAft>
              <a:buNone/>
            </a:pPr>
            <a:r>
              <a:rPr b="0" i="0" lang="en-US" sz="2766" u="none" cap="none" strike="noStrike">
                <a:solidFill>
                  <a:srgbClr val="FFFFFF"/>
                </a:solidFill>
                <a:latin typeface="Arial"/>
                <a:ea typeface="Arial"/>
                <a:cs typeface="Arial"/>
                <a:sym typeface="Arial"/>
              </a:rPr>
              <a:t>Product 03</a:t>
            </a:r>
            <a:endParaRPr/>
          </a:p>
        </p:txBody>
      </p:sp>
      <p:sp>
        <p:nvSpPr>
          <p:cNvPr id="564" name="Google Shape;564;p24"/>
          <p:cNvSpPr txBox="1"/>
          <p:nvPr/>
        </p:nvSpPr>
        <p:spPr>
          <a:xfrm>
            <a:off x="12201413" y="7752538"/>
            <a:ext cx="3491176" cy="472964"/>
          </a:xfrm>
          <a:prstGeom prst="rect">
            <a:avLst/>
          </a:prstGeom>
          <a:noFill/>
          <a:ln>
            <a:noFill/>
          </a:ln>
        </p:spPr>
        <p:txBody>
          <a:bodyPr anchorCtr="0" anchor="t" bIns="0" lIns="0" spcFirstLastPara="1" rIns="0" wrap="square" tIns="0">
            <a:spAutoFit/>
          </a:bodyPr>
          <a:lstStyle/>
          <a:p>
            <a:pPr indent="0" lvl="0" marL="0" marR="0" rtl="0" algn="ctr">
              <a:lnSpc>
                <a:spcPct val="139985"/>
              </a:lnSpc>
              <a:spcBef>
                <a:spcPts val="0"/>
              </a:spcBef>
              <a:spcAft>
                <a:spcPts val="0"/>
              </a:spcAft>
              <a:buNone/>
            </a:pPr>
            <a:r>
              <a:rPr b="0" i="0" lang="en-US" sz="2766" u="none" cap="none" strike="noStrike">
                <a:solidFill>
                  <a:srgbClr val="FFFFFF"/>
                </a:solidFill>
                <a:latin typeface="Arial"/>
                <a:ea typeface="Arial"/>
                <a:cs typeface="Arial"/>
                <a:sym typeface="Arial"/>
              </a:rPr>
              <a:t>Product 04</a:t>
            </a:r>
            <a:endParaRPr/>
          </a:p>
        </p:txBody>
      </p:sp>
      <p:sp>
        <p:nvSpPr>
          <p:cNvPr id="565" name="Google Shape;565;p24"/>
          <p:cNvSpPr txBox="1"/>
          <p:nvPr/>
        </p:nvSpPr>
        <p:spPr>
          <a:xfrm>
            <a:off x="2063009" y="1525918"/>
            <a:ext cx="4901977" cy="26574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800" u="none" cap="none" strike="noStrike">
                <a:solidFill>
                  <a:srgbClr val="FFFFFF"/>
                </a:solidFill>
                <a:latin typeface="Montserrat SemiBold"/>
                <a:ea typeface="Montserrat SemiBold"/>
                <a:cs typeface="Montserrat SemiBold"/>
                <a:sym typeface="Montserrat SemiBold"/>
              </a:rPr>
              <a:t>Product Gallery</a:t>
            </a:r>
            <a:endParaRPr/>
          </a:p>
        </p:txBody>
      </p:sp>
      <p:grpSp>
        <p:nvGrpSpPr>
          <p:cNvPr id="566" name="Google Shape;566;p24"/>
          <p:cNvGrpSpPr/>
          <p:nvPr/>
        </p:nvGrpSpPr>
        <p:grpSpPr>
          <a:xfrm rot="5400000">
            <a:off x="9949563" y="2816682"/>
            <a:ext cx="164562" cy="2568859"/>
            <a:chOff x="0" y="-47625"/>
            <a:chExt cx="43341" cy="676572"/>
          </a:xfrm>
        </p:grpSpPr>
        <p:sp>
          <p:nvSpPr>
            <p:cNvPr id="567" name="Google Shape;567;p24"/>
            <p:cNvSpPr/>
            <p:nvPr/>
          </p:nvSpPr>
          <p:spPr>
            <a:xfrm>
              <a:off x="0" y="0"/>
              <a:ext cx="43341" cy="628947"/>
            </a:xfrm>
            <a:custGeom>
              <a:rect b="b" l="l" r="r" t="t"/>
              <a:pathLst>
                <a:path extrusionOk="0" h="628947" w="43341">
                  <a:moveTo>
                    <a:pt x="0" y="0"/>
                  </a:moveTo>
                  <a:lnTo>
                    <a:pt x="43341" y="0"/>
                  </a:lnTo>
                  <a:lnTo>
                    <a:pt x="43341" y="628947"/>
                  </a:lnTo>
                  <a:lnTo>
                    <a:pt x="0" y="628947"/>
                  </a:lnTo>
                  <a:close/>
                </a:path>
              </a:pathLst>
            </a:custGeom>
            <a:solidFill>
              <a:srgbClr val="F35391"/>
            </a:solidFill>
            <a:ln>
              <a:noFill/>
            </a:ln>
          </p:spPr>
        </p:sp>
        <p:sp>
          <p:nvSpPr>
            <p:cNvPr id="568" name="Google Shape;568;p24"/>
            <p:cNvSpPr txBox="1"/>
            <p:nvPr/>
          </p:nvSpPr>
          <p:spPr>
            <a:xfrm>
              <a:off x="0" y="-47625"/>
              <a:ext cx="43341" cy="6765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9" name="Google Shape;569;p24"/>
          <p:cNvGrpSpPr/>
          <p:nvPr/>
        </p:nvGrpSpPr>
        <p:grpSpPr>
          <a:xfrm rot="5400000">
            <a:off x="13959768" y="6312069"/>
            <a:ext cx="164562" cy="2568859"/>
            <a:chOff x="0" y="-47625"/>
            <a:chExt cx="43341" cy="676572"/>
          </a:xfrm>
        </p:grpSpPr>
        <p:sp>
          <p:nvSpPr>
            <p:cNvPr id="570" name="Google Shape;570;p24"/>
            <p:cNvSpPr/>
            <p:nvPr/>
          </p:nvSpPr>
          <p:spPr>
            <a:xfrm>
              <a:off x="0" y="0"/>
              <a:ext cx="43341" cy="628947"/>
            </a:xfrm>
            <a:custGeom>
              <a:rect b="b" l="l" r="r" t="t"/>
              <a:pathLst>
                <a:path extrusionOk="0" h="628947" w="43341">
                  <a:moveTo>
                    <a:pt x="0" y="0"/>
                  </a:moveTo>
                  <a:lnTo>
                    <a:pt x="43341" y="0"/>
                  </a:lnTo>
                  <a:lnTo>
                    <a:pt x="43341" y="628947"/>
                  </a:lnTo>
                  <a:lnTo>
                    <a:pt x="0" y="628947"/>
                  </a:lnTo>
                  <a:close/>
                </a:path>
              </a:pathLst>
            </a:custGeom>
            <a:solidFill>
              <a:srgbClr val="F35391"/>
            </a:solidFill>
            <a:ln>
              <a:noFill/>
            </a:ln>
          </p:spPr>
        </p:sp>
        <p:sp>
          <p:nvSpPr>
            <p:cNvPr id="571" name="Google Shape;571;p24"/>
            <p:cNvSpPr txBox="1"/>
            <p:nvPr/>
          </p:nvSpPr>
          <p:spPr>
            <a:xfrm>
              <a:off x="0" y="-47625"/>
              <a:ext cx="43341" cy="6765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2" name="Google Shape;572;p24"/>
          <p:cNvGrpSpPr/>
          <p:nvPr/>
        </p:nvGrpSpPr>
        <p:grpSpPr>
          <a:xfrm rot="5400000">
            <a:off x="13959768" y="2816682"/>
            <a:ext cx="164562" cy="2568859"/>
            <a:chOff x="0" y="-47625"/>
            <a:chExt cx="43341" cy="676572"/>
          </a:xfrm>
        </p:grpSpPr>
        <p:sp>
          <p:nvSpPr>
            <p:cNvPr id="573" name="Google Shape;573;p24"/>
            <p:cNvSpPr/>
            <p:nvPr/>
          </p:nvSpPr>
          <p:spPr>
            <a:xfrm>
              <a:off x="0" y="0"/>
              <a:ext cx="43341" cy="628947"/>
            </a:xfrm>
            <a:custGeom>
              <a:rect b="b" l="l" r="r" t="t"/>
              <a:pathLst>
                <a:path extrusionOk="0" h="628947" w="43341">
                  <a:moveTo>
                    <a:pt x="0" y="0"/>
                  </a:moveTo>
                  <a:lnTo>
                    <a:pt x="43341" y="0"/>
                  </a:lnTo>
                  <a:lnTo>
                    <a:pt x="43341" y="628947"/>
                  </a:lnTo>
                  <a:lnTo>
                    <a:pt x="0" y="628947"/>
                  </a:lnTo>
                  <a:close/>
                </a:path>
              </a:pathLst>
            </a:custGeom>
            <a:solidFill>
              <a:srgbClr val="F35391"/>
            </a:solidFill>
            <a:ln>
              <a:noFill/>
            </a:ln>
          </p:spPr>
        </p:sp>
        <p:sp>
          <p:nvSpPr>
            <p:cNvPr id="574" name="Google Shape;574;p24"/>
            <p:cNvSpPr txBox="1"/>
            <p:nvPr/>
          </p:nvSpPr>
          <p:spPr>
            <a:xfrm>
              <a:off x="0" y="-47625"/>
              <a:ext cx="43341" cy="6765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5" name="Google Shape;575;p24"/>
          <p:cNvGrpSpPr/>
          <p:nvPr/>
        </p:nvGrpSpPr>
        <p:grpSpPr>
          <a:xfrm>
            <a:off x="3084891" y="8251775"/>
            <a:ext cx="847888" cy="856040"/>
            <a:chOff x="0" y="-60012"/>
            <a:chExt cx="1130517" cy="1141387"/>
          </a:xfrm>
        </p:grpSpPr>
        <p:grpSp>
          <p:nvGrpSpPr>
            <p:cNvPr id="576" name="Google Shape;576;p24"/>
            <p:cNvGrpSpPr/>
            <p:nvPr/>
          </p:nvGrpSpPr>
          <p:grpSpPr>
            <a:xfrm>
              <a:off x="132250" y="164998"/>
              <a:ext cx="998267" cy="916377"/>
              <a:chOff x="0" y="-47625"/>
              <a:chExt cx="812800" cy="746125"/>
            </a:xfrm>
          </p:grpSpPr>
          <p:sp>
            <p:nvSpPr>
              <p:cNvPr id="577" name="Google Shape;577;p2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78" name="Google Shape;578;p2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9" name="Google Shape;579;p24"/>
            <p:cNvGrpSpPr/>
            <p:nvPr/>
          </p:nvGrpSpPr>
          <p:grpSpPr>
            <a:xfrm>
              <a:off x="0" y="-60012"/>
              <a:ext cx="1024208" cy="940191"/>
              <a:chOff x="0" y="-47625"/>
              <a:chExt cx="812800" cy="746125"/>
            </a:xfrm>
          </p:grpSpPr>
          <p:sp>
            <p:nvSpPr>
              <p:cNvPr id="580" name="Google Shape;580;p2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581" name="Google Shape;581;p2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585" name="Shape 585"/>
        <p:cNvGrpSpPr/>
        <p:nvPr/>
      </p:nvGrpSpPr>
      <p:grpSpPr>
        <a:xfrm>
          <a:off x="0" y="0"/>
          <a:ext cx="0" cy="0"/>
          <a:chOff x="0" y="0"/>
          <a:chExt cx="0" cy="0"/>
        </a:xfrm>
      </p:grpSpPr>
      <p:grpSp>
        <p:nvGrpSpPr>
          <p:cNvPr id="586" name="Google Shape;586;p25"/>
          <p:cNvGrpSpPr/>
          <p:nvPr/>
        </p:nvGrpSpPr>
        <p:grpSpPr>
          <a:xfrm>
            <a:off x="3890699" y="3353613"/>
            <a:ext cx="3086100" cy="5123172"/>
            <a:chOff x="0" y="-241102"/>
            <a:chExt cx="4114800" cy="6830897"/>
          </a:xfrm>
        </p:grpSpPr>
        <p:sp>
          <p:nvSpPr>
            <p:cNvPr id="587" name="Google Shape;587;p25"/>
            <p:cNvSpPr txBox="1"/>
            <p:nvPr/>
          </p:nvSpPr>
          <p:spPr>
            <a:xfrm>
              <a:off x="432048" y="3069443"/>
              <a:ext cx="3250704" cy="473783"/>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359" u="none" cap="none" strike="noStrike">
                  <a:solidFill>
                    <a:srgbClr val="FFFFFF"/>
                  </a:solidFill>
                  <a:latin typeface="Arial"/>
                  <a:ea typeface="Arial"/>
                  <a:cs typeface="Arial"/>
                  <a:sym typeface="Arial"/>
                </a:rPr>
                <a:t>MONTHLY</a:t>
              </a:r>
              <a:endParaRPr/>
            </a:p>
          </p:txBody>
        </p:sp>
        <p:sp>
          <p:nvSpPr>
            <p:cNvPr id="588" name="Google Shape;588;p25"/>
            <p:cNvSpPr txBox="1"/>
            <p:nvPr/>
          </p:nvSpPr>
          <p:spPr>
            <a:xfrm>
              <a:off x="432048" y="1183791"/>
              <a:ext cx="3250704" cy="1539129"/>
            </a:xfrm>
            <a:prstGeom prst="rect">
              <a:avLst/>
            </a:prstGeom>
            <a:noFill/>
            <a:ln>
              <a:noFill/>
            </a:ln>
          </p:spPr>
          <p:txBody>
            <a:bodyPr anchorCtr="0" anchor="t" bIns="0" lIns="0" spcFirstLastPara="1" rIns="0" wrap="square" tIns="0">
              <a:spAutoFit/>
            </a:bodyPr>
            <a:lstStyle/>
            <a:p>
              <a:pPr indent="0" lvl="0" marL="0" marR="0" rtl="0" algn="ctr">
                <a:lnSpc>
                  <a:spcPct val="150015"/>
                </a:lnSpc>
                <a:spcBef>
                  <a:spcPts val="0"/>
                </a:spcBef>
                <a:spcAft>
                  <a:spcPts val="0"/>
                </a:spcAft>
                <a:buNone/>
              </a:pPr>
              <a:r>
                <a:rPr b="0" i="0" lang="en-US" sz="6636" u="none" cap="none" strike="noStrike">
                  <a:solidFill>
                    <a:srgbClr val="FFFFFF"/>
                  </a:solidFill>
                  <a:latin typeface="Montserrat SemiBold"/>
                  <a:ea typeface="Montserrat SemiBold"/>
                  <a:cs typeface="Montserrat SemiBold"/>
                  <a:sym typeface="Montserrat SemiBold"/>
                </a:rPr>
                <a:t>20$</a:t>
              </a:r>
              <a:endParaRPr/>
            </a:p>
          </p:txBody>
        </p:sp>
        <p:sp>
          <p:nvSpPr>
            <p:cNvPr id="589" name="Google Shape;589;p25"/>
            <p:cNvSpPr txBox="1"/>
            <p:nvPr/>
          </p:nvSpPr>
          <p:spPr>
            <a:xfrm>
              <a:off x="432048" y="3865115"/>
              <a:ext cx="3250704" cy="37631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69" u="none" cap="none" strike="noStrike">
                  <a:solidFill>
                    <a:srgbClr val="FFFFFF"/>
                  </a:solidFill>
                  <a:latin typeface="Arial"/>
                  <a:ea typeface="Arial"/>
                  <a:cs typeface="Arial"/>
                  <a:sym typeface="Arial"/>
                </a:rPr>
                <a:t>Add a feature</a:t>
              </a:r>
              <a:endParaRPr/>
            </a:p>
          </p:txBody>
        </p:sp>
        <p:sp>
          <p:nvSpPr>
            <p:cNvPr id="590" name="Google Shape;590;p25"/>
            <p:cNvSpPr txBox="1"/>
            <p:nvPr/>
          </p:nvSpPr>
          <p:spPr>
            <a:xfrm>
              <a:off x="432048" y="4371836"/>
              <a:ext cx="3250704" cy="37631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69" u="none" cap="none" strike="noStrike">
                  <a:solidFill>
                    <a:srgbClr val="FFFFFF"/>
                  </a:solidFill>
                  <a:latin typeface="Arial"/>
                  <a:ea typeface="Arial"/>
                  <a:cs typeface="Arial"/>
                  <a:sym typeface="Arial"/>
                </a:rPr>
                <a:t>Add a feature</a:t>
              </a:r>
              <a:endParaRPr/>
            </a:p>
          </p:txBody>
        </p:sp>
        <p:cxnSp>
          <p:nvCxnSpPr>
            <p:cNvPr id="591" name="Google Shape;591;p25"/>
            <p:cNvCxnSpPr/>
            <p:nvPr/>
          </p:nvCxnSpPr>
          <p:spPr>
            <a:xfrm>
              <a:off x="544555" y="2846759"/>
              <a:ext cx="3025689" cy="0"/>
            </a:xfrm>
            <a:prstGeom prst="straightConnector1">
              <a:avLst/>
            </a:prstGeom>
            <a:noFill/>
            <a:ln cap="flat" cmpd="sng" w="37450">
              <a:solidFill>
                <a:srgbClr val="FFFFFF"/>
              </a:solidFill>
              <a:prstDash val="solid"/>
              <a:round/>
              <a:headEnd len="sm" w="sm" type="none"/>
              <a:tailEnd len="sm" w="sm" type="none"/>
            </a:ln>
          </p:spPr>
        </p:cxnSp>
        <p:cxnSp>
          <p:nvCxnSpPr>
            <p:cNvPr id="592" name="Google Shape;592;p25"/>
            <p:cNvCxnSpPr/>
            <p:nvPr/>
          </p:nvCxnSpPr>
          <p:spPr>
            <a:xfrm>
              <a:off x="544555" y="3725111"/>
              <a:ext cx="3025689" cy="0"/>
            </a:xfrm>
            <a:prstGeom prst="straightConnector1">
              <a:avLst/>
            </a:prstGeom>
            <a:noFill/>
            <a:ln cap="flat" cmpd="sng" w="37450">
              <a:solidFill>
                <a:srgbClr val="FFFFFF"/>
              </a:solidFill>
              <a:prstDash val="solid"/>
              <a:round/>
              <a:headEnd len="sm" w="sm" type="none"/>
              <a:tailEnd len="sm" w="sm" type="none"/>
            </a:ln>
          </p:spPr>
        </p:cxnSp>
        <p:grpSp>
          <p:nvGrpSpPr>
            <p:cNvPr id="593" name="Google Shape;593;p25"/>
            <p:cNvGrpSpPr/>
            <p:nvPr/>
          </p:nvGrpSpPr>
          <p:grpSpPr>
            <a:xfrm>
              <a:off x="0" y="-241102"/>
              <a:ext cx="4114800" cy="6830897"/>
              <a:chOff x="0" y="-47625"/>
              <a:chExt cx="812800" cy="1349313"/>
            </a:xfrm>
          </p:grpSpPr>
          <p:sp>
            <p:nvSpPr>
              <p:cNvPr id="594" name="Google Shape;594;p25"/>
              <p:cNvSpPr/>
              <p:nvPr/>
            </p:nvSpPr>
            <p:spPr>
              <a:xfrm>
                <a:off x="0" y="0"/>
                <a:ext cx="812800" cy="1301688"/>
              </a:xfrm>
              <a:custGeom>
                <a:rect b="b" l="l" r="r" t="t"/>
                <a:pathLst>
                  <a:path extrusionOk="0" h="1301688" w="812800">
                    <a:moveTo>
                      <a:pt x="0" y="0"/>
                    </a:moveTo>
                    <a:lnTo>
                      <a:pt x="812800" y="0"/>
                    </a:lnTo>
                    <a:lnTo>
                      <a:pt x="812800" y="1301688"/>
                    </a:lnTo>
                    <a:lnTo>
                      <a:pt x="0" y="1301688"/>
                    </a:lnTo>
                    <a:close/>
                  </a:path>
                </a:pathLst>
              </a:custGeom>
              <a:solidFill>
                <a:srgbClr val="000000">
                  <a:alpha val="0"/>
                </a:srgbClr>
              </a:solidFill>
              <a:ln cap="sq" cmpd="sng" w="47625">
                <a:solidFill>
                  <a:srgbClr val="69F3C2"/>
                </a:solidFill>
                <a:prstDash val="solid"/>
                <a:miter lim="8000"/>
                <a:headEnd len="sm" w="sm" type="none"/>
                <a:tailEnd len="sm" w="sm" type="none"/>
              </a:ln>
            </p:spPr>
          </p:sp>
          <p:sp>
            <p:nvSpPr>
              <p:cNvPr id="595" name="Google Shape;595;p25"/>
              <p:cNvSpPr txBox="1"/>
              <p:nvPr/>
            </p:nvSpPr>
            <p:spPr>
              <a:xfrm>
                <a:off x="0" y="-47625"/>
                <a:ext cx="812800" cy="1349313"/>
              </a:xfrm>
              <a:prstGeom prst="rect">
                <a:avLst/>
              </a:prstGeom>
              <a:noFill/>
              <a:ln>
                <a:noFill/>
              </a:ln>
            </p:spPr>
            <p:txBody>
              <a:bodyPr anchorCtr="0" anchor="ctr" bIns="68875" lIns="68875" spcFirstLastPara="1" rIns="68875" wrap="square" tIns="6887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96" name="Google Shape;596;p25"/>
          <p:cNvGrpSpPr/>
          <p:nvPr/>
        </p:nvGrpSpPr>
        <p:grpSpPr>
          <a:xfrm>
            <a:off x="11311201" y="3353613"/>
            <a:ext cx="3086100" cy="5123172"/>
            <a:chOff x="0" y="-241102"/>
            <a:chExt cx="4114800" cy="6830897"/>
          </a:xfrm>
        </p:grpSpPr>
        <p:sp>
          <p:nvSpPr>
            <p:cNvPr id="597" name="Google Shape;597;p25"/>
            <p:cNvSpPr txBox="1"/>
            <p:nvPr/>
          </p:nvSpPr>
          <p:spPr>
            <a:xfrm>
              <a:off x="432048" y="2842584"/>
              <a:ext cx="3250704" cy="473783"/>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359" u="none" cap="none" strike="noStrike">
                  <a:solidFill>
                    <a:srgbClr val="FFFFFF"/>
                  </a:solidFill>
                  <a:latin typeface="Arial"/>
                  <a:ea typeface="Arial"/>
                  <a:cs typeface="Arial"/>
                  <a:sym typeface="Arial"/>
                </a:rPr>
                <a:t>YEARLY</a:t>
              </a:r>
              <a:endParaRPr/>
            </a:p>
          </p:txBody>
        </p:sp>
        <p:sp>
          <p:nvSpPr>
            <p:cNvPr id="598" name="Google Shape;598;p25"/>
            <p:cNvSpPr txBox="1"/>
            <p:nvPr/>
          </p:nvSpPr>
          <p:spPr>
            <a:xfrm>
              <a:off x="432048" y="956932"/>
              <a:ext cx="3250704" cy="1539129"/>
            </a:xfrm>
            <a:prstGeom prst="rect">
              <a:avLst/>
            </a:prstGeom>
            <a:noFill/>
            <a:ln>
              <a:noFill/>
            </a:ln>
          </p:spPr>
          <p:txBody>
            <a:bodyPr anchorCtr="0" anchor="t" bIns="0" lIns="0" spcFirstLastPara="1" rIns="0" wrap="square" tIns="0">
              <a:spAutoFit/>
            </a:bodyPr>
            <a:lstStyle/>
            <a:p>
              <a:pPr indent="0" lvl="0" marL="0" marR="0" rtl="0" algn="ctr">
                <a:lnSpc>
                  <a:spcPct val="150015"/>
                </a:lnSpc>
                <a:spcBef>
                  <a:spcPts val="0"/>
                </a:spcBef>
                <a:spcAft>
                  <a:spcPts val="0"/>
                </a:spcAft>
                <a:buNone/>
              </a:pPr>
              <a:r>
                <a:rPr b="0" i="0" lang="en-US" sz="6636" u="none" cap="none" strike="noStrike">
                  <a:solidFill>
                    <a:srgbClr val="FFFFFF"/>
                  </a:solidFill>
                  <a:latin typeface="Montserrat SemiBold"/>
                  <a:ea typeface="Montserrat SemiBold"/>
                  <a:cs typeface="Montserrat SemiBold"/>
                  <a:sym typeface="Montserrat SemiBold"/>
                </a:rPr>
                <a:t>300$</a:t>
              </a:r>
              <a:endParaRPr/>
            </a:p>
          </p:txBody>
        </p:sp>
        <p:sp>
          <p:nvSpPr>
            <p:cNvPr id="599" name="Google Shape;599;p25"/>
            <p:cNvSpPr txBox="1"/>
            <p:nvPr/>
          </p:nvSpPr>
          <p:spPr>
            <a:xfrm>
              <a:off x="432048" y="3638256"/>
              <a:ext cx="3250704" cy="380652"/>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69" u="none" cap="none" strike="noStrike">
                  <a:solidFill>
                    <a:srgbClr val="FFFFFF"/>
                  </a:solidFill>
                  <a:latin typeface="Arial"/>
                  <a:ea typeface="Arial"/>
                  <a:cs typeface="Arial"/>
                  <a:sym typeface="Arial"/>
                </a:rPr>
                <a:t>Add a feature</a:t>
              </a:r>
              <a:endParaRPr/>
            </a:p>
          </p:txBody>
        </p:sp>
        <p:sp>
          <p:nvSpPr>
            <p:cNvPr id="600" name="Google Shape;600;p25"/>
            <p:cNvSpPr txBox="1"/>
            <p:nvPr/>
          </p:nvSpPr>
          <p:spPr>
            <a:xfrm>
              <a:off x="432048" y="4144977"/>
              <a:ext cx="3250704" cy="380652"/>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69" u="none" cap="none" strike="noStrike">
                  <a:solidFill>
                    <a:srgbClr val="FFFFFF"/>
                  </a:solidFill>
                  <a:latin typeface="Arial"/>
                  <a:ea typeface="Arial"/>
                  <a:cs typeface="Arial"/>
                  <a:sym typeface="Arial"/>
                </a:rPr>
                <a:t>Add a feature</a:t>
              </a:r>
              <a:endParaRPr/>
            </a:p>
          </p:txBody>
        </p:sp>
        <p:sp>
          <p:nvSpPr>
            <p:cNvPr id="601" name="Google Shape;601;p25"/>
            <p:cNvSpPr txBox="1"/>
            <p:nvPr/>
          </p:nvSpPr>
          <p:spPr>
            <a:xfrm>
              <a:off x="432048" y="5167557"/>
              <a:ext cx="3250704" cy="380652"/>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69" u="none" cap="none" strike="noStrike">
                  <a:solidFill>
                    <a:srgbClr val="FFFFFF"/>
                  </a:solidFill>
                  <a:latin typeface="Arial"/>
                  <a:ea typeface="Arial"/>
                  <a:cs typeface="Arial"/>
                  <a:sym typeface="Arial"/>
                </a:rPr>
                <a:t>Add a feature</a:t>
              </a:r>
              <a:endParaRPr/>
            </a:p>
          </p:txBody>
        </p:sp>
        <p:sp>
          <p:nvSpPr>
            <p:cNvPr id="602" name="Google Shape;602;p25"/>
            <p:cNvSpPr txBox="1"/>
            <p:nvPr/>
          </p:nvSpPr>
          <p:spPr>
            <a:xfrm>
              <a:off x="432048" y="4656267"/>
              <a:ext cx="3250704" cy="380652"/>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69" u="none" cap="none" strike="noStrike">
                  <a:solidFill>
                    <a:srgbClr val="FFFFFF"/>
                  </a:solidFill>
                  <a:latin typeface="Arial"/>
                  <a:ea typeface="Arial"/>
                  <a:cs typeface="Arial"/>
                  <a:sym typeface="Arial"/>
                </a:rPr>
                <a:t>Add a feature</a:t>
              </a:r>
              <a:endParaRPr/>
            </a:p>
          </p:txBody>
        </p:sp>
        <p:cxnSp>
          <p:nvCxnSpPr>
            <p:cNvPr id="603" name="Google Shape;603;p25"/>
            <p:cNvCxnSpPr/>
            <p:nvPr/>
          </p:nvCxnSpPr>
          <p:spPr>
            <a:xfrm>
              <a:off x="544555" y="2619900"/>
              <a:ext cx="3025689" cy="0"/>
            </a:xfrm>
            <a:prstGeom prst="straightConnector1">
              <a:avLst/>
            </a:prstGeom>
            <a:noFill/>
            <a:ln cap="flat" cmpd="sng" w="37450">
              <a:solidFill>
                <a:srgbClr val="FFFFFF"/>
              </a:solidFill>
              <a:prstDash val="solid"/>
              <a:round/>
              <a:headEnd len="sm" w="sm" type="none"/>
              <a:tailEnd len="sm" w="sm" type="none"/>
            </a:ln>
          </p:spPr>
        </p:cxnSp>
        <p:cxnSp>
          <p:nvCxnSpPr>
            <p:cNvPr id="604" name="Google Shape;604;p25"/>
            <p:cNvCxnSpPr/>
            <p:nvPr/>
          </p:nvCxnSpPr>
          <p:spPr>
            <a:xfrm>
              <a:off x="544555" y="3498252"/>
              <a:ext cx="3025689" cy="0"/>
            </a:xfrm>
            <a:prstGeom prst="straightConnector1">
              <a:avLst/>
            </a:prstGeom>
            <a:noFill/>
            <a:ln cap="flat" cmpd="sng" w="37450">
              <a:solidFill>
                <a:srgbClr val="FFFFFF"/>
              </a:solidFill>
              <a:prstDash val="solid"/>
              <a:round/>
              <a:headEnd len="sm" w="sm" type="none"/>
              <a:tailEnd len="sm" w="sm" type="none"/>
            </a:ln>
          </p:spPr>
        </p:cxnSp>
        <p:grpSp>
          <p:nvGrpSpPr>
            <p:cNvPr id="605" name="Google Shape;605;p25"/>
            <p:cNvGrpSpPr/>
            <p:nvPr/>
          </p:nvGrpSpPr>
          <p:grpSpPr>
            <a:xfrm>
              <a:off x="0" y="-241102"/>
              <a:ext cx="4114800" cy="6830897"/>
              <a:chOff x="0" y="-47625"/>
              <a:chExt cx="812800" cy="1349313"/>
            </a:xfrm>
          </p:grpSpPr>
          <p:sp>
            <p:nvSpPr>
              <p:cNvPr id="606" name="Google Shape;606;p25"/>
              <p:cNvSpPr/>
              <p:nvPr/>
            </p:nvSpPr>
            <p:spPr>
              <a:xfrm>
                <a:off x="0" y="0"/>
                <a:ext cx="812800" cy="1301688"/>
              </a:xfrm>
              <a:custGeom>
                <a:rect b="b" l="l" r="r" t="t"/>
                <a:pathLst>
                  <a:path extrusionOk="0" h="1301688" w="812800">
                    <a:moveTo>
                      <a:pt x="0" y="0"/>
                    </a:moveTo>
                    <a:lnTo>
                      <a:pt x="812800" y="0"/>
                    </a:lnTo>
                    <a:lnTo>
                      <a:pt x="812800" y="1301688"/>
                    </a:lnTo>
                    <a:lnTo>
                      <a:pt x="0" y="1301688"/>
                    </a:lnTo>
                    <a:close/>
                  </a:path>
                </a:pathLst>
              </a:custGeom>
              <a:solidFill>
                <a:srgbClr val="000000">
                  <a:alpha val="0"/>
                </a:srgbClr>
              </a:solidFill>
              <a:ln cap="sq" cmpd="sng" w="47625">
                <a:solidFill>
                  <a:srgbClr val="69F3C2"/>
                </a:solidFill>
                <a:prstDash val="solid"/>
                <a:miter lim="8000"/>
                <a:headEnd len="sm" w="sm" type="none"/>
                <a:tailEnd len="sm" w="sm" type="none"/>
              </a:ln>
            </p:spPr>
          </p:sp>
          <p:sp>
            <p:nvSpPr>
              <p:cNvPr id="607" name="Google Shape;607;p25"/>
              <p:cNvSpPr txBox="1"/>
              <p:nvPr/>
            </p:nvSpPr>
            <p:spPr>
              <a:xfrm>
                <a:off x="0" y="-47625"/>
                <a:ext cx="812800" cy="1349313"/>
              </a:xfrm>
              <a:prstGeom prst="rect">
                <a:avLst/>
              </a:prstGeom>
              <a:noFill/>
              <a:ln>
                <a:noFill/>
              </a:ln>
            </p:spPr>
            <p:txBody>
              <a:bodyPr anchorCtr="0" anchor="ctr" bIns="68875" lIns="68875" spcFirstLastPara="1" rIns="68875" wrap="square" tIns="6887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08" name="Google Shape;608;p25"/>
          <p:cNvGrpSpPr/>
          <p:nvPr/>
        </p:nvGrpSpPr>
        <p:grpSpPr>
          <a:xfrm>
            <a:off x="7335828" y="2748315"/>
            <a:ext cx="3616343" cy="6333768"/>
            <a:chOff x="0" y="-241102"/>
            <a:chExt cx="4821791" cy="8445024"/>
          </a:xfrm>
        </p:grpSpPr>
        <p:sp>
          <p:nvSpPr>
            <p:cNvPr id="609" name="Google Shape;609;p25"/>
            <p:cNvSpPr txBox="1"/>
            <p:nvPr/>
          </p:nvSpPr>
          <p:spPr>
            <a:xfrm>
              <a:off x="206847" y="3105764"/>
              <a:ext cx="4408098" cy="64247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MONTHLY</a:t>
              </a:r>
              <a:endParaRPr/>
            </a:p>
          </p:txBody>
        </p:sp>
        <p:sp>
          <p:nvSpPr>
            <p:cNvPr id="610" name="Google Shape;610;p25"/>
            <p:cNvSpPr txBox="1"/>
            <p:nvPr/>
          </p:nvSpPr>
          <p:spPr>
            <a:xfrm>
              <a:off x="206847" y="549889"/>
              <a:ext cx="4408098" cy="20859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9000" u="none" cap="none" strike="noStrike">
                  <a:solidFill>
                    <a:srgbClr val="FFFFFF"/>
                  </a:solidFill>
                  <a:latin typeface="Montserrat SemiBold"/>
                  <a:ea typeface="Montserrat SemiBold"/>
                  <a:cs typeface="Montserrat SemiBold"/>
                  <a:sym typeface="Montserrat SemiBold"/>
                </a:rPr>
                <a:t>30$</a:t>
              </a:r>
              <a:endParaRPr/>
            </a:p>
          </p:txBody>
        </p:sp>
        <p:sp>
          <p:nvSpPr>
            <p:cNvPr id="611" name="Google Shape;611;p25"/>
            <p:cNvSpPr txBox="1"/>
            <p:nvPr/>
          </p:nvSpPr>
          <p:spPr>
            <a:xfrm>
              <a:off x="206847" y="4175854"/>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sp>
          <p:nvSpPr>
            <p:cNvPr id="612" name="Google Shape;612;p25"/>
            <p:cNvSpPr txBox="1"/>
            <p:nvPr/>
          </p:nvSpPr>
          <p:spPr>
            <a:xfrm>
              <a:off x="206847" y="4862990"/>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sp>
          <p:nvSpPr>
            <p:cNvPr id="613" name="Google Shape;613;p25"/>
            <p:cNvSpPr txBox="1"/>
            <p:nvPr/>
          </p:nvSpPr>
          <p:spPr>
            <a:xfrm>
              <a:off x="206847" y="5556322"/>
              <a:ext cx="4408098" cy="519168"/>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cxnSp>
          <p:nvCxnSpPr>
            <p:cNvPr id="614" name="Google Shape;614;p25"/>
            <p:cNvCxnSpPr/>
            <p:nvPr/>
          </p:nvCxnSpPr>
          <p:spPr>
            <a:xfrm>
              <a:off x="359412" y="2803795"/>
              <a:ext cx="4102968" cy="0"/>
            </a:xfrm>
            <a:prstGeom prst="straightConnector1">
              <a:avLst/>
            </a:prstGeom>
            <a:noFill/>
            <a:ln cap="flat" cmpd="sng" w="50800">
              <a:solidFill>
                <a:srgbClr val="FFFFFF"/>
              </a:solidFill>
              <a:prstDash val="solid"/>
              <a:round/>
              <a:headEnd len="sm" w="sm" type="none"/>
              <a:tailEnd len="sm" w="sm" type="none"/>
            </a:ln>
          </p:spPr>
        </p:cxnSp>
        <p:cxnSp>
          <p:nvCxnSpPr>
            <p:cNvPr id="615" name="Google Shape;615;p25"/>
            <p:cNvCxnSpPr/>
            <p:nvPr/>
          </p:nvCxnSpPr>
          <p:spPr>
            <a:xfrm>
              <a:off x="359412" y="3994879"/>
              <a:ext cx="4102968" cy="0"/>
            </a:xfrm>
            <a:prstGeom prst="straightConnector1">
              <a:avLst/>
            </a:prstGeom>
            <a:noFill/>
            <a:ln cap="flat" cmpd="sng" w="50800">
              <a:solidFill>
                <a:srgbClr val="FFFFFF"/>
              </a:solidFill>
              <a:prstDash val="solid"/>
              <a:round/>
              <a:headEnd len="sm" w="sm" type="none"/>
              <a:tailEnd len="sm" w="sm" type="none"/>
            </a:ln>
          </p:spPr>
        </p:cxnSp>
        <p:grpSp>
          <p:nvGrpSpPr>
            <p:cNvPr id="616" name="Google Shape;616;p25"/>
            <p:cNvGrpSpPr/>
            <p:nvPr/>
          </p:nvGrpSpPr>
          <p:grpSpPr>
            <a:xfrm>
              <a:off x="0" y="-241102"/>
              <a:ext cx="4821791" cy="8445024"/>
              <a:chOff x="0" y="-47625"/>
              <a:chExt cx="952453" cy="1668153"/>
            </a:xfrm>
          </p:grpSpPr>
          <p:sp>
            <p:nvSpPr>
              <p:cNvPr id="617" name="Google Shape;617;p25"/>
              <p:cNvSpPr/>
              <p:nvPr/>
            </p:nvSpPr>
            <p:spPr>
              <a:xfrm>
                <a:off x="0" y="0"/>
                <a:ext cx="952453" cy="1620528"/>
              </a:xfrm>
              <a:custGeom>
                <a:rect b="b" l="l" r="r" t="t"/>
                <a:pathLst>
                  <a:path extrusionOk="0" h="1620528" w="952453">
                    <a:moveTo>
                      <a:pt x="0" y="0"/>
                    </a:moveTo>
                    <a:lnTo>
                      <a:pt x="952453" y="0"/>
                    </a:lnTo>
                    <a:lnTo>
                      <a:pt x="952453" y="1620528"/>
                    </a:lnTo>
                    <a:lnTo>
                      <a:pt x="0" y="1620528"/>
                    </a:lnTo>
                    <a:close/>
                  </a:path>
                </a:pathLst>
              </a:custGeom>
              <a:solidFill>
                <a:srgbClr val="000000">
                  <a:alpha val="0"/>
                </a:srgbClr>
              </a:solidFill>
              <a:ln cap="sq" cmpd="sng" w="38100">
                <a:solidFill>
                  <a:srgbClr val="69F3C2"/>
                </a:solidFill>
                <a:prstDash val="solid"/>
                <a:miter lim="8000"/>
                <a:headEnd len="sm" w="sm" type="none"/>
                <a:tailEnd len="sm" w="sm" type="none"/>
              </a:ln>
            </p:spPr>
          </p:sp>
          <p:sp>
            <p:nvSpPr>
              <p:cNvPr id="618" name="Google Shape;618;p25"/>
              <p:cNvSpPr txBox="1"/>
              <p:nvPr/>
            </p:nvSpPr>
            <p:spPr>
              <a:xfrm>
                <a:off x="0" y="-47625"/>
                <a:ext cx="952453" cy="166815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19" name="Google Shape;619;p25"/>
          <p:cNvSpPr txBox="1"/>
          <p:nvPr/>
        </p:nvSpPr>
        <p:spPr>
          <a:xfrm>
            <a:off x="1028700" y="1038225"/>
            <a:ext cx="16230600" cy="1323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800" u="none" cap="none" strike="noStrike">
                <a:solidFill>
                  <a:srgbClr val="FFFFFF"/>
                </a:solidFill>
                <a:latin typeface="Montserrat"/>
                <a:ea typeface="Montserrat"/>
                <a:cs typeface="Montserrat"/>
                <a:sym typeface="Montserrat"/>
              </a:rPr>
              <a:t>Add a Pricing Page</a:t>
            </a:r>
            <a:endParaRPr/>
          </a:p>
        </p:txBody>
      </p:sp>
      <p:sp>
        <p:nvSpPr>
          <p:cNvPr id="620" name="Google Shape;620;p25"/>
          <p:cNvSpPr/>
          <p:nvPr/>
        </p:nvSpPr>
        <p:spPr>
          <a:xfrm rot="-3278844">
            <a:off x="-6886846" y="-3415669"/>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621" name="Google Shape;621;p25"/>
          <p:cNvSpPr/>
          <p:nvPr/>
        </p:nvSpPr>
        <p:spPr>
          <a:xfrm rot="7599151">
            <a:off x="11345333" y="401821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grpSp>
        <p:nvGrpSpPr>
          <p:cNvPr id="622" name="Google Shape;622;p25"/>
          <p:cNvGrpSpPr/>
          <p:nvPr/>
        </p:nvGrpSpPr>
        <p:grpSpPr>
          <a:xfrm>
            <a:off x="15384275" y="372636"/>
            <a:ext cx="1875026" cy="1989564"/>
            <a:chOff x="0" y="-122432"/>
            <a:chExt cx="2500034" cy="2652752"/>
          </a:xfrm>
        </p:grpSpPr>
        <p:grpSp>
          <p:nvGrpSpPr>
            <p:cNvPr id="623" name="Google Shape;623;p25"/>
            <p:cNvGrpSpPr/>
            <p:nvPr/>
          </p:nvGrpSpPr>
          <p:grpSpPr>
            <a:xfrm>
              <a:off x="487115" y="682524"/>
              <a:ext cx="2012919" cy="1847796"/>
              <a:chOff x="0" y="-47625"/>
              <a:chExt cx="812800" cy="746125"/>
            </a:xfrm>
          </p:grpSpPr>
          <p:sp>
            <p:nvSpPr>
              <p:cNvPr id="624" name="Google Shape;624;p2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625" name="Google Shape;625;p25"/>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p25"/>
            <p:cNvGrpSpPr/>
            <p:nvPr/>
          </p:nvGrpSpPr>
          <p:grpSpPr>
            <a:xfrm>
              <a:off x="0" y="-122432"/>
              <a:ext cx="2089507" cy="1918102"/>
              <a:chOff x="0" y="-47625"/>
              <a:chExt cx="812800" cy="746125"/>
            </a:xfrm>
          </p:grpSpPr>
          <p:sp>
            <p:nvSpPr>
              <p:cNvPr id="627" name="Google Shape;627;p2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628" name="Google Shape;628;p25"/>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29" name="Google Shape;629;p25"/>
          <p:cNvGrpSpPr/>
          <p:nvPr/>
        </p:nvGrpSpPr>
        <p:grpSpPr>
          <a:xfrm>
            <a:off x="1942154" y="7846259"/>
            <a:ext cx="847888" cy="856040"/>
            <a:chOff x="0" y="-60012"/>
            <a:chExt cx="1130517" cy="1141387"/>
          </a:xfrm>
        </p:grpSpPr>
        <p:grpSp>
          <p:nvGrpSpPr>
            <p:cNvPr id="630" name="Google Shape;630;p25"/>
            <p:cNvGrpSpPr/>
            <p:nvPr/>
          </p:nvGrpSpPr>
          <p:grpSpPr>
            <a:xfrm>
              <a:off x="132250" y="164998"/>
              <a:ext cx="998267" cy="916377"/>
              <a:chOff x="0" y="-47625"/>
              <a:chExt cx="812800" cy="746125"/>
            </a:xfrm>
          </p:grpSpPr>
          <p:sp>
            <p:nvSpPr>
              <p:cNvPr id="631" name="Google Shape;631;p2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632" name="Google Shape;632;p25"/>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3" name="Google Shape;633;p25"/>
            <p:cNvGrpSpPr/>
            <p:nvPr/>
          </p:nvGrpSpPr>
          <p:grpSpPr>
            <a:xfrm>
              <a:off x="0" y="-60012"/>
              <a:ext cx="1024208" cy="940191"/>
              <a:chOff x="0" y="-47625"/>
              <a:chExt cx="812800" cy="746125"/>
            </a:xfrm>
          </p:grpSpPr>
          <p:sp>
            <p:nvSpPr>
              <p:cNvPr id="634" name="Google Shape;634;p2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635" name="Google Shape;635;p25"/>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639" name="Shape 639"/>
        <p:cNvGrpSpPr/>
        <p:nvPr/>
      </p:nvGrpSpPr>
      <p:grpSpPr>
        <a:xfrm>
          <a:off x="0" y="0"/>
          <a:ext cx="0" cy="0"/>
          <a:chOff x="0" y="0"/>
          <a:chExt cx="0" cy="0"/>
        </a:xfrm>
      </p:grpSpPr>
      <p:grpSp>
        <p:nvGrpSpPr>
          <p:cNvPr id="640" name="Google Shape;640;p26"/>
          <p:cNvGrpSpPr/>
          <p:nvPr/>
        </p:nvGrpSpPr>
        <p:grpSpPr>
          <a:xfrm>
            <a:off x="7157034" y="-683750"/>
            <a:ext cx="7993047" cy="7993047"/>
            <a:chOff x="0" y="0"/>
            <a:chExt cx="10657396" cy="10657396"/>
          </a:xfrm>
        </p:grpSpPr>
        <p:grpSp>
          <p:nvGrpSpPr>
            <p:cNvPr id="641" name="Google Shape;641;p26"/>
            <p:cNvGrpSpPr/>
            <p:nvPr/>
          </p:nvGrpSpPr>
          <p:grpSpPr>
            <a:xfrm>
              <a:off x="0" y="0"/>
              <a:ext cx="10657396" cy="10657396"/>
              <a:chOff x="0" y="0"/>
              <a:chExt cx="812800" cy="812800"/>
            </a:xfrm>
          </p:grpSpPr>
          <p:sp>
            <p:nvSpPr>
              <p:cNvPr id="642" name="Google Shape;642;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4" name="Google Shape;644;p26"/>
            <p:cNvGrpSpPr/>
            <p:nvPr/>
          </p:nvGrpSpPr>
          <p:grpSpPr>
            <a:xfrm>
              <a:off x="1034397" y="1034397"/>
              <a:ext cx="8588602" cy="8588602"/>
              <a:chOff x="0" y="0"/>
              <a:chExt cx="812800" cy="812800"/>
            </a:xfrm>
          </p:grpSpPr>
          <p:sp>
            <p:nvSpPr>
              <p:cNvPr id="645" name="Google Shape;64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7" name="Google Shape;647;p26"/>
            <p:cNvGrpSpPr/>
            <p:nvPr/>
          </p:nvGrpSpPr>
          <p:grpSpPr>
            <a:xfrm>
              <a:off x="1786907" y="1786907"/>
              <a:ext cx="7083581" cy="7083581"/>
              <a:chOff x="0" y="0"/>
              <a:chExt cx="812800" cy="812800"/>
            </a:xfrm>
          </p:grpSpPr>
          <p:sp>
            <p:nvSpPr>
              <p:cNvPr id="648" name="Google Shape;64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0" name="Google Shape;650;p26"/>
            <p:cNvGrpSpPr/>
            <p:nvPr/>
          </p:nvGrpSpPr>
          <p:grpSpPr>
            <a:xfrm>
              <a:off x="2409352" y="2409352"/>
              <a:ext cx="5838691" cy="5838691"/>
              <a:chOff x="0" y="0"/>
              <a:chExt cx="812800" cy="812800"/>
            </a:xfrm>
          </p:grpSpPr>
          <p:sp>
            <p:nvSpPr>
              <p:cNvPr id="651" name="Google Shape;65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3" name="Google Shape;653;p26"/>
            <p:cNvGrpSpPr/>
            <p:nvPr/>
          </p:nvGrpSpPr>
          <p:grpSpPr>
            <a:xfrm>
              <a:off x="3092186" y="3092186"/>
              <a:ext cx="4473024" cy="4473024"/>
              <a:chOff x="0" y="0"/>
              <a:chExt cx="812800" cy="812800"/>
            </a:xfrm>
          </p:grpSpPr>
          <p:sp>
            <p:nvSpPr>
              <p:cNvPr id="654" name="Google Shape;65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56" name="Google Shape;656;p26"/>
          <p:cNvGrpSpPr/>
          <p:nvPr/>
        </p:nvGrpSpPr>
        <p:grpSpPr>
          <a:xfrm>
            <a:off x="10274794" y="2408652"/>
            <a:ext cx="1544574" cy="1544574"/>
            <a:chOff x="0" y="0"/>
            <a:chExt cx="812800" cy="812800"/>
          </a:xfrm>
        </p:grpSpPr>
        <p:sp>
          <p:nvSpPr>
            <p:cNvPr id="657" name="Google Shape;65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Montserrat SemiBold"/>
                  <a:ea typeface="Montserrat SemiBold"/>
                  <a:cs typeface="Montserrat SemiBold"/>
                  <a:sym typeface="Montserrat SemiBold"/>
                </a:rPr>
                <a:t>03</a:t>
              </a:r>
              <a:endParaRPr/>
            </a:p>
          </p:txBody>
        </p:sp>
      </p:grpSp>
      <p:sp>
        <p:nvSpPr>
          <p:cNvPr id="659" name="Google Shape;659;p26"/>
          <p:cNvSpPr txBox="1"/>
          <p:nvPr/>
        </p:nvSpPr>
        <p:spPr>
          <a:xfrm>
            <a:off x="10613771" y="4073109"/>
            <a:ext cx="7378075" cy="136711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9000" u="none" cap="none" strike="noStrike">
                <a:solidFill>
                  <a:srgbClr val="FFFFFF"/>
                </a:solidFill>
                <a:latin typeface="Montserrat"/>
                <a:ea typeface="Montserrat"/>
                <a:cs typeface="Montserrat"/>
                <a:sym typeface="Montserrat"/>
              </a:rPr>
              <a:t>About Us</a:t>
            </a:r>
            <a:endParaRPr/>
          </a:p>
        </p:txBody>
      </p:sp>
      <p:sp>
        <p:nvSpPr>
          <p:cNvPr id="660" name="Google Shape;660;p26"/>
          <p:cNvSpPr txBox="1"/>
          <p:nvPr/>
        </p:nvSpPr>
        <p:spPr>
          <a:xfrm>
            <a:off x="10613771" y="5558638"/>
            <a:ext cx="5320741" cy="103568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Arial"/>
                <a:ea typeface="Arial"/>
                <a:cs typeface="Arial"/>
                <a:sym typeface="Arial"/>
              </a:rPr>
              <a:t>Elaborate on what you want to discuss. </a:t>
            </a:r>
            <a:endParaRPr/>
          </a:p>
        </p:txBody>
      </p:sp>
      <p:sp>
        <p:nvSpPr>
          <p:cNvPr id="661" name="Google Shape;661;p26"/>
          <p:cNvSpPr/>
          <p:nvPr/>
        </p:nvSpPr>
        <p:spPr>
          <a:xfrm rot="-8100000">
            <a:off x="-6811884" y="756140"/>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grpSp>
        <p:nvGrpSpPr>
          <p:cNvPr id="662" name="Google Shape;662;p26"/>
          <p:cNvGrpSpPr/>
          <p:nvPr/>
        </p:nvGrpSpPr>
        <p:grpSpPr>
          <a:xfrm>
            <a:off x="1028700" y="-379164"/>
            <a:ext cx="3086100" cy="6469932"/>
            <a:chOff x="0" y="-47625"/>
            <a:chExt cx="812800" cy="1704015"/>
          </a:xfrm>
        </p:grpSpPr>
        <p:sp>
          <p:nvSpPr>
            <p:cNvPr id="663" name="Google Shape;663;p26"/>
            <p:cNvSpPr/>
            <p:nvPr/>
          </p:nvSpPr>
          <p:spPr>
            <a:xfrm>
              <a:off x="0" y="0"/>
              <a:ext cx="812800" cy="1656390"/>
            </a:xfrm>
            <a:custGeom>
              <a:rect b="b" l="l" r="r" t="t"/>
              <a:pathLst>
                <a:path extrusionOk="0" h="1656390" w="812800">
                  <a:moveTo>
                    <a:pt x="0" y="0"/>
                  </a:moveTo>
                  <a:lnTo>
                    <a:pt x="812800" y="0"/>
                  </a:lnTo>
                  <a:lnTo>
                    <a:pt x="812800" y="1656390"/>
                  </a:lnTo>
                  <a:lnTo>
                    <a:pt x="0" y="1656390"/>
                  </a:lnTo>
                  <a:close/>
                </a:path>
              </a:pathLst>
            </a:custGeom>
            <a:solidFill>
              <a:srgbClr val="F35391"/>
            </a:solidFill>
            <a:ln>
              <a:noFill/>
            </a:ln>
          </p:spPr>
        </p:sp>
        <p:sp>
          <p:nvSpPr>
            <p:cNvPr id="664" name="Google Shape;664;p26"/>
            <p:cNvSpPr txBox="1"/>
            <p:nvPr/>
          </p:nvSpPr>
          <p:spPr>
            <a:xfrm>
              <a:off x="0" y="-47625"/>
              <a:ext cx="812800" cy="170401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5" name="Google Shape;665;p26"/>
          <p:cNvSpPr/>
          <p:nvPr/>
        </p:nvSpPr>
        <p:spPr>
          <a:xfrm>
            <a:off x="4346270" y="4874196"/>
            <a:ext cx="4925282" cy="7421350"/>
          </a:xfrm>
          <a:custGeom>
            <a:rect b="b" l="l" r="r" t="t"/>
            <a:pathLst>
              <a:path extrusionOk="0" h="7421350" w="4925282">
                <a:moveTo>
                  <a:pt x="0" y="0"/>
                </a:moveTo>
                <a:lnTo>
                  <a:pt x="4925282" y="0"/>
                </a:lnTo>
                <a:lnTo>
                  <a:pt x="4925282" y="7421350"/>
                </a:lnTo>
                <a:lnTo>
                  <a:pt x="0" y="7421350"/>
                </a:lnTo>
                <a:lnTo>
                  <a:pt x="0" y="0"/>
                </a:lnTo>
                <a:close/>
              </a:path>
            </a:pathLst>
          </a:custGeom>
          <a:blipFill rotWithShape="1">
            <a:blip r:embed="rId4">
              <a:alphaModFix/>
            </a:blip>
            <a:stretch>
              <a:fillRect b="0" l="-14916" r="-136207" t="0"/>
            </a:stretch>
          </a:blipFill>
          <a:ln>
            <a:noFill/>
          </a:ln>
        </p:spPr>
      </p:sp>
      <p:sp>
        <p:nvSpPr>
          <p:cNvPr id="666" name="Google Shape;666;p26"/>
          <p:cNvSpPr/>
          <p:nvPr/>
        </p:nvSpPr>
        <p:spPr>
          <a:xfrm>
            <a:off x="1796686" y="0"/>
            <a:ext cx="5627257" cy="10287000"/>
          </a:xfrm>
          <a:custGeom>
            <a:rect b="b" l="l" r="r" t="t"/>
            <a:pathLst>
              <a:path extrusionOk="0" h="10287000" w="5627257">
                <a:moveTo>
                  <a:pt x="0" y="0"/>
                </a:moveTo>
                <a:lnTo>
                  <a:pt x="5627257" y="0"/>
                </a:lnTo>
                <a:lnTo>
                  <a:pt x="5627257" y="10287000"/>
                </a:lnTo>
                <a:lnTo>
                  <a:pt x="0" y="10287000"/>
                </a:lnTo>
                <a:lnTo>
                  <a:pt x="0" y="0"/>
                </a:lnTo>
                <a:close/>
              </a:path>
            </a:pathLst>
          </a:custGeom>
          <a:blipFill rotWithShape="1">
            <a:blip r:embed="rId5">
              <a:alphaModFix/>
            </a:blip>
            <a:stretch>
              <a:fillRect b="0" l="-24687" r="-149683" t="0"/>
            </a:stretch>
          </a:blipFill>
          <a:ln>
            <a:noFill/>
          </a:ln>
        </p:spPr>
      </p:sp>
      <p:sp>
        <p:nvSpPr>
          <p:cNvPr id="667" name="Google Shape;667;p26"/>
          <p:cNvSpPr/>
          <p:nvPr/>
        </p:nvSpPr>
        <p:spPr>
          <a:xfrm rot="7599151">
            <a:off x="11139409" y="5503211"/>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grpSp>
        <p:nvGrpSpPr>
          <p:cNvPr id="668" name="Google Shape;668;p26"/>
          <p:cNvGrpSpPr/>
          <p:nvPr/>
        </p:nvGrpSpPr>
        <p:grpSpPr>
          <a:xfrm>
            <a:off x="15270161" y="1191375"/>
            <a:ext cx="1875026" cy="1989564"/>
            <a:chOff x="0" y="-122432"/>
            <a:chExt cx="2500034" cy="2652752"/>
          </a:xfrm>
        </p:grpSpPr>
        <p:grpSp>
          <p:nvGrpSpPr>
            <p:cNvPr id="669" name="Google Shape;669;p26"/>
            <p:cNvGrpSpPr/>
            <p:nvPr/>
          </p:nvGrpSpPr>
          <p:grpSpPr>
            <a:xfrm>
              <a:off x="487115" y="682524"/>
              <a:ext cx="2012919" cy="1847796"/>
              <a:chOff x="0" y="-47625"/>
              <a:chExt cx="812800" cy="746125"/>
            </a:xfrm>
          </p:grpSpPr>
          <p:sp>
            <p:nvSpPr>
              <p:cNvPr id="670" name="Google Shape;670;p2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671" name="Google Shape;671;p26"/>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2" name="Google Shape;672;p26"/>
            <p:cNvGrpSpPr/>
            <p:nvPr/>
          </p:nvGrpSpPr>
          <p:grpSpPr>
            <a:xfrm>
              <a:off x="0" y="-122432"/>
              <a:ext cx="2089507" cy="1918102"/>
              <a:chOff x="0" y="-47625"/>
              <a:chExt cx="812800" cy="746125"/>
            </a:xfrm>
          </p:grpSpPr>
          <p:sp>
            <p:nvSpPr>
              <p:cNvPr id="673" name="Google Shape;673;p2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674" name="Google Shape;674;p26"/>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75" name="Google Shape;675;p26"/>
          <p:cNvGrpSpPr/>
          <p:nvPr/>
        </p:nvGrpSpPr>
        <p:grpSpPr>
          <a:xfrm>
            <a:off x="604756" y="8269901"/>
            <a:ext cx="847888" cy="856040"/>
            <a:chOff x="0" y="-60012"/>
            <a:chExt cx="1130517" cy="1141387"/>
          </a:xfrm>
        </p:grpSpPr>
        <p:grpSp>
          <p:nvGrpSpPr>
            <p:cNvPr id="676" name="Google Shape;676;p26"/>
            <p:cNvGrpSpPr/>
            <p:nvPr/>
          </p:nvGrpSpPr>
          <p:grpSpPr>
            <a:xfrm>
              <a:off x="132250" y="164998"/>
              <a:ext cx="998267" cy="916377"/>
              <a:chOff x="0" y="-47625"/>
              <a:chExt cx="812800" cy="746125"/>
            </a:xfrm>
          </p:grpSpPr>
          <p:sp>
            <p:nvSpPr>
              <p:cNvPr id="677" name="Google Shape;677;p2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678" name="Google Shape;678;p26"/>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9" name="Google Shape;679;p26"/>
            <p:cNvGrpSpPr/>
            <p:nvPr/>
          </p:nvGrpSpPr>
          <p:grpSpPr>
            <a:xfrm>
              <a:off x="0" y="-60012"/>
              <a:ext cx="1024208" cy="940191"/>
              <a:chOff x="0" y="-47625"/>
              <a:chExt cx="812800" cy="746125"/>
            </a:xfrm>
          </p:grpSpPr>
          <p:sp>
            <p:nvSpPr>
              <p:cNvPr id="680" name="Google Shape;680;p2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681" name="Google Shape;681;p26"/>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685" name="Shape 685"/>
        <p:cNvGrpSpPr/>
        <p:nvPr/>
      </p:nvGrpSpPr>
      <p:grpSpPr>
        <a:xfrm>
          <a:off x="0" y="0"/>
          <a:ext cx="0" cy="0"/>
          <a:chOff x="0" y="0"/>
          <a:chExt cx="0" cy="0"/>
        </a:xfrm>
      </p:grpSpPr>
      <p:sp>
        <p:nvSpPr>
          <p:cNvPr id="686" name="Google Shape;686;p27"/>
          <p:cNvSpPr/>
          <p:nvPr/>
        </p:nvSpPr>
        <p:spPr>
          <a:xfrm rot="-2699999">
            <a:off x="-6254673" y="-3814025"/>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pic>
        <p:nvPicPr>
          <p:cNvPr id="687" name="Google Shape;687;p27"/>
          <p:cNvPicPr preferRelativeResize="0"/>
          <p:nvPr/>
        </p:nvPicPr>
        <p:blipFill rotWithShape="1">
          <a:blip r:embed="rId4">
            <a:alphaModFix/>
          </a:blip>
          <a:srcRect b="13035" l="0" r="0" t="13036"/>
          <a:stretch/>
        </p:blipFill>
        <p:spPr>
          <a:xfrm>
            <a:off x="0" y="2518038"/>
            <a:ext cx="9144000" cy="4503735"/>
          </a:xfrm>
          <a:prstGeom prst="rect">
            <a:avLst/>
          </a:prstGeom>
          <a:noFill/>
          <a:ln>
            <a:noFill/>
          </a:ln>
        </p:spPr>
      </p:pic>
      <p:sp>
        <p:nvSpPr>
          <p:cNvPr id="688" name="Google Shape;688;p27"/>
          <p:cNvSpPr txBox="1"/>
          <p:nvPr/>
        </p:nvSpPr>
        <p:spPr>
          <a:xfrm>
            <a:off x="9760515" y="2393598"/>
            <a:ext cx="6202863" cy="27342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FFFFFF"/>
                </a:solidFill>
                <a:latin typeface="Montserrat SemiBold"/>
                <a:ea typeface="Montserrat SemiBold"/>
                <a:cs typeface="Montserrat SemiBold"/>
                <a:sym typeface="Montserrat SemiBold"/>
              </a:rPr>
              <a:t>Our</a:t>
            </a:r>
            <a:endParaRPr/>
          </a:p>
          <a:p>
            <a:pPr indent="0" lvl="0" marL="0" marR="0" rtl="0" algn="l">
              <a:lnSpc>
                <a:spcPct val="120000"/>
              </a:lnSpc>
              <a:spcBef>
                <a:spcPts val="0"/>
              </a:spcBef>
              <a:spcAft>
                <a:spcPts val="0"/>
              </a:spcAft>
              <a:buNone/>
            </a:pPr>
            <a:r>
              <a:rPr b="0" i="0" lang="en-US" sz="9000" u="none" cap="none" strike="noStrike">
                <a:solidFill>
                  <a:srgbClr val="FFFFFF"/>
                </a:solidFill>
                <a:latin typeface="Montserrat SemiBold"/>
                <a:ea typeface="Montserrat SemiBold"/>
                <a:cs typeface="Montserrat SemiBold"/>
                <a:sym typeface="Montserrat SemiBold"/>
              </a:rPr>
              <a:t>History</a:t>
            </a:r>
            <a:endParaRPr/>
          </a:p>
        </p:txBody>
      </p:sp>
      <p:sp>
        <p:nvSpPr>
          <p:cNvPr id="689" name="Google Shape;689;p27"/>
          <p:cNvSpPr txBox="1"/>
          <p:nvPr/>
        </p:nvSpPr>
        <p:spPr>
          <a:xfrm>
            <a:off x="9760515" y="5422979"/>
            <a:ext cx="6202863" cy="159879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FFFFFF"/>
                </a:solidFill>
                <a:latin typeface="Lato"/>
                <a:ea typeface="Lato"/>
                <a:cs typeface="Lato"/>
                <a:sym typeface="Lato"/>
              </a:rPr>
              <a:t>Presentations are communication tools that can be used as demonstrations, lectures, speeches, reports, and more. It is mostly presented before an audience. </a:t>
            </a:r>
            <a:endParaRPr/>
          </a:p>
        </p:txBody>
      </p:sp>
      <p:grpSp>
        <p:nvGrpSpPr>
          <p:cNvPr id="690" name="Google Shape;690;p27"/>
          <p:cNvGrpSpPr/>
          <p:nvPr/>
        </p:nvGrpSpPr>
        <p:grpSpPr>
          <a:xfrm>
            <a:off x="14737499" y="936876"/>
            <a:ext cx="1875026" cy="1989564"/>
            <a:chOff x="0" y="-122432"/>
            <a:chExt cx="2500034" cy="2652752"/>
          </a:xfrm>
        </p:grpSpPr>
        <p:grpSp>
          <p:nvGrpSpPr>
            <p:cNvPr id="691" name="Google Shape;691;p27"/>
            <p:cNvGrpSpPr/>
            <p:nvPr/>
          </p:nvGrpSpPr>
          <p:grpSpPr>
            <a:xfrm>
              <a:off x="487115" y="682524"/>
              <a:ext cx="2012919" cy="1847796"/>
              <a:chOff x="0" y="-47625"/>
              <a:chExt cx="812800" cy="746125"/>
            </a:xfrm>
          </p:grpSpPr>
          <p:sp>
            <p:nvSpPr>
              <p:cNvPr id="692" name="Google Shape;692;p27"/>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693" name="Google Shape;693;p27"/>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4" name="Google Shape;694;p27"/>
            <p:cNvGrpSpPr/>
            <p:nvPr/>
          </p:nvGrpSpPr>
          <p:grpSpPr>
            <a:xfrm>
              <a:off x="0" y="-122432"/>
              <a:ext cx="2089507" cy="1918102"/>
              <a:chOff x="0" y="-47625"/>
              <a:chExt cx="812800" cy="746125"/>
            </a:xfrm>
          </p:grpSpPr>
          <p:sp>
            <p:nvSpPr>
              <p:cNvPr id="695" name="Google Shape;695;p27"/>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696" name="Google Shape;696;p27"/>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97" name="Google Shape;697;p27"/>
          <p:cNvSpPr/>
          <p:nvPr/>
        </p:nvSpPr>
        <p:spPr>
          <a:xfrm rot="7807243">
            <a:off x="10173131" y="5442607"/>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grpSp>
        <p:nvGrpSpPr>
          <p:cNvPr id="698" name="Google Shape;698;p27"/>
          <p:cNvGrpSpPr/>
          <p:nvPr/>
        </p:nvGrpSpPr>
        <p:grpSpPr>
          <a:xfrm>
            <a:off x="4572000" y="8297484"/>
            <a:ext cx="914563" cy="960815"/>
            <a:chOff x="0" y="-60012"/>
            <a:chExt cx="1219417" cy="1281087"/>
          </a:xfrm>
        </p:grpSpPr>
        <p:grpSp>
          <p:nvGrpSpPr>
            <p:cNvPr id="699" name="Google Shape;699;p27"/>
            <p:cNvGrpSpPr/>
            <p:nvPr/>
          </p:nvGrpSpPr>
          <p:grpSpPr>
            <a:xfrm>
              <a:off x="221150" y="304698"/>
              <a:ext cx="998267" cy="916377"/>
              <a:chOff x="0" y="-47625"/>
              <a:chExt cx="812800" cy="746125"/>
            </a:xfrm>
          </p:grpSpPr>
          <p:sp>
            <p:nvSpPr>
              <p:cNvPr id="700" name="Google Shape;700;p27"/>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701" name="Google Shape;701;p27"/>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2" name="Google Shape;702;p27"/>
            <p:cNvGrpSpPr/>
            <p:nvPr/>
          </p:nvGrpSpPr>
          <p:grpSpPr>
            <a:xfrm>
              <a:off x="0" y="-60012"/>
              <a:ext cx="1024208" cy="940191"/>
              <a:chOff x="0" y="-47625"/>
              <a:chExt cx="812800" cy="746125"/>
            </a:xfrm>
          </p:grpSpPr>
          <p:sp>
            <p:nvSpPr>
              <p:cNvPr id="703" name="Google Shape;703;p27"/>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704" name="Google Shape;704;p27"/>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05" name="Google Shape;705;p27"/>
          <p:cNvGrpSpPr/>
          <p:nvPr/>
        </p:nvGrpSpPr>
        <p:grpSpPr>
          <a:xfrm rot="5400000">
            <a:off x="4671790" y="3655300"/>
            <a:ext cx="265996" cy="6732946"/>
            <a:chOff x="0" y="-47625"/>
            <a:chExt cx="70057" cy="1773286"/>
          </a:xfrm>
        </p:grpSpPr>
        <p:sp>
          <p:nvSpPr>
            <p:cNvPr id="706" name="Google Shape;706;p27"/>
            <p:cNvSpPr/>
            <p:nvPr/>
          </p:nvSpPr>
          <p:spPr>
            <a:xfrm>
              <a:off x="0" y="0"/>
              <a:ext cx="70057" cy="1725661"/>
            </a:xfrm>
            <a:custGeom>
              <a:rect b="b" l="l" r="r" t="t"/>
              <a:pathLst>
                <a:path extrusionOk="0" h="1725661" w="70057">
                  <a:moveTo>
                    <a:pt x="0" y="0"/>
                  </a:moveTo>
                  <a:lnTo>
                    <a:pt x="70057" y="0"/>
                  </a:lnTo>
                  <a:lnTo>
                    <a:pt x="70057" y="1725661"/>
                  </a:lnTo>
                  <a:lnTo>
                    <a:pt x="0" y="1725661"/>
                  </a:lnTo>
                  <a:close/>
                </a:path>
              </a:pathLst>
            </a:custGeom>
            <a:solidFill>
              <a:srgbClr val="F35391"/>
            </a:solidFill>
            <a:ln>
              <a:noFill/>
            </a:ln>
          </p:spPr>
        </p:sp>
        <p:sp>
          <p:nvSpPr>
            <p:cNvPr id="707" name="Google Shape;707;p27"/>
            <p:cNvSpPr txBox="1"/>
            <p:nvPr/>
          </p:nvSpPr>
          <p:spPr>
            <a:xfrm>
              <a:off x="0" y="-47625"/>
              <a:ext cx="70057" cy="177328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711" name="Shape 711"/>
        <p:cNvGrpSpPr/>
        <p:nvPr/>
      </p:nvGrpSpPr>
      <p:grpSpPr>
        <a:xfrm>
          <a:off x="0" y="0"/>
          <a:ext cx="0" cy="0"/>
          <a:chOff x="0" y="0"/>
          <a:chExt cx="0" cy="0"/>
        </a:xfrm>
      </p:grpSpPr>
      <p:sp>
        <p:nvSpPr>
          <p:cNvPr id="712" name="Google Shape;712;p28"/>
          <p:cNvSpPr txBox="1"/>
          <p:nvPr/>
        </p:nvSpPr>
        <p:spPr>
          <a:xfrm>
            <a:off x="2741618" y="2385055"/>
            <a:ext cx="12804764" cy="410135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9000" u="none" cap="none" strike="noStrike">
                <a:solidFill>
                  <a:srgbClr val="69F3C2"/>
                </a:solidFill>
                <a:latin typeface="Montserrat"/>
                <a:ea typeface="Montserrat"/>
                <a:cs typeface="Montserrat"/>
                <a:sym typeface="Montserrat"/>
              </a:rPr>
              <a:t>Write an original statement or inspiring quote</a:t>
            </a:r>
            <a:endParaRPr/>
          </a:p>
        </p:txBody>
      </p:sp>
      <p:sp>
        <p:nvSpPr>
          <p:cNvPr id="713" name="Google Shape;713;p28"/>
          <p:cNvSpPr txBox="1"/>
          <p:nvPr/>
        </p:nvSpPr>
        <p:spPr>
          <a:xfrm>
            <a:off x="2741618" y="7175546"/>
            <a:ext cx="12804764" cy="6134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FFFFFF"/>
                </a:solidFill>
                <a:latin typeface="Arial"/>
                <a:ea typeface="Arial"/>
                <a:cs typeface="Arial"/>
                <a:sym typeface="Arial"/>
              </a:rPr>
              <a:t>— Include a credit, citation, or supporting message</a:t>
            </a:r>
            <a:endParaRPr/>
          </a:p>
        </p:txBody>
      </p:sp>
      <p:sp>
        <p:nvSpPr>
          <p:cNvPr id="714" name="Google Shape;714;p28"/>
          <p:cNvSpPr/>
          <p:nvPr/>
        </p:nvSpPr>
        <p:spPr>
          <a:xfrm rot="-2699999">
            <a:off x="-6422915" y="-448977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715" name="Google Shape;715;p28"/>
          <p:cNvSpPr/>
          <p:nvPr/>
        </p:nvSpPr>
        <p:spPr>
          <a:xfrm rot="7807243">
            <a:off x="11558860" y="5109908"/>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grpSp>
        <p:nvGrpSpPr>
          <p:cNvPr id="716" name="Google Shape;716;p28"/>
          <p:cNvGrpSpPr/>
          <p:nvPr/>
        </p:nvGrpSpPr>
        <p:grpSpPr>
          <a:xfrm>
            <a:off x="14850487" y="936876"/>
            <a:ext cx="1875026" cy="1989564"/>
            <a:chOff x="0" y="-122432"/>
            <a:chExt cx="2500034" cy="2652752"/>
          </a:xfrm>
        </p:grpSpPr>
        <p:grpSp>
          <p:nvGrpSpPr>
            <p:cNvPr id="717" name="Google Shape;717;p28"/>
            <p:cNvGrpSpPr/>
            <p:nvPr/>
          </p:nvGrpSpPr>
          <p:grpSpPr>
            <a:xfrm>
              <a:off x="487115" y="682524"/>
              <a:ext cx="2012919" cy="1847796"/>
              <a:chOff x="0" y="-47625"/>
              <a:chExt cx="812800" cy="746125"/>
            </a:xfrm>
          </p:grpSpPr>
          <p:sp>
            <p:nvSpPr>
              <p:cNvPr id="718" name="Google Shape;718;p2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719" name="Google Shape;719;p28"/>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0" name="Google Shape;720;p28"/>
            <p:cNvGrpSpPr/>
            <p:nvPr/>
          </p:nvGrpSpPr>
          <p:grpSpPr>
            <a:xfrm>
              <a:off x="0" y="-122432"/>
              <a:ext cx="2089507" cy="1918102"/>
              <a:chOff x="0" y="-47625"/>
              <a:chExt cx="812800" cy="746125"/>
            </a:xfrm>
          </p:grpSpPr>
          <p:sp>
            <p:nvSpPr>
              <p:cNvPr id="721" name="Google Shape;721;p2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722" name="Google Shape;722;p28"/>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23" name="Google Shape;723;p28"/>
          <p:cNvGrpSpPr/>
          <p:nvPr/>
        </p:nvGrpSpPr>
        <p:grpSpPr>
          <a:xfrm>
            <a:off x="1667753" y="5864851"/>
            <a:ext cx="847888" cy="856040"/>
            <a:chOff x="0" y="-60012"/>
            <a:chExt cx="1130517" cy="1141387"/>
          </a:xfrm>
        </p:grpSpPr>
        <p:grpSp>
          <p:nvGrpSpPr>
            <p:cNvPr id="724" name="Google Shape;724;p28"/>
            <p:cNvGrpSpPr/>
            <p:nvPr/>
          </p:nvGrpSpPr>
          <p:grpSpPr>
            <a:xfrm>
              <a:off x="132250" y="164998"/>
              <a:ext cx="998267" cy="916377"/>
              <a:chOff x="0" y="-47625"/>
              <a:chExt cx="812800" cy="746125"/>
            </a:xfrm>
          </p:grpSpPr>
          <p:sp>
            <p:nvSpPr>
              <p:cNvPr id="725" name="Google Shape;725;p2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726" name="Google Shape;726;p28"/>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7" name="Google Shape;727;p28"/>
            <p:cNvGrpSpPr/>
            <p:nvPr/>
          </p:nvGrpSpPr>
          <p:grpSpPr>
            <a:xfrm>
              <a:off x="0" y="-60012"/>
              <a:ext cx="1024208" cy="940191"/>
              <a:chOff x="0" y="-47625"/>
              <a:chExt cx="812800" cy="746125"/>
            </a:xfrm>
          </p:grpSpPr>
          <p:sp>
            <p:nvSpPr>
              <p:cNvPr id="728" name="Google Shape;728;p2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729" name="Google Shape;729;p28"/>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733" name="Shape 733"/>
        <p:cNvGrpSpPr/>
        <p:nvPr/>
      </p:nvGrpSpPr>
      <p:grpSpPr>
        <a:xfrm>
          <a:off x="0" y="0"/>
          <a:ext cx="0" cy="0"/>
          <a:chOff x="0" y="0"/>
          <a:chExt cx="0" cy="0"/>
        </a:xfrm>
      </p:grpSpPr>
      <p:sp>
        <p:nvSpPr>
          <p:cNvPr id="734" name="Google Shape;734;p29"/>
          <p:cNvSpPr/>
          <p:nvPr/>
        </p:nvSpPr>
        <p:spPr>
          <a:xfrm rot="-2699999">
            <a:off x="-5544457" y="-298863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735" name="Google Shape;735;p29"/>
          <p:cNvSpPr/>
          <p:nvPr/>
        </p:nvSpPr>
        <p:spPr>
          <a:xfrm>
            <a:off x="1423216" y="1958399"/>
            <a:ext cx="7720784" cy="6685851"/>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69F3C2"/>
          </a:solidFill>
          <a:ln cap="flat" cmpd="sng" w="12700">
            <a:solidFill>
              <a:srgbClr val="000000"/>
            </a:solidFill>
            <a:prstDash val="solid"/>
            <a:round/>
            <a:headEnd len="sm" w="sm" type="none"/>
            <a:tailEnd len="sm" w="sm" type="none"/>
          </a:ln>
        </p:spPr>
      </p:sp>
      <p:sp>
        <p:nvSpPr>
          <p:cNvPr id="736" name="Google Shape;736;p29"/>
          <p:cNvSpPr txBox="1"/>
          <p:nvPr/>
        </p:nvSpPr>
        <p:spPr>
          <a:xfrm>
            <a:off x="8445520" y="2732565"/>
            <a:ext cx="8813780" cy="13671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9000" u="none" cap="none" strike="noStrike">
                <a:solidFill>
                  <a:srgbClr val="69F3C2"/>
                </a:solidFill>
                <a:latin typeface="Montserrat Black"/>
                <a:ea typeface="Montserrat Black"/>
                <a:cs typeface="Montserrat Black"/>
                <a:sym typeface="Montserrat Black"/>
              </a:rPr>
              <a:t>Our Founder</a:t>
            </a:r>
            <a:endParaRPr/>
          </a:p>
        </p:txBody>
      </p:sp>
      <p:sp>
        <p:nvSpPr>
          <p:cNvPr id="737" name="Google Shape;737;p29"/>
          <p:cNvSpPr txBox="1"/>
          <p:nvPr/>
        </p:nvSpPr>
        <p:spPr>
          <a:xfrm>
            <a:off x="10529730" y="4556630"/>
            <a:ext cx="4645361" cy="48575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Name Surname</a:t>
            </a:r>
            <a:endParaRPr/>
          </a:p>
        </p:txBody>
      </p:sp>
      <p:sp>
        <p:nvSpPr>
          <p:cNvPr id="738" name="Google Shape;738;p29"/>
          <p:cNvSpPr/>
          <p:nvPr/>
        </p:nvSpPr>
        <p:spPr>
          <a:xfrm rot="7807243">
            <a:off x="11558860" y="5109908"/>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739" name="Google Shape;739;p29"/>
          <p:cNvSpPr txBox="1"/>
          <p:nvPr/>
        </p:nvSpPr>
        <p:spPr>
          <a:xfrm>
            <a:off x="9750978" y="5286934"/>
            <a:ext cx="6202863" cy="156754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00" u="none" cap="none" strike="noStrike">
                <a:solidFill>
                  <a:srgbClr val="FFFFFF"/>
                </a:solidFill>
                <a:latin typeface="Lato"/>
                <a:ea typeface="Lato"/>
                <a:cs typeface="Lato"/>
                <a:sym typeface="Lato"/>
              </a:rPr>
              <a:t>Presentations are communication tools that can be used as demonstrations, lectures, speeches, reports, and more. It is mostly presented before an audience. </a:t>
            </a:r>
            <a:endParaRPr/>
          </a:p>
        </p:txBody>
      </p:sp>
      <p:grpSp>
        <p:nvGrpSpPr>
          <p:cNvPr id="740" name="Google Shape;740;p29"/>
          <p:cNvGrpSpPr/>
          <p:nvPr/>
        </p:nvGrpSpPr>
        <p:grpSpPr>
          <a:xfrm>
            <a:off x="10348205" y="1102358"/>
            <a:ext cx="847888" cy="856040"/>
            <a:chOff x="0" y="-60012"/>
            <a:chExt cx="1130517" cy="1141387"/>
          </a:xfrm>
        </p:grpSpPr>
        <p:grpSp>
          <p:nvGrpSpPr>
            <p:cNvPr id="741" name="Google Shape;741;p29"/>
            <p:cNvGrpSpPr/>
            <p:nvPr/>
          </p:nvGrpSpPr>
          <p:grpSpPr>
            <a:xfrm>
              <a:off x="132250" y="164998"/>
              <a:ext cx="998267" cy="916377"/>
              <a:chOff x="0" y="-47625"/>
              <a:chExt cx="812800" cy="746125"/>
            </a:xfrm>
          </p:grpSpPr>
          <p:sp>
            <p:nvSpPr>
              <p:cNvPr id="742" name="Google Shape;742;p29"/>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743" name="Google Shape;743;p29"/>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4" name="Google Shape;744;p29"/>
            <p:cNvGrpSpPr/>
            <p:nvPr/>
          </p:nvGrpSpPr>
          <p:grpSpPr>
            <a:xfrm>
              <a:off x="0" y="-60012"/>
              <a:ext cx="1024208" cy="940191"/>
              <a:chOff x="0" y="-47625"/>
              <a:chExt cx="812800" cy="746125"/>
            </a:xfrm>
          </p:grpSpPr>
          <p:sp>
            <p:nvSpPr>
              <p:cNvPr id="745" name="Google Shape;745;p29"/>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746" name="Google Shape;746;p29"/>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47" name="Google Shape;747;p29"/>
          <p:cNvGrpSpPr/>
          <p:nvPr/>
        </p:nvGrpSpPr>
        <p:grpSpPr>
          <a:xfrm>
            <a:off x="14377141" y="7360262"/>
            <a:ext cx="1271758" cy="1283988"/>
            <a:chOff x="0" y="-90013"/>
            <a:chExt cx="1695678" cy="1711983"/>
          </a:xfrm>
        </p:grpSpPr>
        <p:grpSp>
          <p:nvGrpSpPr>
            <p:cNvPr id="748" name="Google Shape;748;p29"/>
            <p:cNvGrpSpPr/>
            <p:nvPr/>
          </p:nvGrpSpPr>
          <p:grpSpPr>
            <a:xfrm>
              <a:off x="198364" y="247483"/>
              <a:ext cx="1497314" cy="1374487"/>
              <a:chOff x="0" y="-47625"/>
              <a:chExt cx="812800" cy="746125"/>
            </a:xfrm>
          </p:grpSpPr>
          <p:sp>
            <p:nvSpPr>
              <p:cNvPr id="749" name="Google Shape;749;p29"/>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750" name="Google Shape;750;p29"/>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1" name="Google Shape;751;p29"/>
            <p:cNvGrpSpPr/>
            <p:nvPr/>
          </p:nvGrpSpPr>
          <p:grpSpPr>
            <a:xfrm>
              <a:off x="0" y="-90013"/>
              <a:ext cx="1536223" cy="1410205"/>
              <a:chOff x="0" y="-47625"/>
              <a:chExt cx="812800" cy="746125"/>
            </a:xfrm>
          </p:grpSpPr>
          <p:sp>
            <p:nvSpPr>
              <p:cNvPr id="752" name="Google Shape;752;p29"/>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753" name="Google Shape;753;p29"/>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754" name="Google Shape;754;p29"/>
          <p:cNvPicPr preferRelativeResize="0"/>
          <p:nvPr/>
        </p:nvPicPr>
        <p:blipFill>
          <a:blip r:embed="rId4">
            <a:alphaModFix/>
          </a:blip>
          <a:stretch>
            <a:fillRect/>
          </a:stretch>
        </p:blipFill>
        <p:spPr>
          <a:xfrm>
            <a:off x="1025314" y="1671625"/>
            <a:ext cx="8378400" cy="7259400"/>
          </a:xfrm>
          <a:prstGeom prst="diamond">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2CA8"/>
        </a:solidFill>
      </p:bgPr>
    </p:bg>
    <p:spTree>
      <p:nvGrpSpPr>
        <p:cNvPr id="758" name="Shape 758"/>
        <p:cNvGrpSpPr/>
        <p:nvPr/>
      </p:nvGrpSpPr>
      <p:grpSpPr>
        <a:xfrm>
          <a:off x="0" y="0"/>
          <a:ext cx="0" cy="0"/>
          <a:chOff x="0" y="0"/>
          <a:chExt cx="0" cy="0"/>
        </a:xfrm>
      </p:grpSpPr>
      <p:sp>
        <p:nvSpPr>
          <p:cNvPr id="759" name="Google Shape;759;p30"/>
          <p:cNvSpPr/>
          <p:nvPr/>
        </p:nvSpPr>
        <p:spPr>
          <a:xfrm>
            <a:off x="2822459" y="3273641"/>
            <a:ext cx="3443636" cy="2982033"/>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69F3C2"/>
          </a:solidFill>
          <a:ln cap="flat" cmpd="sng" w="12700">
            <a:solidFill>
              <a:srgbClr val="000000"/>
            </a:solidFill>
            <a:prstDash val="solid"/>
            <a:round/>
            <a:headEnd len="sm" w="sm" type="none"/>
            <a:tailEnd len="sm" w="sm" type="none"/>
          </a:ln>
        </p:spPr>
      </p:sp>
      <p:sp>
        <p:nvSpPr>
          <p:cNvPr id="760" name="Google Shape;760;p30"/>
          <p:cNvSpPr/>
          <p:nvPr/>
        </p:nvSpPr>
        <p:spPr>
          <a:xfrm rot="-2699999">
            <a:off x="-6422915" y="-36553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761" name="Google Shape;761;p30"/>
          <p:cNvSpPr/>
          <p:nvPr/>
        </p:nvSpPr>
        <p:spPr>
          <a:xfrm rot="7807243">
            <a:off x="11238454" y="3955645"/>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762" name="Google Shape;762;p30"/>
          <p:cNvSpPr txBox="1"/>
          <p:nvPr/>
        </p:nvSpPr>
        <p:spPr>
          <a:xfrm>
            <a:off x="890224" y="1038225"/>
            <a:ext cx="16507551" cy="1323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800" u="none" cap="none" strike="noStrike">
                <a:solidFill>
                  <a:srgbClr val="69F3C2"/>
                </a:solidFill>
                <a:latin typeface="Montserrat Black"/>
                <a:ea typeface="Montserrat Black"/>
                <a:cs typeface="Montserrat Black"/>
                <a:sym typeface="Montserrat Black"/>
              </a:rPr>
              <a:t>Testimonials</a:t>
            </a:r>
            <a:endParaRPr/>
          </a:p>
        </p:txBody>
      </p:sp>
      <p:sp>
        <p:nvSpPr>
          <p:cNvPr id="763" name="Google Shape;763;p30"/>
          <p:cNvSpPr/>
          <p:nvPr/>
        </p:nvSpPr>
        <p:spPr>
          <a:xfrm>
            <a:off x="7727152" y="3273641"/>
            <a:ext cx="3443636" cy="2982033"/>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69F3C2"/>
          </a:solidFill>
          <a:ln cap="flat" cmpd="sng" w="12700">
            <a:solidFill>
              <a:srgbClr val="000000"/>
            </a:solidFill>
            <a:prstDash val="solid"/>
            <a:round/>
            <a:headEnd len="sm" w="sm" type="none"/>
            <a:tailEnd len="sm" w="sm" type="none"/>
          </a:ln>
        </p:spPr>
      </p:sp>
      <p:sp>
        <p:nvSpPr>
          <p:cNvPr id="764" name="Google Shape;764;p30"/>
          <p:cNvSpPr/>
          <p:nvPr/>
        </p:nvSpPr>
        <p:spPr>
          <a:xfrm>
            <a:off x="12628113" y="3273641"/>
            <a:ext cx="3443636" cy="2982033"/>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69F3C2"/>
          </a:solidFill>
          <a:ln cap="flat" cmpd="sng" w="12700">
            <a:solidFill>
              <a:srgbClr val="000000"/>
            </a:solidFill>
            <a:prstDash val="solid"/>
            <a:round/>
            <a:headEnd len="sm" w="sm" type="none"/>
            <a:tailEnd len="sm" w="sm" type="none"/>
          </a:ln>
        </p:spPr>
      </p:sp>
      <p:grpSp>
        <p:nvGrpSpPr>
          <p:cNvPr id="765" name="Google Shape;765;p30"/>
          <p:cNvGrpSpPr/>
          <p:nvPr/>
        </p:nvGrpSpPr>
        <p:grpSpPr>
          <a:xfrm>
            <a:off x="15065951" y="1131577"/>
            <a:ext cx="1346801" cy="1359753"/>
            <a:chOff x="0" y="-95325"/>
            <a:chExt cx="1795736" cy="1813005"/>
          </a:xfrm>
        </p:grpSpPr>
        <p:grpSp>
          <p:nvGrpSpPr>
            <p:cNvPr id="766" name="Google Shape;766;p30"/>
            <p:cNvGrpSpPr/>
            <p:nvPr/>
          </p:nvGrpSpPr>
          <p:grpSpPr>
            <a:xfrm>
              <a:off x="210069" y="262087"/>
              <a:ext cx="1585667" cy="1455593"/>
              <a:chOff x="0" y="-47625"/>
              <a:chExt cx="812800" cy="746125"/>
            </a:xfrm>
          </p:grpSpPr>
          <p:sp>
            <p:nvSpPr>
              <p:cNvPr id="767" name="Google Shape;767;p3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768" name="Google Shape;768;p3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9" name="Google Shape;769;p30"/>
            <p:cNvGrpSpPr/>
            <p:nvPr/>
          </p:nvGrpSpPr>
          <p:grpSpPr>
            <a:xfrm>
              <a:off x="0" y="-95325"/>
              <a:ext cx="1626873" cy="1493419"/>
              <a:chOff x="0" y="-47625"/>
              <a:chExt cx="812800" cy="746125"/>
            </a:xfrm>
          </p:grpSpPr>
          <p:sp>
            <p:nvSpPr>
              <p:cNvPr id="770" name="Google Shape;770;p3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771" name="Google Shape;771;p3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72" name="Google Shape;772;p30"/>
          <p:cNvGrpSpPr/>
          <p:nvPr/>
        </p:nvGrpSpPr>
        <p:grpSpPr>
          <a:xfrm>
            <a:off x="6056847" y="8268851"/>
            <a:ext cx="697997" cy="704708"/>
            <a:chOff x="0" y="-49403"/>
            <a:chExt cx="930662" cy="939611"/>
          </a:xfrm>
        </p:grpSpPr>
        <p:grpSp>
          <p:nvGrpSpPr>
            <p:cNvPr id="773" name="Google Shape;773;p30"/>
            <p:cNvGrpSpPr/>
            <p:nvPr/>
          </p:nvGrpSpPr>
          <p:grpSpPr>
            <a:xfrm>
              <a:off x="108871" y="135829"/>
              <a:ext cx="821791" cy="754379"/>
              <a:chOff x="0" y="-47625"/>
              <a:chExt cx="812800" cy="746125"/>
            </a:xfrm>
          </p:grpSpPr>
          <p:sp>
            <p:nvSpPr>
              <p:cNvPr id="774" name="Google Shape;774;p3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775" name="Google Shape;775;p3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6" name="Google Shape;776;p30"/>
            <p:cNvGrpSpPr/>
            <p:nvPr/>
          </p:nvGrpSpPr>
          <p:grpSpPr>
            <a:xfrm>
              <a:off x="0" y="-49403"/>
              <a:ext cx="843147" cy="773982"/>
              <a:chOff x="0" y="-47625"/>
              <a:chExt cx="812800" cy="746125"/>
            </a:xfrm>
          </p:grpSpPr>
          <p:sp>
            <p:nvSpPr>
              <p:cNvPr id="777" name="Google Shape;777;p3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778" name="Google Shape;778;p3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79" name="Google Shape;779;p30"/>
          <p:cNvGrpSpPr/>
          <p:nvPr/>
        </p:nvGrpSpPr>
        <p:grpSpPr>
          <a:xfrm>
            <a:off x="2418409" y="6819639"/>
            <a:ext cx="3306074" cy="1486265"/>
            <a:chOff x="0" y="0"/>
            <a:chExt cx="4408098" cy="1981686"/>
          </a:xfrm>
        </p:grpSpPr>
        <p:sp>
          <p:nvSpPr>
            <p:cNvPr id="780" name="Google Shape;780;p30"/>
            <p:cNvSpPr txBox="1"/>
            <p:nvPr/>
          </p:nvSpPr>
          <p:spPr>
            <a:xfrm>
              <a:off x="0" y="0"/>
              <a:ext cx="4408098" cy="64247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Client name</a:t>
              </a:r>
              <a:endParaRPr/>
            </a:p>
          </p:txBody>
        </p:sp>
        <p:sp>
          <p:nvSpPr>
            <p:cNvPr id="781" name="Google Shape;781;p30"/>
            <p:cNvSpPr txBox="1"/>
            <p:nvPr/>
          </p:nvSpPr>
          <p:spPr>
            <a:xfrm>
              <a:off x="0" y="897917"/>
              <a:ext cx="4408098" cy="1083769"/>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grpSp>
      <p:grpSp>
        <p:nvGrpSpPr>
          <p:cNvPr id="782" name="Google Shape;782;p30"/>
          <p:cNvGrpSpPr/>
          <p:nvPr/>
        </p:nvGrpSpPr>
        <p:grpSpPr>
          <a:xfrm>
            <a:off x="7324227" y="6819639"/>
            <a:ext cx="3306074" cy="1486265"/>
            <a:chOff x="0" y="0"/>
            <a:chExt cx="4408098" cy="1981686"/>
          </a:xfrm>
        </p:grpSpPr>
        <p:sp>
          <p:nvSpPr>
            <p:cNvPr id="783" name="Google Shape;783;p30"/>
            <p:cNvSpPr txBox="1"/>
            <p:nvPr/>
          </p:nvSpPr>
          <p:spPr>
            <a:xfrm>
              <a:off x="0" y="0"/>
              <a:ext cx="4408098" cy="64247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Client name</a:t>
              </a:r>
              <a:endParaRPr/>
            </a:p>
          </p:txBody>
        </p:sp>
        <p:sp>
          <p:nvSpPr>
            <p:cNvPr id="784" name="Google Shape;784;p30"/>
            <p:cNvSpPr txBox="1"/>
            <p:nvPr/>
          </p:nvSpPr>
          <p:spPr>
            <a:xfrm>
              <a:off x="0" y="897917"/>
              <a:ext cx="4408098" cy="1083769"/>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grpSp>
      <p:grpSp>
        <p:nvGrpSpPr>
          <p:cNvPr id="785" name="Google Shape;785;p30"/>
          <p:cNvGrpSpPr/>
          <p:nvPr/>
        </p:nvGrpSpPr>
        <p:grpSpPr>
          <a:xfrm>
            <a:off x="12230044" y="6819639"/>
            <a:ext cx="3306074" cy="1486265"/>
            <a:chOff x="0" y="0"/>
            <a:chExt cx="4408098" cy="1981686"/>
          </a:xfrm>
        </p:grpSpPr>
        <p:sp>
          <p:nvSpPr>
            <p:cNvPr id="786" name="Google Shape;786;p30"/>
            <p:cNvSpPr txBox="1"/>
            <p:nvPr/>
          </p:nvSpPr>
          <p:spPr>
            <a:xfrm>
              <a:off x="0" y="0"/>
              <a:ext cx="4408098" cy="64247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Client name</a:t>
              </a:r>
              <a:endParaRPr/>
            </a:p>
          </p:txBody>
        </p:sp>
        <p:sp>
          <p:nvSpPr>
            <p:cNvPr id="787" name="Google Shape;787;p30"/>
            <p:cNvSpPr txBox="1"/>
            <p:nvPr/>
          </p:nvSpPr>
          <p:spPr>
            <a:xfrm>
              <a:off x="0" y="897917"/>
              <a:ext cx="4408098" cy="1083769"/>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grpSp>
      <p:pic>
        <p:nvPicPr>
          <p:cNvPr id="788" name="Google Shape;788;p30"/>
          <p:cNvPicPr preferRelativeResize="0"/>
          <p:nvPr/>
        </p:nvPicPr>
        <p:blipFill>
          <a:blip r:embed="rId4">
            <a:alphaModFix/>
          </a:blip>
          <a:stretch>
            <a:fillRect/>
          </a:stretch>
        </p:blipFill>
        <p:spPr>
          <a:xfrm>
            <a:off x="7370125" y="2973023"/>
            <a:ext cx="4157700" cy="3602400"/>
          </a:xfrm>
          <a:prstGeom prst="diamond">
            <a:avLst/>
          </a:prstGeom>
          <a:noFill/>
          <a:ln>
            <a:noFill/>
          </a:ln>
        </p:spPr>
      </p:pic>
      <p:pic>
        <p:nvPicPr>
          <p:cNvPr id="789" name="Google Shape;789;p30"/>
          <p:cNvPicPr preferRelativeResize="0"/>
          <p:nvPr/>
        </p:nvPicPr>
        <p:blipFill>
          <a:blip r:embed="rId5">
            <a:alphaModFix/>
          </a:blip>
          <a:stretch>
            <a:fillRect/>
          </a:stretch>
        </p:blipFill>
        <p:spPr>
          <a:xfrm>
            <a:off x="2418400" y="2968263"/>
            <a:ext cx="4157700" cy="3592800"/>
          </a:xfrm>
          <a:prstGeom prst="diamond">
            <a:avLst/>
          </a:prstGeom>
          <a:noFill/>
          <a:ln>
            <a:noFill/>
          </a:ln>
        </p:spPr>
      </p:pic>
      <p:pic>
        <p:nvPicPr>
          <p:cNvPr id="790" name="Google Shape;790;p30"/>
          <p:cNvPicPr preferRelativeResize="0"/>
          <p:nvPr/>
        </p:nvPicPr>
        <p:blipFill>
          <a:blip r:embed="rId6">
            <a:alphaModFix/>
          </a:blip>
          <a:stretch>
            <a:fillRect/>
          </a:stretch>
        </p:blipFill>
        <p:spPr>
          <a:xfrm>
            <a:off x="12270982" y="2968275"/>
            <a:ext cx="4158000" cy="3592800"/>
          </a:xfrm>
          <a:prstGeom prst="diamond">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2CA8"/>
        </a:solidFill>
      </p:bgPr>
    </p:bg>
    <p:spTree>
      <p:nvGrpSpPr>
        <p:cNvPr id="794" name="Shape 794"/>
        <p:cNvGrpSpPr/>
        <p:nvPr/>
      </p:nvGrpSpPr>
      <p:grpSpPr>
        <a:xfrm>
          <a:off x="0" y="0"/>
          <a:ext cx="0" cy="0"/>
          <a:chOff x="0" y="0"/>
          <a:chExt cx="0" cy="0"/>
        </a:xfrm>
      </p:grpSpPr>
      <p:sp>
        <p:nvSpPr>
          <p:cNvPr id="795" name="Google Shape;795;p31"/>
          <p:cNvSpPr txBox="1"/>
          <p:nvPr/>
        </p:nvSpPr>
        <p:spPr>
          <a:xfrm>
            <a:off x="3729073" y="3774537"/>
            <a:ext cx="10829854" cy="13671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9000" u="none" cap="none" strike="noStrike">
                <a:solidFill>
                  <a:srgbClr val="69F3C2"/>
                </a:solidFill>
                <a:latin typeface="Montserrat Black"/>
                <a:ea typeface="Montserrat Black"/>
                <a:cs typeface="Montserrat Black"/>
                <a:sym typeface="Montserrat Black"/>
              </a:rPr>
              <a:t>Thank you!</a:t>
            </a:r>
            <a:endParaRPr/>
          </a:p>
        </p:txBody>
      </p:sp>
      <p:sp>
        <p:nvSpPr>
          <p:cNvPr id="796" name="Google Shape;796;p31"/>
          <p:cNvSpPr txBox="1"/>
          <p:nvPr/>
        </p:nvSpPr>
        <p:spPr>
          <a:xfrm>
            <a:off x="5703818" y="5385338"/>
            <a:ext cx="6880363" cy="11271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Write a closing statement or call-to-action here.</a:t>
            </a:r>
            <a:endParaRPr/>
          </a:p>
        </p:txBody>
      </p:sp>
      <p:sp>
        <p:nvSpPr>
          <p:cNvPr id="797" name="Google Shape;797;p31"/>
          <p:cNvSpPr/>
          <p:nvPr/>
        </p:nvSpPr>
        <p:spPr>
          <a:xfrm rot="-2699999">
            <a:off x="-5544457" y="-298863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798" name="Google Shape;798;p31"/>
          <p:cNvSpPr/>
          <p:nvPr/>
        </p:nvSpPr>
        <p:spPr>
          <a:xfrm rot="7807243">
            <a:off x="11109324" y="3463818"/>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grpSp>
        <p:nvGrpSpPr>
          <p:cNvPr id="799" name="Google Shape;799;p31"/>
          <p:cNvGrpSpPr/>
          <p:nvPr/>
        </p:nvGrpSpPr>
        <p:grpSpPr>
          <a:xfrm>
            <a:off x="13775409" y="946006"/>
            <a:ext cx="2728468" cy="2504648"/>
            <a:chOff x="0" y="-47625"/>
            <a:chExt cx="812800" cy="746125"/>
          </a:xfrm>
        </p:grpSpPr>
        <p:sp>
          <p:nvSpPr>
            <p:cNvPr id="800" name="Google Shape;800;p3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801" name="Google Shape;801;p31"/>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2" name="Google Shape;802;p31"/>
          <p:cNvGrpSpPr/>
          <p:nvPr/>
        </p:nvGrpSpPr>
        <p:grpSpPr>
          <a:xfrm>
            <a:off x="14425431" y="680584"/>
            <a:ext cx="2078446" cy="1907948"/>
            <a:chOff x="0" y="-47625"/>
            <a:chExt cx="812800" cy="746125"/>
          </a:xfrm>
        </p:grpSpPr>
        <p:sp>
          <p:nvSpPr>
            <p:cNvPr id="803" name="Google Shape;803;p3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804" name="Google Shape;804;p31"/>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5" name="Google Shape;805;p31"/>
          <p:cNvGrpSpPr/>
          <p:nvPr/>
        </p:nvGrpSpPr>
        <p:grpSpPr>
          <a:xfrm>
            <a:off x="1846611" y="1879955"/>
            <a:ext cx="1509689" cy="1385847"/>
            <a:chOff x="0" y="-47625"/>
            <a:chExt cx="812800" cy="746125"/>
          </a:xfrm>
        </p:grpSpPr>
        <p:sp>
          <p:nvSpPr>
            <p:cNvPr id="806" name="Google Shape;806;p3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807" name="Google Shape;807;p31"/>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8" name="Google Shape;808;p31"/>
          <p:cNvGrpSpPr/>
          <p:nvPr/>
        </p:nvGrpSpPr>
        <p:grpSpPr>
          <a:xfrm>
            <a:off x="2257209" y="1774156"/>
            <a:ext cx="1032416" cy="947726"/>
            <a:chOff x="0" y="-47625"/>
            <a:chExt cx="812800" cy="746125"/>
          </a:xfrm>
        </p:grpSpPr>
        <p:sp>
          <p:nvSpPr>
            <p:cNvPr id="809" name="Google Shape;809;p3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810" name="Google Shape;810;p31"/>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1" name="Google Shape;811;p31"/>
          <p:cNvGrpSpPr/>
          <p:nvPr/>
        </p:nvGrpSpPr>
        <p:grpSpPr>
          <a:xfrm>
            <a:off x="11699915" y="7630006"/>
            <a:ext cx="1007468" cy="995426"/>
            <a:chOff x="0" y="-53826"/>
            <a:chExt cx="1343290" cy="1327236"/>
          </a:xfrm>
        </p:grpSpPr>
        <p:grpSp>
          <p:nvGrpSpPr>
            <p:cNvPr id="812" name="Google Shape;812;p31"/>
            <p:cNvGrpSpPr/>
            <p:nvPr/>
          </p:nvGrpSpPr>
          <p:grpSpPr>
            <a:xfrm>
              <a:off x="0" y="40312"/>
              <a:ext cx="1343290" cy="1233098"/>
              <a:chOff x="0" y="-47625"/>
              <a:chExt cx="812800" cy="746125"/>
            </a:xfrm>
          </p:grpSpPr>
          <p:sp>
            <p:nvSpPr>
              <p:cNvPr id="813" name="Google Shape;813;p3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814" name="Google Shape;814;p31"/>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5" name="Google Shape;815;p31"/>
            <p:cNvGrpSpPr/>
            <p:nvPr/>
          </p:nvGrpSpPr>
          <p:grpSpPr>
            <a:xfrm>
              <a:off x="365341" y="-53826"/>
              <a:ext cx="918623" cy="843268"/>
              <a:chOff x="0" y="-47625"/>
              <a:chExt cx="812800" cy="746125"/>
            </a:xfrm>
          </p:grpSpPr>
          <p:sp>
            <p:nvSpPr>
              <p:cNvPr id="816" name="Google Shape;816;p3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817" name="Google Shape;817;p31"/>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151" name="Shape 151"/>
        <p:cNvGrpSpPr/>
        <p:nvPr/>
      </p:nvGrpSpPr>
      <p:grpSpPr>
        <a:xfrm>
          <a:off x="0" y="0"/>
          <a:ext cx="0" cy="0"/>
          <a:chOff x="0" y="0"/>
          <a:chExt cx="0" cy="0"/>
        </a:xfrm>
      </p:grpSpPr>
      <p:sp>
        <p:nvSpPr>
          <p:cNvPr id="152" name="Google Shape;152;p14"/>
          <p:cNvSpPr/>
          <p:nvPr/>
        </p:nvSpPr>
        <p:spPr>
          <a:xfrm rot="-3278844">
            <a:off x="-7178676" y="-49888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153" name="Google Shape;153;p14"/>
          <p:cNvSpPr txBox="1"/>
          <p:nvPr/>
        </p:nvSpPr>
        <p:spPr>
          <a:xfrm>
            <a:off x="882491" y="526065"/>
            <a:ext cx="100650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9000" u="none" cap="none" strike="noStrike">
                <a:solidFill>
                  <a:srgbClr val="FFFFFF"/>
                </a:solidFill>
                <a:latin typeface="Montserrat"/>
                <a:ea typeface="Montserrat"/>
                <a:cs typeface="Montserrat"/>
                <a:sym typeface="Montserrat"/>
              </a:rPr>
              <a:t>How to Use This Presentation</a:t>
            </a:r>
            <a:endParaRPr/>
          </a:p>
        </p:txBody>
      </p:sp>
      <p:grpSp>
        <p:nvGrpSpPr>
          <p:cNvPr id="154" name="Google Shape;154;p14"/>
          <p:cNvGrpSpPr/>
          <p:nvPr/>
        </p:nvGrpSpPr>
        <p:grpSpPr>
          <a:xfrm>
            <a:off x="882491" y="3993901"/>
            <a:ext cx="5545125" cy="4885042"/>
            <a:chOff x="0" y="-28575"/>
            <a:chExt cx="7393500" cy="6513389"/>
          </a:xfrm>
        </p:grpSpPr>
        <p:sp>
          <p:nvSpPr>
            <p:cNvPr id="155" name="Google Shape;155;p14"/>
            <p:cNvSpPr txBox="1"/>
            <p:nvPr/>
          </p:nvSpPr>
          <p:spPr>
            <a:xfrm>
              <a:off x="0" y="1097414"/>
              <a:ext cx="7393500" cy="5387400"/>
            </a:xfrm>
            <a:prstGeom prst="rect">
              <a:avLst/>
            </a:prstGeom>
            <a:noFill/>
            <a:ln>
              <a:noFill/>
            </a:ln>
          </p:spPr>
          <p:txBody>
            <a:bodyPr anchorCtr="0" anchor="t" bIns="0" lIns="0" spcFirstLastPara="1" rIns="0" wrap="square" tIns="0">
              <a:spAutoFit/>
            </a:bodyPr>
            <a:lstStyle/>
            <a:p>
              <a:pPr indent="-226696" lvl="1" marL="453392"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Arial"/>
                  <a:ea typeface="Arial"/>
                  <a:cs typeface="Arial"/>
                  <a:sym typeface="Arial"/>
                </a:rPr>
                <a:t>Click on the "Google Slides" button below this presentation preview. Make sure to sign in to your Google account. Click on "Make a copy." Start editing your presentation.</a:t>
              </a:r>
              <a:endParaRPr/>
            </a:p>
            <a:p>
              <a:pPr indent="-226696" lvl="1" marL="453392" marR="0" rtl="0" algn="l">
                <a:lnSpc>
                  <a:spcPct val="115000"/>
                </a:lnSpc>
                <a:spcBef>
                  <a:spcPts val="0"/>
                </a:spcBef>
                <a:spcAft>
                  <a:spcPts val="0"/>
                </a:spcAft>
                <a:buClr>
                  <a:srgbClr val="FFFFFF"/>
                </a:buClr>
                <a:buSzPts val="2100"/>
                <a:buFont typeface="Arial"/>
                <a:buChar char="•"/>
              </a:pPr>
              <a:r>
                <a:rPr b="0" i="0" lang="en-US" sz="2100" u="sng" cap="none" strike="noStrike">
                  <a:solidFill>
                    <a:srgbClr val="FFFFFF"/>
                  </a:solidFill>
                  <a:latin typeface="Arial"/>
                  <a:ea typeface="Arial"/>
                  <a:cs typeface="Arial"/>
                  <a:sym typeface="Arial"/>
                </a:rPr>
                <a:t>Alternative:</a:t>
              </a:r>
              <a:r>
                <a:rPr b="0" i="0" lang="en-US" sz="2100" u="none" cap="none" strike="noStrike">
                  <a:solidFill>
                    <a:srgbClr val="FFFFFF"/>
                  </a:solidFill>
                  <a:latin typeface="Arial"/>
                  <a:ea typeface="Arial"/>
                  <a:cs typeface="Arial"/>
                  <a:sym typeface="Arial"/>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56" name="Google Shape;156;p14"/>
            <p:cNvSpPr txBox="1"/>
            <p:nvPr/>
          </p:nvSpPr>
          <p:spPr>
            <a:xfrm>
              <a:off x="0" y="-28575"/>
              <a:ext cx="6855000" cy="718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500" u="none" cap="none" strike="noStrike">
                  <a:solidFill>
                    <a:srgbClr val="69F3C2"/>
                  </a:solidFill>
                  <a:latin typeface="Open Sans"/>
                  <a:ea typeface="Open Sans"/>
                  <a:cs typeface="Open Sans"/>
                  <a:sym typeface="Open Sans"/>
                </a:rPr>
                <a:t>Google Slides</a:t>
              </a:r>
              <a:endParaRPr b="1">
                <a:latin typeface="Open Sans"/>
                <a:ea typeface="Open Sans"/>
                <a:cs typeface="Open Sans"/>
                <a:sym typeface="Open Sans"/>
              </a:endParaRPr>
            </a:p>
          </p:txBody>
        </p:sp>
      </p:grpSp>
      <p:grpSp>
        <p:nvGrpSpPr>
          <p:cNvPr id="157" name="Google Shape;157;p14"/>
          <p:cNvGrpSpPr/>
          <p:nvPr/>
        </p:nvGrpSpPr>
        <p:grpSpPr>
          <a:xfrm>
            <a:off x="6895940" y="3993901"/>
            <a:ext cx="5141250" cy="4513342"/>
            <a:chOff x="0" y="-28575"/>
            <a:chExt cx="6855000" cy="6017789"/>
          </a:xfrm>
        </p:grpSpPr>
        <p:sp>
          <p:nvSpPr>
            <p:cNvPr id="158" name="Google Shape;158;p14"/>
            <p:cNvSpPr txBox="1"/>
            <p:nvPr/>
          </p:nvSpPr>
          <p:spPr>
            <a:xfrm>
              <a:off x="0" y="1097414"/>
              <a:ext cx="6425400" cy="4891800"/>
            </a:xfrm>
            <a:prstGeom prst="rect">
              <a:avLst/>
            </a:prstGeom>
            <a:noFill/>
            <a:ln>
              <a:noFill/>
            </a:ln>
          </p:spPr>
          <p:txBody>
            <a:bodyPr anchorCtr="0" anchor="t" bIns="0" lIns="0" spcFirstLastPara="1" rIns="0" wrap="square" tIns="0">
              <a:spAutoFit/>
            </a:bodyPr>
            <a:lstStyle/>
            <a:p>
              <a:pPr indent="-226696" lvl="1" marL="453392"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Arial"/>
                  <a:ea typeface="Arial"/>
                  <a:cs typeface="Arial"/>
                  <a:sym typeface="Arial"/>
                </a:rPr>
                <a:t>Click on the "PowerPoint" button below this presentation preview. Start editing your presentation.</a:t>
              </a:r>
              <a:endParaRPr/>
            </a:p>
            <a:p>
              <a:pPr indent="-226696" lvl="1" marL="453392" marR="0" rtl="0" algn="l">
                <a:lnSpc>
                  <a:spcPct val="115000"/>
                </a:lnSpc>
                <a:spcBef>
                  <a:spcPts val="0"/>
                </a:spcBef>
                <a:spcAft>
                  <a:spcPts val="0"/>
                </a:spcAft>
                <a:buClr>
                  <a:srgbClr val="FFFFFF"/>
                </a:buClr>
                <a:buSzPts val="2100"/>
                <a:buFont typeface="Arial"/>
                <a:buChar char="•"/>
              </a:pPr>
              <a:r>
                <a:rPr b="0" i="0" lang="en-US" sz="2100" u="sng" cap="none" strike="noStrike">
                  <a:solidFill>
                    <a:srgbClr val="FFFFFF"/>
                  </a:solidFill>
                  <a:latin typeface="Arial"/>
                  <a:ea typeface="Arial"/>
                  <a:cs typeface="Arial"/>
                  <a:sym typeface="Arial"/>
                </a:rPr>
                <a:t>Alternative:</a:t>
              </a:r>
              <a:r>
                <a:rPr b="0" i="0" lang="en-US" sz="2100" u="none" cap="none" strike="noStrike">
                  <a:solidFill>
                    <a:srgbClr val="FFFFFF"/>
                  </a:solidFill>
                  <a:latin typeface="Arial"/>
                  <a:ea typeface="Arial"/>
                  <a:cs typeface="Arial"/>
                  <a:sym typeface="Arial"/>
                </a:rPr>
                <a:t> From Canva template file, Click on the "Share" button on the top right corner in Canva and click on "More" at the bottom of the menu. Enter "PowerPoint" in the search bar and click on the PowerPoint icon to download.</a:t>
              </a:r>
              <a:endParaRPr/>
            </a:p>
          </p:txBody>
        </p:sp>
        <p:sp>
          <p:nvSpPr>
            <p:cNvPr id="159" name="Google Shape;159;p14"/>
            <p:cNvSpPr txBox="1"/>
            <p:nvPr/>
          </p:nvSpPr>
          <p:spPr>
            <a:xfrm>
              <a:off x="0" y="-28575"/>
              <a:ext cx="6855000" cy="718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500" u="none" cap="none" strike="noStrike">
                  <a:solidFill>
                    <a:srgbClr val="69F3C2"/>
                  </a:solidFill>
                </a:rPr>
                <a:t>PowerPoint</a:t>
              </a:r>
              <a:endParaRPr b="1"/>
            </a:p>
          </p:txBody>
        </p:sp>
      </p:grpSp>
      <p:sp>
        <p:nvSpPr>
          <p:cNvPr id="160" name="Google Shape;160;p14"/>
          <p:cNvSpPr/>
          <p:nvPr/>
        </p:nvSpPr>
        <p:spPr>
          <a:xfrm rot="7599151">
            <a:off x="11423302" y="4022635"/>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grpSp>
        <p:nvGrpSpPr>
          <p:cNvPr id="161" name="Google Shape;161;p14"/>
          <p:cNvGrpSpPr/>
          <p:nvPr/>
        </p:nvGrpSpPr>
        <p:grpSpPr>
          <a:xfrm>
            <a:off x="12505645" y="3993901"/>
            <a:ext cx="5141250" cy="3398017"/>
            <a:chOff x="0" y="-28575"/>
            <a:chExt cx="6855000" cy="4530689"/>
          </a:xfrm>
        </p:grpSpPr>
        <p:sp>
          <p:nvSpPr>
            <p:cNvPr id="162" name="Google Shape;162;p14"/>
            <p:cNvSpPr txBox="1"/>
            <p:nvPr/>
          </p:nvSpPr>
          <p:spPr>
            <a:xfrm>
              <a:off x="0" y="1097414"/>
              <a:ext cx="4766700" cy="3404700"/>
            </a:xfrm>
            <a:prstGeom prst="rect">
              <a:avLst/>
            </a:prstGeom>
            <a:noFill/>
            <a:ln>
              <a:noFill/>
            </a:ln>
          </p:spPr>
          <p:txBody>
            <a:bodyPr anchorCtr="0" anchor="t" bIns="0" lIns="0" spcFirstLastPara="1" rIns="0" wrap="square" tIns="0">
              <a:spAutoFit/>
            </a:bodyPr>
            <a:lstStyle/>
            <a:p>
              <a:pPr indent="-226696" lvl="1" marL="453392"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Arial"/>
                  <a:ea typeface="Arial"/>
                  <a:cs typeface="Arial"/>
                  <a:sym typeface="Arial"/>
                </a:rPr>
                <a:t>Click on the "Canva" button under this presentation preview. Start editing your presentation. You need to sign in to your Canva account.</a:t>
              </a:r>
              <a:endParaRPr/>
            </a:p>
          </p:txBody>
        </p:sp>
        <p:sp>
          <p:nvSpPr>
            <p:cNvPr id="163" name="Google Shape;163;p14"/>
            <p:cNvSpPr txBox="1"/>
            <p:nvPr/>
          </p:nvSpPr>
          <p:spPr>
            <a:xfrm>
              <a:off x="0" y="-28575"/>
              <a:ext cx="6855000" cy="718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500" u="none" cap="none" strike="noStrike">
                  <a:solidFill>
                    <a:srgbClr val="69F3C2"/>
                  </a:solidFill>
                </a:rPr>
                <a:t>Canva</a:t>
              </a:r>
              <a:endParaRPr b="1"/>
            </a:p>
          </p:txBody>
        </p:sp>
      </p:grpSp>
      <p:grpSp>
        <p:nvGrpSpPr>
          <p:cNvPr id="164" name="Google Shape;164;p14"/>
          <p:cNvGrpSpPr/>
          <p:nvPr/>
        </p:nvGrpSpPr>
        <p:grpSpPr>
          <a:xfrm>
            <a:off x="12217597" y="936876"/>
            <a:ext cx="1875026" cy="1989564"/>
            <a:chOff x="0" y="-122432"/>
            <a:chExt cx="2500034" cy="2652752"/>
          </a:xfrm>
        </p:grpSpPr>
        <p:grpSp>
          <p:nvGrpSpPr>
            <p:cNvPr id="165" name="Google Shape;165;p14"/>
            <p:cNvGrpSpPr/>
            <p:nvPr/>
          </p:nvGrpSpPr>
          <p:grpSpPr>
            <a:xfrm>
              <a:off x="487115" y="682524"/>
              <a:ext cx="2012919" cy="1847796"/>
              <a:chOff x="0" y="-47625"/>
              <a:chExt cx="812800" cy="746125"/>
            </a:xfrm>
          </p:grpSpPr>
          <p:sp>
            <p:nvSpPr>
              <p:cNvPr id="166" name="Google Shape;166;p1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167" name="Google Shape;167;p1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4"/>
            <p:cNvGrpSpPr/>
            <p:nvPr/>
          </p:nvGrpSpPr>
          <p:grpSpPr>
            <a:xfrm>
              <a:off x="0" y="-122432"/>
              <a:ext cx="2089507" cy="1918102"/>
              <a:chOff x="0" y="-47625"/>
              <a:chExt cx="812800" cy="746125"/>
            </a:xfrm>
          </p:grpSpPr>
          <p:sp>
            <p:nvSpPr>
              <p:cNvPr id="169" name="Google Shape;169;p1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170" name="Google Shape;170;p1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4"/>
            <p:cNvGrpSpPr/>
            <p:nvPr/>
          </p:nvGrpSpPr>
          <p:grpSpPr>
            <a:xfrm rot="8840484">
              <a:off x="873587" y="682056"/>
              <a:ext cx="395197" cy="395197"/>
              <a:chOff x="0" y="0"/>
              <a:chExt cx="812800" cy="812800"/>
            </a:xfrm>
          </p:grpSpPr>
          <p:sp>
            <p:nvSpPr>
              <p:cNvPr id="172" name="Google Shape;17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E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txBox="1"/>
              <p:nvPr/>
            </p:nvSpPr>
            <p:spPr>
              <a:xfrm>
                <a:off x="76200" y="28575"/>
                <a:ext cx="660400" cy="708025"/>
              </a:xfrm>
              <a:prstGeom prst="rect">
                <a:avLst/>
              </a:prstGeom>
              <a:noFill/>
              <a:ln>
                <a:noFill/>
              </a:ln>
            </p:spPr>
            <p:txBody>
              <a:bodyPr anchorCtr="0" anchor="ctr" bIns="12775" lIns="12775" spcFirstLastPara="1" rIns="12775" wrap="square" tIns="1277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4"/>
            <p:cNvGrpSpPr/>
            <p:nvPr/>
          </p:nvGrpSpPr>
          <p:grpSpPr>
            <a:xfrm rot="8840484">
              <a:off x="816146" y="505646"/>
              <a:ext cx="232906" cy="315588"/>
              <a:chOff x="0" y="-47625"/>
              <a:chExt cx="635000" cy="860425"/>
            </a:xfrm>
          </p:grpSpPr>
          <p:sp>
            <p:nvSpPr>
              <p:cNvPr id="175" name="Google Shape;175;p14"/>
              <p:cNvSpPr/>
              <p:nvPr/>
            </p:nvSpPr>
            <p:spPr>
              <a:xfrm>
                <a:off x="0" y="0"/>
                <a:ext cx="635000" cy="812800"/>
              </a:xfrm>
              <a:custGeom>
                <a:rect b="b" l="l" r="r" t="t"/>
                <a:pathLst>
                  <a:path extrusionOk="0" h="812800" w="635000">
                    <a:moveTo>
                      <a:pt x="635000" y="0"/>
                    </a:moveTo>
                    <a:lnTo>
                      <a:pt x="635000" y="698500"/>
                    </a:lnTo>
                    <a:lnTo>
                      <a:pt x="317500" y="812800"/>
                    </a:lnTo>
                    <a:lnTo>
                      <a:pt x="0" y="698500"/>
                    </a:lnTo>
                    <a:lnTo>
                      <a:pt x="0" y="0"/>
                    </a:lnTo>
                    <a:lnTo>
                      <a:pt x="635000" y="0"/>
                    </a:lnTo>
                    <a:close/>
                  </a:path>
                </a:pathLst>
              </a:custGeom>
              <a:solidFill>
                <a:srgbClr val="009E52"/>
              </a:solidFill>
              <a:ln>
                <a:noFill/>
              </a:ln>
            </p:spPr>
          </p:sp>
          <p:sp>
            <p:nvSpPr>
              <p:cNvPr id="176" name="Google Shape;176;p14"/>
              <p:cNvSpPr txBox="1"/>
              <p:nvPr/>
            </p:nvSpPr>
            <p:spPr>
              <a:xfrm>
                <a:off x="0" y="-47625"/>
                <a:ext cx="635000" cy="746125"/>
              </a:xfrm>
              <a:prstGeom prst="rect">
                <a:avLst/>
              </a:prstGeom>
              <a:noFill/>
              <a:ln>
                <a:noFill/>
              </a:ln>
            </p:spPr>
            <p:txBody>
              <a:bodyPr anchorCtr="0" anchor="ctr" bIns="12775" lIns="12775" spcFirstLastPara="1" rIns="12775" wrap="square" tIns="1277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77" name="Google Shape;177;p14"/>
          <p:cNvGrpSpPr/>
          <p:nvPr/>
        </p:nvGrpSpPr>
        <p:grpSpPr>
          <a:xfrm rot="-7214293">
            <a:off x="16009774" y="8079888"/>
            <a:ext cx="1209607" cy="1283498"/>
            <a:chOff x="0" y="-78983"/>
            <a:chExt cx="1612809" cy="1711331"/>
          </a:xfrm>
        </p:grpSpPr>
        <p:grpSp>
          <p:nvGrpSpPr>
            <p:cNvPr id="178" name="Google Shape;178;p14"/>
            <p:cNvGrpSpPr/>
            <p:nvPr/>
          </p:nvGrpSpPr>
          <p:grpSpPr>
            <a:xfrm>
              <a:off x="314245" y="440306"/>
              <a:ext cx="1298564" cy="1192042"/>
              <a:chOff x="0" y="-47625"/>
              <a:chExt cx="812800" cy="746125"/>
            </a:xfrm>
          </p:grpSpPr>
          <p:sp>
            <p:nvSpPr>
              <p:cNvPr id="179" name="Google Shape;179;p1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180" name="Google Shape;180;p1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14"/>
            <p:cNvGrpSpPr/>
            <p:nvPr/>
          </p:nvGrpSpPr>
          <p:grpSpPr>
            <a:xfrm>
              <a:off x="0" y="-78983"/>
              <a:ext cx="1347973" cy="1237397"/>
              <a:chOff x="0" y="-47625"/>
              <a:chExt cx="812800" cy="746125"/>
            </a:xfrm>
          </p:grpSpPr>
          <p:sp>
            <p:nvSpPr>
              <p:cNvPr id="182" name="Google Shape;182;p1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183" name="Google Shape;183;p14"/>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4"/>
            <p:cNvGrpSpPr/>
            <p:nvPr/>
          </p:nvGrpSpPr>
          <p:grpSpPr>
            <a:xfrm rot="9220010">
              <a:off x="507475" y="433726"/>
              <a:ext cx="258304" cy="258304"/>
              <a:chOff x="0" y="0"/>
              <a:chExt cx="812800" cy="812800"/>
            </a:xfrm>
          </p:grpSpPr>
          <p:sp>
            <p:nvSpPr>
              <p:cNvPr id="185" name="Google Shape;18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E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txBox="1"/>
              <p:nvPr/>
            </p:nvSpPr>
            <p:spPr>
              <a:xfrm>
                <a:off x="76200" y="28575"/>
                <a:ext cx="660400" cy="708025"/>
              </a:xfrm>
              <a:prstGeom prst="rect">
                <a:avLst/>
              </a:prstGeom>
              <a:noFill/>
              <a:ln>
                <a:noFill/>
              </a:ln>
            </p:spPr>
            <p:txBody>
              <a:bodyPr anchorCtr="0" anchor="ctr" bIns="12950" lIns="12950" spcFirstLastPara="1" rIns="12950" wrap="square" tIns="1295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4"/>
            <p:cNvGrpSpPr/>
            <p:nvPr/>
          </p:nvGrpSpPr>
          <p:grpSpPr>
            <a:xfrm rot="9220010">
              <a:off x="486052" y="309304"/>
              <a:ext cx="152229" cy="206270"/>
              <a:chOff x="0" y="-47625"/>
              <a:chExt cx="635000" cy="860425"/>
            </a:xfrm>
          </p:grpSpPr>
          <p:sp>
            <p:nvSpPr>
              <p:cNvPr id="188" name="Google Shape;188;p14"/>
              <p:cNvSpPr/>
              <p:nvPr/>
            </p:nvSpPr>
            <p:spPr>
              <a:xfrm>
                <a:off x="0" y="0"/>
                <a:ext cx="635000" cy="812800"/>
              </a:xfrm>
              <a:custGeom>
                <a:rect b="b" l="l" r="r" t="t"/>
                <a:pathLst>
                  <a:path extrusionOk="0" h="812800" w="635000">
                    <a:moveTo>
                      <a:pt x="635000" y="0"/>
                    </a:moveTo>
                    <a:lnTo>
                      <a:pt x="635000" y="698500"/>
                    </a:lnTo>
                    <a:lnTo>
                      <a:pt x="317500" y="812800"/>
                    </a:lnTo>
                    <a:lnTo>
                      <a:pt x="0" y="698500"/>
                    </a:lnTo>
                    <a:lnTo>
                      <a:pt x="0" y="0"/>
                    </a:lnTo>
                    <a:lnTo>
                      <a:pt x="635000" y="0"/>
                    </a:lnTo>
                    <a:close/>
                  </a:path>
                </a:pathLst>
              </a:custGeom>
              <a:solidFill>
                <a:srgbClr val="009E52"/>
              </a:solidFill>
              <a:ln>
                <a:noFill/>
              </a:ln>
            </p:spPr>
          </p:sp>
          <p:sp>
            <p:nvSpPr>
              <p:cNvPr id="189" name="Google Shape;189;p14"/>
              <p:cNvSpPr txBox="1"/>
              <p:nvPr/>
            </p:nvSpPr>
            <p:spPr>
              <a:xfrm>
                <a:off x="0" y="-47625"/>
                <a:ext cx="635000" cy="746125"/>
              </a:xfrm>
              <a:prstGeom prst="rect">
                <a:avLst/>
              </a:prstGeom>
              <a:noFill/>
              <a:ln>
                <a:noFill/>
              </a:ln>
            </p:spPr>
            <p:txBody>
              <a:bodyPr anchorCtr="0" anchor="ctr" bIns="12950" lIns="12950" spcFirstLastPara="1" rIns="12950" wrap="square" tIns="1295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821" name="Shape 821"/>
        <p:cNvGrpSpPr/>
        <p:nvPr/>
      </p:nvGrpSpPr>
      <p:grpSpPr>
        <a:xfrm>
          <a:off x="0" y="0"/>
          <a:ext cx="0" cy="0"/>
          <a:chOff x="0" y="0"/>
          <a:chExt cx="0" cy="0"/>
        </a:xfrm>
      </p:grpSpPr>
      <p:sp>
        <p:nvSpPr>
          <p:cNvPr id="822" name="Google Shape;822;p32"/>
          <p:cNvSpPr/>
          <p:nvPr/>
        </p:nvSpPr>
        <p:spPr>
          <a:xfrm rot="-2699999">
            <a:off x="-5996412" y="-5635805"/>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sp>
        <p:nvSpPr>
          <p:cNvPr id="823" name="Google Shape;823;p32"/>
          <p:cNvSpPr txBox="1"/>
          <p:nvPr/>
        </p:nvSpPr>
        <p:spPr>
          <a:xfrm>
            <a:off x="1028700" y="765751"/>
            <a:ext cx="5059131"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FFFFFF"/>
                </a:solidFill>
                <a:latin typeface="Montserrat SemiBold"/>
                <a:ea typeface="Montserrat SemiBold"/>
                <a:cs typeface="Montserrat SemiBold"/>
                <a:sym typeface="Montserrat SemiBold"/>
              </a:rPr>
              <a:t>Resource </a:t>
            </a:r>
            <a:endParaRPr/>
          </a:p>
          <a:p>
            <a:pPr indent="0" lvl="0" marL="0" marR="0" rtl="0" algn="l">
              <a:lnSpc>
                <a:spcPct val="120000"/>
              </a:lnSpc>
              <a:spcBef>
                <a:spcPts val="0"/>
              </a:spcBef>
              <a:spcAft>
                <a:spcPts val="0"/>
              </a:spcAft>
              <a:buNone/>
            </a:pPr>
            <a:r>
              <a:rPr b="0" i="0" lang="en-US" sz="7500" u="none" cap="none" strike="noStrike">
                <a:solidFill>
                  <a:srgbClr val="FFFFFF"/>
                </a:solidFill>
                <a:latin typeface="Montserrat SemiBold"/>
                <a:ea typeface="Montserrat SemiBold"/>
                <a:cs typeface="Montserrat SemiBold"/>
                <a:sym typeface="Montserrat SemiBold"/>
              </a:rPr>
              <a:t>Page</a:t>
            </a:r>
            <a:endParaRPr/>
          </a:p>
        </p:txBody>
      </p:sp>
      <p:sp>
        <p:nvSpPr>
          <p:cNvPr id="824" name="Google Shape;824;p32"/>
          <p:cNvSpPr txBox="1"/>
          <p:nvPr/>
        </p:nvSpPr>
        <p:spPr>
          <a:xfrm>
            <a:off x="1028700" y="3545205"/>
            <a:ext cx="5059131" cy="571309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FFFFF"/>
                </a:solidFill>
                <a:latin typeface="Arial"/>
                <a:ea typeface="Arial"/>
                <a:cs typeface="Arial"/>
                <a:sym typeface="Arial"/>
              </a:rPr>
              <a:t>Use these design resources in your Canva Presentation.</a:t>
            </a:r>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rPr b="0" i="0" lang="en-US" sz="2400" u="none" cap="none" strike="noStrike">
                <a:solidFill>
                  <a:srgbClr val="FFFFFF"/>
                </a:solidFill>
                <a:latin typeface="Arial"/>
                <a:ea typeface="Arial"/>
                <a:cs typeface="Arial"/>
                <a:sym typeface="Arial"/>
              </a:rPr>
              <a:t>You can find these fonts online too. Happy designing! </a:t>
            </a:r>
            <a:endParaRPr/>
          </a:p>
          <a:p>
            <a:pPr indent="0" lvl="0" marL="0" marR="0" rtl="0" algn="l">
              <a:lnSpc>
                <a:spcPct val="130000"/>
              </a:lnSpc>
              <a:spcBef>
                <a:spcPts val="0"/>
              </a:spcBef>
              <a:spcAft>
                <a:spcPts val="0"/>
              </a:spcAft>
              <a:buNone/>
            </a:pPr>
            <a:r>
              <a:t/>
            </a:r>
            <a:endParaRPr b="0" i="0" sz="24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rPr b="0" i="0" lang="en-US" sz="2400" u="none" cap="none" strike="noStrike">
                <a:solidFill>
                  <a:srgbClr val="FFFFFF"/>
                </a:solidFill>
                <a:latin typeface="Arial"/>
                <a:ea typeface="Arial"/>
                <a:cs typeface="Arial"/>
                <a:sym typeface="Arial"/>
              </a:rPr>
              <a:t>Don't forget to delete this page before presenting. </a:t>
            </a:r>
            <a:endParaRPr/>
          </a:p>
        </p:txBody>
      </p:sp>
      <p:sp>
        <p:nvSpPr>
          <p:cNvPr id="825" name="Google Shape;825;p32"/>
          <p:cNvSpPr txBox="1"/>
          <p:nvPr/>
        </p:nvSpPr>
        <p:spPr>
          <a:xfrm>
            <a:off x="1028700" y="4704016"/>
            <a:ext cx="4676765" cy="749449"/>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b="0" i="0" lang="en-US" sz="2327" u="none" cap="none" strike="noStrike">
                <a:solidFill>
                  <a:srgbClr val="FFFFFF"/>
                </a:solidFill>
                <a:latin typeface="Arial"/>
                <a:ea typeface="Arial"/>
                <a:cs typeface="Arial"/>
                <a:sym typeface="Arial"/>
              </a:rPr>
              <a:t>This presentation template uses the following free fonts:</a:t>
            </a:r>
            <a:endParaRPr/>
          </a:p>
        </p:txBody>
      </p:sp>
      <p:sp>
        <p:nvSpPr>
          <p:cNvPr id="826" name="Google Shape;826;p32"/>
          <p:cNvSpPr txBox="1"/>
          <p:nvPr/>
        </p:nvSpPr>
        <p:spPr>
          <a:xfrm>
            <a:off x="1028700" y="5955744"/>
            <a:ext cx="3719406" cy="869939"/>
          </a:xfrm>
          <a:prstGeom prst="rect">
            <a:avLst/>
          </a:prstGeom>
          <a:noFill/>
          <a:ln>
            <a:noFill/>
          </a:ln>
        </p:spPr>
        <p:txBody>
          <a:bodyPr anchorCtr="0" anchor="t" bIns="0" lIns="0" spcFirstLastPara="1" rIns="0" wrap="square" tIns="0">
            <a:spAutoFit/>
          </a:bodyPr>
          <a:lstStyle/>
          <a:p>
            <a:pPr indent="-179433" lvl="1" marL="358866" marR="0" rtl="0" algn="l">
              <a:lnSpc>
                <a:spcPct val="140012"/>
              </a:lnSpc>
              <a:spcBef>
                <a:spcPts val="0"/>
              </a:spcBef>
              <a:spcAft>
                <a:spcPts val="0"/>
              </a:spcAft>
              <a:buClr>
                <a:srgbClr val="FFFFFF"/>
              </a:buClr>
              <a:buSzPts val="1662"/>
              <a:buFont typeface="Arial"/>
              <a:buChar char="•"/>
            </a:pPr>
            <a:r>
              <a:rPr b="0" i="0" lang="en-US" sz="1662" u="none" cap="none" strike="noStrike">
                <a:solidFill>
                  <a:srgbClr val="FFFFFF"/>
                </a:solidFill>
                <a:latin typeface="Arial"/>
                <a:ea typeface="Arial"/>
                <a:cs typeface="Arial"/>
                <a:sym typeface="Arial"/>
              </a:rPr>
              <a:t>Titles: Montserrat</a:t>
            </a:r>
            <a:endParaRPr/>
          </a:p>
          <a:p>
            <a:pPr indent="-179433" lvl="1" marL="358866" marR="0" rtl="0" algn="l">
              <a:lnSpc>
                <a:spcPct val="140012"/>
              </a:lnSpc>
              <a:spcBef>
                <a:spcPts val="0"/>
              </a:spcBef>
              <a:spcAft>
                <a:spcPts val="0"/>
              </a:spcAft>
              <a:buClr>
                <a:srgbClr val="FFFFFF"/>
              </a:buClr>
              <a:buSzPts val="1662"/>
              <a:buFont typeface="Arial"/>
              <a:buChar char="•"/>
            </a:pPr>
            <a:r>
              <a:rPr b="0" i="0" lang="en-US" sz="1662" u="none" cap="none" strike="noStrike">
                <a:solidFill>
                  <a:srgbClr val="FFFFFF"/>
                </a:solidFill>
                <a:latin typeface="Arial"/>
                <a:ea typeface="Arial"/>
                <a:cs typeface="Arial"/>
                <a:sym typeface="Arial"/>
              </a:rPr>
              <a:t>Headers: Open Sauce</a:t>
            </a:r>
            <a:endParaRPr/>
          </a:p>
          <a:p>
            <a:pPr indent="-179433" lvl="1" marL="358866" marR="0" rtl="0" algn="l">
              <a:lnSpc>
                <a:spcPct val="140012"/>
              </a:lnSpc>
              <a:spcBef>
                <a:spcPts val="0"/>
              </a:spcBef>
              <a:spcAft>
                <a:spcPts val="0"/>
              </a:spcAft>
              <a:buClr>
                <a:srgbClr val="FFFFFF"/>
              </a:buClr>
              <a:buSzPts val="1662"/>
              <a:buFont typeface="Arial"/>
              <a:buChar char="•"/>
            </a:pPr>
            <a:r>
              <a:rPr b="0" i="0" lang="en-US" sz="1662" u="none" cap="none" strike="noStrike">
                <a:solidFill>
                  <a:srgbClr val="FFFFFF"/>
                </a:solidFill>
                <a:latin typeface="Arial"/>
                <a:ea typeface="Arial"/>
                <a:cs typeface="Arial"/>
                <a:sym typeface="Arial"/>
              </a:rPr>
              <a:t>Body Copy: Open Sauce</a:t>
            </a:r>
            <a:endParaRPr/>
          </a:p>
        </p:txBody>
      </p:sp>
      <p:sp>
        <p:nvSpPr>
          <p:cNvPr id="827" name="Google Shape;827;p32"/>
          <p:cNvSpPr/>
          <p:nvPr/>
        </p:nvSpPr>
        <p:spPr>
          <a:xfrm rot="8100000">
            <a:off x="11258937" y="560291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grpSp>
        <p:nvGrpSpPr>
          <p:cNvPr id="828" name="Google Shape;828;p32"/>
          <p:cNvGrpSpPr/>
          <p:nvPr/>
        </p:nvGrpSpPr>
        <p:grpSpPr>
          <a:xfrm>
            <a:off x="7520729" y="1065280"/>
            <a:ext cx="706620" cy="8156438"/>
            <a:chOff x="0" y="0"/>
            <a:chExt cx="942160" cy="10875252"/>
          </a:xfrm>
        </p:grpSpPr>
        <p:sp>
          <p:nvSpPr>
            <p:cNvPr id="829" name="Google Shape;829;p32"/>
            <p:cNvSpPr/>
            <p:nvPr/>
          </p:nvSpPr>
          <p:spPr>
            <a:xfrm>
              <a:off x="0" y="4567286"/>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4">
                <a:alphaModFix/>
              </a:blip>
              <a:stretch>
                <a:fillRect b="0" l="0" r="0" t="0"/>
              </a:stretch>
            </a:blipFill>
            <a:ln>
              <a:noFill/>
            </a:ln>
          </p:spPr>
        </p:sp>
        <p:sp>
          <p:nvSpPr>
            <p:cNvPr id="830" name="Google Shape;830;p32"/>
            <p:cNvSpPr/>
            <p:nvPr/>
          </p:nvSpPr>
          <p:spPr>
            <a:xfrm>
              <a:off x="0" y="1355864"/>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5">
                <a:alphaModFix/>
              </a:blip>
              <a:stretch>
                <a:fillRect b="0" l="0" r="0" t="0"/>
              </a:stretch>
            </a:blipFill>
            <a:ln>
              <a:noFill/>
            </a:ln>
          </p:spPr>
        </p:sp>
        <p:sp>
          <p:nvSpPr>
            <p:cNvPr id="831" name="Google Shape;831;p32"/>
            <p:cNvSpPr/>
            <p:nvPr/>
          </p:nvSpPr>
          <p:spPr>
            <a:xfrm>
              <a:off x="0" y="2954118"/>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6">
                <a:alphaModFix/>
              </a:blip>
              <a:stretch>
                <a:fillRect b="0" l="0" r="0" t="0"/>
              </a:stretch>
            </a:blipFill>
            <a:ln>
              <a:noFill/>
            </a:ln>
          </p:spPr>
        </p:sp>
        <p:sp>
          <p:nvSpPr>
            <p:cNvPr id="832" name="Google Shape;832;p32"/>
            <p:cNvSpPr/>
            <p:nvPr/>
          </p:nvSpPr>
          <p:spPr>
            <a:xfrm>
              <a:off x="0" y="9933092"/>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7">
                <a:alphaModFix/>
              </a:blip>
              <a:stretch>
                <a:fillRect b="0" l="0" r="0" t="0"/>
              </a:stretch>
            </a:blipFill>
            <a:ln>
              <a:noFill/>
            </a:ln>
          </p:spPr>
        </p:sp>
        <p:sp>
          <p:nvSpPr>
            <p:cNvPr id="833" name="Google Shape;833;p32"/>
            <p:cNvSpPr/>
            <p:nvPr/>
          </p:nvSpPr>
          <p:spPr>
            <a:xfrm>
              <a:off x="0" y="7865583"/>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8">
                <a:alphaModFix/>
              </a:blip>
              <a:stretch>
                <a:fillRect b="0" l="0" r="0" t="0"/>
              </a:stretch>
            </a:blipFill>
            <a:ln>
              <a:noFill/>
            </a:ln>
          </p:spPr>
        </p:sp>
        <p:sp>
          <p:nvSpPr>
            <p:cNvPr id="834" name="Google Shape;834;p32"/>
            <p:cNvSpPr/>
            <p:nvPr/>
          </p:nvSpPr>
          <p:spPr>
            <a:xfrm>
              <a:off x="0" y="5981262"/>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9">
                <a:alphaModFix/>
              </a:blip>
              <a:stretch>
                <a:fillRect b="0" l="0" r="0" t="0"/>
              </a:stretch>
            </a:blipFill>
            <a:ln>
              <a:noFill/>
            </a:ln>
          </p:spPr>
        </p:sp>
        <p:sp>
          <p:nvSpPr>
            <p:cNvPr id="835" name="Google Shape;835;p32"/>
            <p:cNvSpPr/>
            <p:nvPr/>
          </p:nvSpPr>
          <p:spPr>
            <a:xfrm>
              <a:off x="0" y="0"/>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10">
                <a:alphaModFix/>
              </a:blip>
              <a:stretch>
                <a:fillRect b="0" l="0" r="0" t="0"/>
              </a:stretch>
            </a:blipFill>
            <a:ln>
              <a:noFill/>
            </a:ln>
          </p:spPr>
        </p:sp>
      </p:grpSp>
      <p:grpSp>
        <p:nvGrpSpPr>
          <p:cNvPr id="836" name="Google Shape;836;p32"/>
          <p:cNvGrpSpPr/>
          <p:nvPr/>
        </p:nvGrpSpPr>
        <p:grpSpPr>
          <a:xfrm>
            <a:off x="8942932" y="1065280"/>
            <a:ext cx="706620" cy="8156438"/>
            <a:chOff x="0" y="0"/>
            <a:chExt cx="942160" cy="10875252"/>
          </a:xfrm>
        </p:grpSpPr>
        <p:sp>
          <p:nvSpPr>
            <p:cNvPr id="837" name="Google Shape;837;p32"/>
            <p:cNvSpPr/>
            <p:nvPr/>
          </p:nvSpPr>
          <p:spPr>
            <a:xfrm>
              <a:off x="0" y="1355864"/>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11">
                <a:alphaModFix/>
              </a:blip>
              <a:stretch>
                <a:fillRect b="0" l="0" r="0" t="0"/>
              </a:stretch>
            </a:blipFill>
            <a:ln>
              <a:noFill/>
            </a:ln>
          </p:spPr>
        </p:sp>
        <p:sp>
          <p:nvSpPr>
            <p:cNvPr id="838" name="Google Shape;838;p32"/>
            <p:cNvSpPr/>
            <p:nvPr/>
          </p:nvSpPr>
          <p:spPr>
            <a:xfrm>
              <a:off x="0" y="2954118"/>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12">
                <a:alphaModFix/>
              </a:blip>
              <a:stretch>
                <a:fillRect b="0" l="0" r="0" t="0"/>
              </a:stretch>
            </a:blipFill>
            <a:ln>
              <a:noFill/>
            </a:ln>
          </p:spPr>
        </p:sp>
        <p:sp>
          <p:nvSpPr>
            <p:cNvPr id="839" name="Google Shape;839;p32"/>
            <p:cNvSpPr/>
            <p:nvPr/>
          </p:nvSpPr>
          <p:spPr>
            <a:xfrm>
              <a:off x="0" y="5981262"/>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13">
                <a:alphaModFix/>
              </a:blip>
              <a:stretch>
                <a:fillRect b="0" l="0" r="0" t="0"/>
              </a:stretch>
            </a:blipFill>
            <a:ln>
              <a:noFill/>
            </a:ln>
          </p:spPr>
        </p:sp>
        <p:sp>
          <p:nvSpPr>
            <p:cNvPr id="840" name="Google Shape;840;p32"/>
            <p:cNvSpPr/>
            <p:nvPr/>
          </p:nvSpPr>
          <p:spPr>
            <a:xfrm>
              <a:off x="0" y="4567286"/>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13">
                <a:alphaModFix/>
              </a:blip>
              <a:stretch>
                <a:fillRect b="0" l="0" r="0" t="0"/>
              </a:stretch>
            </a:blipFill>
            <a:ln>
              <a:noFill/>
            </a:ln>
          </p:spPr>
        </p:sp>
        <p:sp>
          <p:nvSpPr>
            <p:cNvPr id="841" name="Google Shape;841;p32"/>
            <p:cNvSpPr/>
            <p:nvPr/>
          </p:nvSpPr>
          <p:spPr>
            <a:xfrm>
              <a:off x="0" y="7865583"/>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14">
                <a:alphaModFix/>
              </a:blip>
              <a:stretch>
                <a:fillRect b="0" l="0" r="0" t="0"/>
              </a:stretch>
            </a:blipFill>
            <a:ln>
              <a:noFill/>
            </a:ln>
          </p:spPr>
        </p:sp>
        <p:sp>
          <p:nvSpPr>
            <p:cNvPr id="842" name="Google Shape;842;p32"/>
            <p:cNvSpPr/>
            <p:nvPr/>
          </p:nvSpPr>
          <p:spPr>
            <a:xfrm>
              <a:off x="0" y="9933092"/>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15">
                <a:alphaModFix/>
              </a:blip>
              <a:stretch>
                <a:fillRect b="0" l="0" r="0" t="0"/>
              </a:stretch>
            </a:blipFill>
            <a:ln>
              <a:noFill/>
            </a:ln>
          </p:spPr>
        </p:sp>
        <p:sp>
          <p:nvSpPr>
            <p:cNvPr id="843" name="Google Shape;843;p32"/>
            <p:cNvSpPr/>
            <p:nvPr/>
          </p:nvSpPr>
          <p:spPr>
            <a:xfrm>
              <a:off x="0" y="0"/>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16">
                <a:alphaModFix/>
              </a:blip>
              <a:stretch>
                <a:fillRect b="0" l="0" r="0" t="0"/>
              </a:stretch>
            </a:blipFill>
            <a:ln>
              <a:noFill/>
            </a:ln>
          </p:spPr>
        </p:sp>
      </p:grpSp>
      <p:grpSp>
        <p:nvGrpSpPr>
          <p:cNvPr id="844" name="Google Shape;844;p32"/>
          <p:cNvGrpSpPr/>
          <p:nvPr/>
        </p:nvGrpSpPr>
        <p:grpSpPr>
          <a:xfrm>
            <a:off x="13187841" y="1065280"/>
            <a:ext cx="706620" cy="8156438"/>
            <a:chOff x="0" y="0"/>
            <a:chExt cx="942160" cy="10875252"/>
          </a:xfrm>
        </p:grpSpPr>
        <p:sp>
          <p:nvSpPr>
            <p:cNvPr id="845" name="Google Shape;845;p32"/>
            <p:cNvSpPr/>
            <p:nvPr/>
          </p:nvSpPr>
          <p:spPr>
            <a:xfrm>
              <a:off x="0" y="4567286"/>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17">
                <a:alphaModFix/>
              </a:blip>
              <a:stretch>
                <a:fillRect b="0" l="0" r="0" t="0"/>
              </a:stretch>
            </a:blipFill>
            <a:ln>
              <a:noFill/>
            </a:ln>
          </p:spPr>
        </p:sp>
        <p:sp>
          <p:nvSpPr>
            <p:cNvPr id="846" name="Google Shape;846;p32"/>
            <p:cNvSpPr/>
            <p:nvPr/>
          </p:nvSpPr>
          <p:spPr>
            <a:xfrm>
              <a:off x="0" y="2954118"/>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18">
                <a:alphaModFix/>
              </a:blip>
              <a:stretch>
                <a:fillRect b="0" l="0" r="0" t="0"/>
              </a:stretch>
            </a:blipFill>
            <a:ln>
              <a:noFill/>
            </a:ln>
          </p:spPr>
        </p:sp>
        <p:sp>
          <p:nvSpPr>
            <p:cNvPr id="847" name="Google Shape;847;p32"/>
            <p:cNvSpPr/>
            <p:nvPr/>
          </p:nvSpPr>
          <p:spPr>
            <a:xfrm>
              <a:off x="0" y="7865583"/>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19">
                <a:alphaModFix/>
              </a:blip>
              <a:stretch>
                <a:fillRect b="0" l="0" r="0" t="0"/>
              </a:stretch>
            </a:blipFill>
            <a:ln>
              <a:noFill/>
            </a:ln>
          </p:spPr>
        </p:sp>
        <p:sp>
          <p:nvSpPr>
            <p:cNvPr id="848" name="Google Shape;848;p32"/>
            <p:cNvSpPr/>
            <p:nvPr/>
          </p:nvSpPr>
          <p:spPr>
            <a:xfrm>
              <a:off x="0" y="1355864"/>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20">
                <a:alphaModFix/>
              </a:blip>
              <a:stretch>
                <a:fillRect b="0" l="0" r="0" t="0"/>
              </a:stretch>
            </a:blipFill>
            <a:ln>
              <a:noFill/>
            </a:ln>
          </p:spPr>
        </p:sp>
        <p:sp>
          <p:nvSpPr>
            <p:cNvPr id="849" name="Google Shape;849;p32"/>
            <p:cNvSpPr/>
            <p:nvPr/>
          </p:nvSpPr>
          <p:spPr>
            <a:xfrm>
              <a:off x="0" y="9933092"/>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21">
                <a:alphaModFix/>
              </a:blip>
              <a:stretch>
                <a:fillRect b="0" l="0" r="0" t="0"/>
              </a:stretch>
            </a:blipFill>
            <a:ln>
              <a:noFill/>
            </a:ln>
          </p:spPr>
        </p:sp>
        <p:sp>
          <p:nvSpPr>
            <p:cNvPr id="850" name="Google Shape;850;p32"/>
            <p:cNvSpPr/>
            <p:nvPr/>
          </p:nvSpPr>
          <p:spPr>
            <a:xfrm>
              <a:off x="0" y="5981262"/>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22">
                <a:alphaModFix/>
              </a:blip>
              <a:stretch>
                <a:fillRect b="0" l="0" r="0" t="0"/>
              </a:stretch>
            </a:blipFill>
            <a:ln>
              <a:noFill/>
            </a:ln>
          </p:spPr>
        </p:sp>
        <p:sp>
          <p:nvSpPr>
            <p:cNvPr id="851" name="Google Shape;851;p32"/>
            <p:cNvSpPr/>
            <p:nvPr/>
          </p:nvSpPr>
          <p:spPr>
            <a:xfrm>
              <a:off x="0" y="0"/>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23">
                <a:alphaModFix/>
              </a:blip>
              <a:stretch>
                <a:fillRect b="0" l="0" r="0" t="0"/>
              </a:stretch>
            </a:blipFill>
            <a:ln>
              <a:noFill/>
            </a:ln>
          </p:spPr>
        </p:sp>
      </p:grpSp>
      <p:grpSp>
        <p:nvGrpSpPr>
          <p:cNvPr id="852" name="Google Shape;852;p32"/>
          <p:cNvGrpSpPr/>
          <p:nvPr/>
        </p:nvGrpSpPr>
        <p:grpSpPr>
          <a:xfrm>
            <a:off x="15942439" y="1065280"/>
            <a:ext cx="706620" cy="8156438"/>
            <a:chOff x="0" y="0"/>
            <a:chExt cx="942160" cy="10875252"/>
          </a:xfrm>
        </p:grpSpPr>
        <p:sp>
          <p:nvSpPr>
            <p:cNvPr id="853" name="Google Shape;853;p32"/>
            <p:cNvSpPr/>
            <p:nvPr/>
          </p:nvSpPr>
          <p:spPr>
            <a:xfrm>
              <a:off x="0" y="7865583"/>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24">
                <a:alphaModFix/>
              </a:blip>
              <a:stretch>
                <a:fillRect b="0" l="0" r="0" t="0"/>
              </a:stretch>
            </a:blipFill>
            <a:ln>
              <a:noFill/>
            </a:ln>
          </p:spPr>
        </p:sp>
        <p:sp>
          <p:nvSpPr>
            <p:cNvPr id="854" name="Google Shape;854;p32"/>
            <p:cNvSpPr/>
            <p:nvPr/>
          </p:nvSpPr>
          <p:spPr>
            <a:xfrm>
              <a:off x="0" y="5981262"/>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25">
                <a:alphaModFix/>
              </a:blip>
              <a:stretch>
                <a:fillRect b="0" l="0" r="0" t="0"/>
              </a:stretch>
            </a:blipFill>
            <a:ln>
              <a:noFill/>
            </a:ln>
          </p:spPr>
        </p:sp>
        <p:sp>
          <p:nvSpPr>
            <p:cNvPr id="855" name="Google Shape;855;p32"/>
            <p:cNvSpPr/>
            <p:nvPr/>
          </p:nvSpPr>
          <p:spPr>
            <a:xfrm>
              <a:off x="0" y="9933092"/>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26">
                <a:alphaModFix/>
              </a:blip>
              <a:stretch>
                <a:fillRect b="0" l="0" r="0" t="0"/>
              </a:stretch>
            </a:blipFill>
            <a:ln>
              <a:noFill/>
            </a:ln>
          </p:spPr>
        </p:sp>
        <p:sp>
          <p:nvSpPr>
            <p:cNvPr id="856" name="Google Shape;856;p32"/>
            <p:cNvSpPr/>
            <p:nvPr/>
          </p:nvSpPr>
          <p:spPr>
            <a:xfrm>
              <a:off x="0" y="2954118"/>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27">
                <a:alphaModFix/>
              </a:blip>
              <a:stretch>
                <a:fillRect b="0" l="0" r="0" t="0"/>
              </a:stretch>
            </a:blipFill>
            <a:ln>
              <a:noFill/>
            </a:ln>
          </p:spPr>
        </p:sp>
        <p:sp>
          <p:nvSpPr>
            <p:cNvPr id="857" name="Google Shape;857;p32"/>
            <p:cNvSpPr/>
            <p:nvPr/>
          </p:nvSpPr>
          <p:spPr>
            <a:xfrm>
              <a:off x="0" y="1355864"/>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28">
                <a:alphaModFix/>
              </a:blip>
              <a:stretch>
                <a:fillRect b="0" l="0" r="0" t="0"/>
              </a:stretch>
            </a:blipFill>
            <a:ln>
              <a:noFill/>
            </a:ln>
          </p:spPr>
        </p:sp>
        <p:sp>
          <p:nvSpPr>
            <p:cNvPr id="858" name="Google Shape;858;p32"/>
            <p:cNvSpPr/>
            <p:nvPr/>
          </p:nvSpPr>
          <p:spPr>
            <a:xfrm>
              <a:off x="0" y="4567286"/>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29">
                <a:alphaModFix/>
              </a:blip>
              <a:stretch>
                <a:fillRect b="0" l="0" r="0" t="0"/>
              </a:stretch>
            </a:blipFill>
            <a:ln>
              <a:noFill/>
            </a:ln>
          </p:spPr>
        </p:sp>
        <p:sp>
          <p:nvSpPr>
            <p:cNvPr id="859" name="Google Shape;859;p32"/>
            <p:cNvSpPr/>
            <p:nvPr/>
          </p:nvSpPr>
          <p:spPr>
            <a:xfrm>
              <a:off x="0" y="0"/>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30">
                <a:alphaModFix/>
              </a:blip>
              <a:stretch>
                <a:fillRect b="0" l="0" r="0" t="0"/>
              </a:stretch>
            </a:blipFill>
            <a:ln>
              <a:noFill/>
            </a:ln>
          </p:spPr>
        </p:sp>
      </p:grpSp>
      <p:grpSp>
        <p:nvGrpSpPr>
          <p:cNvPr id="860" name="Google Shape;860;p32"/>
          <p:cNvGrpSpPr/>
          <p:nvPr/>
        </p:nvGrpSpPr>
        <p:grpSpPr>
          <a:xfrm>
            <a:off x="14575145" y="1065280"/>
            <a:ext cx="706620" cy="8156438"/>
            <a:chOff x="0" y="0"/>
            <a:chExt cx="942160" cy="10875252"/>
          </a:xfrm>
        </p:grpSpPr>
        <p:sp>
          <p:nvSpPr>
            <p:cNvPr id="861" name="Google Shape;861;p32"/>
            <p:cNvSpPr/>
            <p:nvPr/>
          </p:nvSpPr>
          <p:spPr>
            <a:xfrm>
              <a:off x="0" y="4567286"/>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31">
                <a:alphaModFix/>
              </a:blip>
              <a:stretch>
                <a:fillRect b="0" l="0" r="0" t="0"/>
              </a:stretch>
            </a:blipFill>
            <a:ln>
              <a:noFill/>
            </a:ln>
          </p:spPr>
        </p:sp>
        <p:sp>
          <p:nvSpPr>
            <p:cNvPr id="862" name="Google Shape;862;p32"/>
            <p:cNvSpPr/>
            <p:nvPr/>
          </p:nvSpPr>
          <p:spPr>
            <a:xfrm>
              <a:off x="0" y="5981262"/>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32">
                <a:alphaModFix/>
              </a:blip>
              <a:stretch>
                <a:fillRect b="0" l="0" r="0" t="0"/>
              </a:stretch>
            </a:blipFill>
            <a:ln>
              <a:noFill/>
            </a:ln>
          </p:spPr>
        </p:sp>
        <p:sp>
          <p:nvSpPr>
            <p:cNvPr id="863" name="Google Shape;863;p32"/>
            <p:cNvSpPr/>
            <p:nvPr/>
          </p:nvSpPr>
          <p:spPr>
            <a:xfrm>
              <a:off x="0" y="9933092"/>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33">
                <a:alphaModFix/>
              </a:blip>
              <a:stretch>
                <a:fillRect b="0" l="0" r="0" t="0"/>
              </a:stretch>
            </a:blipFill>
            <a:ln>
              <a:noFill/>
            </a:ln>
          </p:spPr>
        </p:sp>
        <p:sp>
          <p:nvSpPr>
            <p:cNvPr id="864" name="Google Shape;864;p32"/>
            <p:cNvSpPr/>
            <p:nvPr/>
          </p:nvSpPr>
          <p:spPr>
            <a:xfrm>
              <a:off x="0" y="7865583"/>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34">
                <a:alphaModFix/>
              </a:blip>
              <a:stretch>
                <a:fillRect b="0" l="0" r="0" t="0"/>
              </a:stretch>
            </a:blipFill>
            <a:ln>
              <a:noFill/>
            </a:ln>
          </p:spPr>
        </p:sp>
        <p:sp>
          <p:nvSpPr>
            <p:cNvPr id="865" name="Google Shape;865;p32"/>
            <p:cNvSpPr/>
            <p:nvPr/>
          </p:nvSpPr>
          <p:spPr>
            <a:xfrm>
              <a:off x="0" y="1355864"/>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35">
                <a:alphaModFix/>
              </a:blip>
              <a:stretch>
                <a:fillRect b="0" l="0" r="0" t="0"/>
              </a:stretch>
            </a:blipFill>
            <a:ln>
              <a:noFill/>
            </a:ln>
          </p:spPr>
        </p:sp>
        <p:sp>
          <p:nvSpPr>
            <p:cNvPr id="866" name="Google Shape;866;p32"/>
            <p:cNvSpPr/>
            <p:nvPr/>
          </p:nvSpPr>
          <p:spPr>
            <a:xfrm>
              <a:off x="0" y="2954118"/>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36">
                <a:alphaModFix/>
              </a:blip>
              <a:stretch>
                <a:fillRect b="0" l="0" r="0" t="0"/>
              </a:stretch>
            </a:blipFill>
            <a:ln>
              <a:noFill/>
            </a:ln>
          </p:spPr>
        </p:sp>
        <p:sp>
          <p:nvSpPr>
            <p:cNvPr id="867" name="Google Shape;867;p32"/>
            <p:cNvSpPr/>
            <p:nvPr/>
          </p:nvSpPr>
          <p:spPr>
            <a:xfrm>
              <a:off x="0" y="0"/>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37">
                <a:alphaModFix/>
              </a:blip>
              <a:stretch>
                <a:fillRect b="0" l="0" r="0" t="0"/>
              </a:stretch>
            </a:blipFill>
            <a:ln>
              <a:noFill/>
            </a:ln>
          </p:spPr>
        </p:sp>
      </p:grpSp>
      <p:grpSp>
        <p:nvGrpSpPr>
          <p:cNvPr id="868" name="Google Shape;868;p32"/>
          <p:cNvGrpSpPr/>
          <p:nvPr/>
        </p:nvGrpSpPr>
        <p:grpSpPr>
          <a:xfrm>
            <a:off x="10365136" y="1065280"/>
            <a:ext cx="706620" cy="8156438"/>
            <a:chOff x="0" y="0"/>
            <a:chExt cx="942160" cy="10875252"/>
          </a:xfrm>
        </p:grpSpPr>
        <p:sp>
          <p:nvSpPr>
            <p:cNvPr id="869" name="Google Shape;869;p32"/>
            <p:cNvSpPr/>
            <p:nvPr/>
          </p:nvSpPr>
          <p:spPr>
            <a:xfrm>
              <a:off x="0" y="5981262"/>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38">
                <a:alphaModFix/>
              </a:blip>
              <a:stretch>
                <a:fillRect b="0" l="0" r="0" t="0"/>
              </a:stretch>
            </a:blipFill>
            <a:ln>
              <a:noFill/>
            </a:ln>
          </p:spPr>
        </p:sp>
        <p:sp>
          <p:nvSpPr>
            <p:cNvPr id="870" name="Google Shape;870;p32"/>
            <p:cNvSpPr/>
            <p:nvPr/>
          </p:nvSpPr>
          <p:spPr>
            <a:xfrm>
              <a:off x="0" y="2954118"/>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39">
                <a:alphaModFix/>
              </a:blip>
              <a:stretch>
                <a:fillRect b="0" l="0" r="0" t="0"/>
              </a:stretch>
            </a:blipFill>
            <a:ln>
              <a:noFill/>
            </a:ln>
          </p:spPr>
        </p:sp>
        <p:sp>
          <p:nvSpPr>
            <p:cNvPr id="871" name="Google Shape;871;p32"/>
            <p:cNvSpPr/>
            <p:nvPr/>
          </p:nvSpPr>
          <p:spPr>
            <a:xfrm>
              <a:off x="0" y="7865583"/>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40">
                <a:alphaModFix/>
              </a:blip>
              <a:stretch>
                <a:fillRect b="0" l="0" r="0" t="0"/>
              </a:stretch>
            </a:blipFill>
            <a:ln>
              <a:noFill/>
            </a:ln>
          </p:spPr>
        </p:sp>
        <p:sp>
          <p:nvSpPr>
            <p:cNvPr id="872" name="Google Shape;872;p32"/>
            <p:cNvSpPr/>
            <p:nvPr/>
          </p:nvSpPr>
          <p:spPr>
            <a:xfrm>
              <a:off x="0" y="4567286"/>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41">
                <a:alphaModFix/>
              </a:blip>
              <a:stretch>
                <a:fillRect b="0" l="0" r="0" t="0"/>
              </a:stretch>
            </a:blipFill>
            <a:ln>
              <a:noFill/>
            </a:ln>
          </p:spPr>
        </p:sp>
        <p:sp>
          <p:nvSpPr>
            <p:cNvPr id="873" name="Google Shape;873;p32"/>
            <p:cNvSpPr/>
            <p:nvPr/>
          </p:nvSpPr>
          <p:spPr>
            <a:xfrm>
              <a:off x="0" y="9933092"/>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42">
                <a:alphaModFix/>
              </a:blip>
              <a:stretch>
                <a:fillRect b="0" l="0" r="0" t="0"/>
              </a:stretch>
            </a:blipFill>
            <a:ln>
              <a:noFill/>
            </a:ln>
          </p:spPr>
        </p:sp>
        <p:sp>
          <p:nvSpPr>
            <p:cNvPr id="874" name="Google Shape;874;p32"/>
            <p:cNvSpPr/>
            <p:nvPr/>
          </p:nvSpPr>
          <p:spPr>
            <a:xfrm>
              <a:off x="0" y="1355864"/>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43">
                <a:alphaModFix/>
              </a:blip>
              <a:stretch>
                <a:fillRect b="0" l="0" r="0" t="0"/>
              </a:stretch>
            </a:blipFill>
            <a:ln>
              <a:noFill/>
            </a:ln>
          </p:spPr>
        </p:sp>
        <p:sp>
          <p:nvSpPr>
            <p:cNvPr id="875" name="Google Shape;875;p32"/>
            <p:cNvSpPr/>
            <p:nvPr/>
          </p:nvSpPr>
          <p:spPr>
            <a:xfrm>
              <a:off x="0" y="0"/>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44">
                <a:alphaModFix/>
              </a:blip>
              <a:stretch>
                <a:fillRect b="0" l="0" r="0" t="0"/>
              </a:stretch>
            </a:blipFill>
            <a:ln>
              <a:noFill/>
            </a:ln>
          </p:spPr>
        </p:sp>
      </p:grpSp>
      <p:grpSp>
        <p:nvGrpSpPr>
          <p:cNvPr id="876" name="Google Shape;876;p32"/>
          <p:cNvGrpSpPr/>
          <p:nvPr/>
        </p:nvGrpSpPr>
        <p:grpSpPr>
          <a:xfrm>
            <a:off x="11757915" y="1065280"/>
            <a:ext cx="789260" cy="8156438"/>
            <a:chOff x="0" y="0"/>
            <a:chExt cx="1052347" cy="10875252"/>
          </a:xfrm>
        </p:grpSpPr>
        <p:sp>
          <p:nvSpPr>
            <p:cNvPr id="877" name="Google Shape;877;p32"/>
            <p:cNvSpPr/>
            <p:nvPr/>
          </p:nvSpPr>
          <p:spPr>
            <a:xfrm>
              <a:off x="0" y="7865583"/>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45">
                <a:alphaModFix/>
              </a:blip>
              <a:stretch>
                <a:fillRect b="0" l="0" r="0" t="0"/>
              </a:stretch>
            </a:blipFill>
            <a:ln>
              <a:noFill/>
            </a:ln>
          </p:spPr>
        </p:sp>
        <p:sp>
          <p:nvSpPr>
            <p:cNvPr id="878" name="Google Shape;878;p32"/>
            <p:cNvSpPr/>
            <p:nvPr/>
          </p:nvSpPr>
          <p:spPr>
            <a:xfrm>
              <a:off x="0" y="9933092"/>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46">
                <a:alphaModFix/>
              </a:blip>
              <a:stretch>
                <a:fillRect b="0" l="0" r="0" t="0"/>
              </a:stretch>
            </a:blipFill>
            <a:ln>
              <a:noFill/>
            </a:ln>
          </p:spPr>
        </p:sp>
        <p:sp>
          <p:nvSpPr>
            <p:cNvPr id="879" name="Google Shape;879;p32"/>
            <p:cNvSpPr/>
            <p:nvPr/>
          </p:nvSpPr>
          <p:spPr>
            <a:xfrm>
              <a:off x="0" y="1355864"/>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47">
                <a:alphaModFix/>
              </a:blip>
              <a:stretch>
                <a:fillRect b="0" l="0" r="0" t="0"/>
              </a:stretch>
            </a:blipFill>
            <a:ln>
              <a:noFill/>
            </a:ln>
          </p:spPr>
        </p:sp>
        <p:sp>
          <p:nvSpPr>
            <p:cNvPr id="880" name="Google Shape;880;p32"/>
            <p:cNvSpPr/>
            <p:nvPr/>
          </p:nvSpPr>
          <p:spPr>
            <a:xfrm>
              <a:off x="0" y="4567286"/>
              <a:ext cx="942160" cy="942160"/>
            </a:xfrm>
            <a:custGeom>
              <a:rect b="b" l="l" r="r" t="t"/>
              <a:pathLst>
                <a:path extrusionOk="0" h="942160" w="942160">
                  <a:moveTo>
                    <a:pt x="0" y="0"/>
                  </a:moveTo>
                  <a:lnTo>
                    <a:pt x="942160" y="0"/>
                  </a:lnTo>
                  <a:lnTo>
                    <a:pt x="942160" y="942161"/>
                  </a:lnTo>
                  <a:lnTo>
                    <a:pt x="0" y="942161"/>
                  </a:lnTo>
                  <a:lnTo>
                    <a:pt x="0" y="0"/>
                  </a:lnTo>
                  <a:close/>
                </a:path>
              </a:pathLst>
            </a:custGeom>
            <a:blipFill rotWithShape="1">
              <a:blip r:embed="rId48">
                <a:alphaModFix/>
              </a:blip>
              <a:stretch>
                <a:fillRect b="0" l="0" r="0" t="0"/>
              </a:stretch>
            </a:blipFill>
            <a:ln>
              <a:noFill/>
            </a:ln>
          </p:spPr>
        </p:sp>
        <p:sp>
          <p:nvSpPr>
            <p:cNvPr id="881" name="Google Shape;881;p32"/>
            <p:cNvSpPr/>
            <p:nvPr/>
          </p:nvSpPr>
          <p:spPr>
            <a:xfrm>
              <a:off x="0" y="2954118"/>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49">
                <a:alphaModFix/>
              </a:blip>
              <a:stretch>
                <a:fillRect b="0" l="0" r="0" t="0"/>
              </a:stretch>
            </a:blipFill>
            <a:ln>
              <a:noFill/>
            </a:ln>
          </p:spPr>
        </p:sp>
        <p:sp>
          <p:nvSpPr>
            <p:cNvPr id="882" name="Google Shape;882;p32"/>
            <p:cNvSpPr/>
            <p:nvPr/>
          </p:nvSpPr>
          <p:spPr>
            <a:xfrm>
              <a:off x="0" y="5981262"/>
              <a:ext cx="942160" cy="942160"/>
            </a:xfrm>
            <a:custGeom>
              <a:rect b="b" l="l" r="r" t="t"/>
              <a:pathLst>
                <a:path extrusionOk="0" h="942160" w="942160">
                  <a:moveTo>
                    <a:pt x="0" y="0"/>
                  </a:moveTo>
                  <a:lnTo>
                    <a:pt x="942160" y="0"/>
                  </a:lnTo>
                  <a:lnTo>
                    <a:pt x="942160" y="942160"/>
                  </a:lnTo>
                  <a:lnTo>
                    <a:pt x="0" y="942160"/>
                  </a:lnTo>
                  <a:lnTo>
                    <a:pt x="0" y="0"/>
                  </a:lnTo>
                  <a:close/>
                </a:path>
              </a:pathLst>
            </a:custGeom>
            <a:blipFill rotWithShape="1">
              <a:blip r:embed="rId50">
                <a:alphaModFix/>
              </a:blip>
              <a:stretch>
                <a:fillRect b="0" l="0" r="0" t="0"/>
              </a:stretch>
            </a:blipFill>
            <a:ln>
              <a:noFill/>
            </a:ln>
          </p:spPr>
        </p:sp>
        <p:sp>
          <p:nvSpPr>
            <p:cNvPr id="883" name="Google Shape;883;p32"/>
            <p:cNvSpPr/>
            <p:nvPr/>
          </p:nvSpPr>
          <p:spPr>
            <a:xfrm>
              <a:off x="0" y="0"/>
              <a:ext cx="1052347" cy="1052347"/>
            </a:xfrm>
            <a:custGeom>
              <a:rect b="b" l="l" r="r" t="t"/>
              <a:pathLst>
                <a:path extrusionOk="0" h="1052347" w="1052347">
                  <a:moveTo>
                    <a:pt x="0" y="0"/>
                  </a:moveTo>
                  <a:lnTo>
                    <a:pt x="1052347" y="0"/>
                  </a:lnTo>
                  <a:lnTo>
                    <a:pt x="1052347" y="1052347"/>
                  </a:lnTo>
                  <a:lnTo>
                    <a:pt x="0" y="1052347"/>
                  </a:lnTo>
                  <a:lnTo>
                    <a:pt x="0" y="0"/>
                  </a:lnTo>
                  <a:close/>
                </a:path>
              </a:pathLst>
            </a:custGeom>
            <a:blipFill rotWithShape="1">
              <a:blip r:embed="rId51">
                <a:alphaModFix/>
              </a:blip>
              <a:stretch>
                <a:fillRect b="0" l="0" r="0" t="0"/>
              </a:stretch>
            </a:blipFill>
            <a:ln>
              <a:noFill/>
            </a:ln>
          </p:spPr>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2CA8"/>
        </a:solidFill>
      </p:bgPr>
    </p:bg>
    <p:spTree>
      <p:nvGrpSpPr>
        <p:cNvPr id="887" name="Shape 887"/>
        <p:cNvGrpSpPr/>
        <p:nvPr/>
      </p:nvGrpSpPr>
      <p:grpSpPr>
        <a:xfrm>
          <a:off x="0" y="0"/>
          <a:ext cx="0" cy="0"/>
          <a:chOff x="0" y="0"/>
          <a:chExt cx="0" cy="0"/>
        </a:xfrm>
      </p:grpSpPr>
      <p:sp>
        <p:nvSpPr>
          <p:cNvPr id="888" name="Google Shape;888;p33"/>
          <p:cNvSpPr txBox="1"/>
          <p:nvPr/>
        </p:nvSpPr>
        <p:spPr>
          <a:xfrm>
            <a:off x="5280936" y="1195181"/>
            <a:ext cx="7726128" cy="102911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690" u="none" cap="none" strike="noStrike">
                <a:solidFill>
                  <a:srgbClr val="FFFFFF"/>
                </a:solidFill>
                <a:latin typeface="Arial"/>
                <a:ea typeface="Arial"/>
                <a:cs typeface="Arial"/>
                <a:sym typeface="Arial"/>
              </a:rPr>
              <a:t>Credits</a:t>
            </a:r>
            <a:endParaRPr/>
          </a:p>
        </p:txBody>
      </p:sp>
      <p:sp>
        <p:nvSpPr>
          <p:cNvPr id="889" name="Google Shape;889;p33"/>
          <p:cNvSpPr txBox="1"/>
          <p:nvPr/>
        </p:nvSpPr>
        <p:spPr>
          <a:xfrm>
            <a:off x="3143698" y="5102950"/>
            <a:ext cx="11810379" cy="1380490"/>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US" sz="42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890" name="Google Shape;890;p33"/>
          <p:cNvSpPr txBox="1"/>
          <p:nvPr/>
        </p:nvSpPr>
        <p:spPr>
          <a:xfrm>
            <a:off x="2818025" y="7261888"/>
            <a:ext cx="12651949" cy="84772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FFFFFF"/>
                </a:solidFill>
                <a:latin typeface="Arial"/>
                <a:ea typeface="Arial"/>
                <a:cs typeface="Arial"/>
                <a:sym typeface="Arial"/>
              </a:rPr>
              <a:t>SlidesCarnival for the presentation template</a:t>
            </a:r>
            <a:endParaRPr/>
          </a:p>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Pexels for the photos</a:t>
            </a:r>
            <a:endParaRPr/>
          </a:p>
        </p:txBody>
      </p:sp>
      <p:sp>
        <p:nvSpPr>
          <p:cNvPr id="891" name="Google Shape;891;p33"/>
          <p:cNvSpPr txBox="1"/>
          <p:nvPr/>
        </p:nvSpPr>
        <p:spPr>
          <a:xfrm>
            <a:off x="2818025" y="8700163"/>
            <a:ext cx="12651949" cy="5556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Happy designing! </a:t>
            </a:r>
            <a:endParaRPr/>
          </a:p>
        </p:txBody>
      </p:sp>
      <p:sp>
        <p:nvSpPr>
          <p:cNvPr id="892" name="Google Shape;892;p33"/>
          <p:cNvSpPr/>
          <p:nvPr/>
        </p:nvSpPr>
        <p:spPr>
          <a:xfrm rot="-2699999">
            <a:off x="-5980271" y="-4684086"/>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sp>
        <p:nvSpPr>
          <p:cNvPr id="893" name="Google Shape;893;p33"/>
          <p:cNvSpPr/>
          <p:nvPr/>
        </p:nvSpPr>
        <p:spPr>
          <a:xfrm rot="7807243">
            <a:off x="12174648" y="3823790"/>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grpSp>
        <p:nvGrpSpPr>
          <p:cNvPr id="894" name="Google Shape;894;p33"/>
          <p:cNvGrpSpPr/>
          <p:nvPr/>
        </p:nvGrpSpPr>
        <p:grpSpPr>
          <a:xfrm>
            <a:off x="14016565" y="1183600"/>
            <a:ext cx="1875026" cy="1989564"/>
            <a:chOff x="0" y="-122432"/>
            <a:chExt cx="2500034" cy="2652752"/>
          </a:xfrm>
        </p:grpSpPr>
        <p:grpSp>
          <p:nvGrpSpPr>
            <p:cNvPr id="895" name="Google Shape;895;p33"/>
            <p:cNvGrpSpPr/>
            <p:nvPr/>
          </p:nvGrpSpPr>
          <p:grpSpPr>
            <a:xfrm>
              <a:off x="487115" y="682524"/>
              <a:ext cx="2012919" cy="1847796"/>
              <a:chOff x="0" y="-47625"/>
              <a:chExt cx="812800" cy="746125"/>
            </a:xfrm>
          </p:grpSpPr>
          <p:sp>
            <p:nvSpPr>
              <p:cNvPr id="896" name="Google Shape;896;p3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897" name="Google Shape;897;p3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8" name="Google Shape;898;p33"/>
            <p:cNvGrpSpPr/>
            <p:nvPr/>
          </p:nvGrpSpPr>
          <p:grpSpPr>
            <a:xfrm>
              <a:off x="0" y="-122432"/>
              <a:ext cx="2089507" cy="1918102"/>
              <a:chOff x="0" y="-47625"/>
              <a:chExt cx="812800" cy="746125"/>
            </a:xfrm>
          </p:grpSpPr>
          <p:sp>
            <p:nvSpPr>
              <p:cNvPr id="899" name="Google Shape;899;p3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900" name="Google Shape;900;p3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901" name="Google Shape;901;p33"/>
          <p:cNvGrpSpPr/>
          <p:nvPr/>
        </p:nvGrpSpPr>
        <p:grpSpPr>
          <a:xfrm>
            <a:off x="1970138" y="7409864"/>
            <a:ext cx="944194" cy="1006949"/>
            <a:chOff x="0" y="-60012"/>
            <a:chExt cx="1258926" cy="1342599"/>
          </a:xfrm>
        </p:grpSpPr>
        <p:grpSp>
          <p:nvGrpSpPr>
            <p:cNvPr id="902" name="Google Shape;902;p33"/>
            <p:cNvGrpSpPr/>
            <p:nvPr/>
          </p:nvGrpSpPr>
          <p:grpSpPr>
            <a:xfrm>
              <a:off x="260659" y="366210"/>
              <a:ext cx="998267" cy="916377"/>
              <a:chOff x="0" y="-47625"/>
              <a:chExt cx="812800" cy="746125"/>
            </a:xfrm>
          </p:grpSpPr>
          <p:sp>
            <p:nvSpPr>
              <p:cNvPr id="903" name="Google Shape;903;p3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904" name="Google Shape;904;p3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5" name="Google Shape;905;p33"/>
            <p:cNvGrpSpPr/>
            <p:nvPr/>
          </p:nvGrpSpPr>
          <p:grpSpPr>
            <a:xfrm>
              <a:off x="0" y="-60012"/>
              <a:ext cx="1024208" cy="940191"/>
              <a:chOff x="0" y="-47625"/>
              <a:chExt cx="812800" cy="746125"/>
            </a:xfrm>
          </p:grpSpPr>
          <p:sp>
            <p:nvSpPr>
              <p:cNvPr id="906" name="Google Shape;906;p3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907" name="Google Shape;907;p33"/>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908" name="Google Shape;908;p33"/>
          <p:cNvPicPr preferRelativeResize="0"/>
          <p:nvPr/>
        </p:nvPicPr>
        <p:blipFill>
          <a:blip r:embed="rId4">
            <a:alphaModFix/>
          </a:blip>
          <a:stretch>
            <a:fillRect/>
          </a:stretch>
        </p:blipFill>
        <p:spPr>
          <a:xfrm>
            <a:off x="5931100" y="2799850"/>
            <a:ext cx="6425800" cy="162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193" name="Shape 193"/>
        <p:cNvGrpSpPr/>
        <p:nvPr/>
      </p:nvGrpSpPr>
      <p:grpSpPr>
        <a:xfrm>
          <a:off x="0" y="0"/>
          <a:ext cx="0" cy="0"/>
          <a:chOff x="0" y="0"/>
          <a:chExt cx="0" cy="0"/>
        </a:xfrm>
      </p:grpSpPr>
      <p:grpSp>
        <p:nvGrpSpPr>
          <p:cNvPr id="194" name="Google Shape;194;p15"/>
          <p:cNvGrpSpPr/>
          <p:nvPr/>
        </p:nvGrpSpPr>
        <p:grpSpPr>
          <a:xfrm>
            <a:off x="11818761" y="6815512"/>
            <a:ext cx="3794400" cy="1593659"/>
            <a:chOff x="0" y="0"/>
            <a:chExt cx="5059200" cy="2124879"/>
          </a:xfrm>
        </p:grpSpPr>
        <p:sp>
          <p:nvSpPr>
            <p:cNvPr id="195" name="Google Shape;195;p15"/>
            <p:cNvSpPr txBox="1"/>
            <p:nvPr/>
          </p:nvSpPr>
          <p:spPr>
            <a:xfrm>
              <a:off x="0" y="0"/>
              <a:ext cx="50592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About Us</a:t>
              </a:r>
              <a:endParaRPr b="1">
                <a:latin typeface="Open Sans"/>
                <a:ea typeface="Open Sans"/>
                <a:cs typeface="Open Sans"/>
                <a:sym typeface="Open Sans"/>
              </a:endParaRPr>
            </a:p>
          </p:txBody>
        </p:sp>
        <p:sp>
          <p:nvSpPr>
            <p:cNvPr id="196" name="Google Shape;196;p15"/>
            <p:cNvSpPr txBox="1"/>
            <p:nvPr/>
          </p:nvSpPr>
          <p:spPr>
            <a:xfrm>
              <a:off x="325603" y="1065879"/>
              <a:ext cx="44082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grpSp>
      <p:sp>
        <p:nvSpPr>
          <p:cNvPr id="197" name="Google Shape;197;p15"/>
          <p:cNvSpPr txBox="1"/>
          <p:nvPr/>
        </p:nvSpPr>
        <p:spPr>
          <a:xfrm>
            <a:off x="890224" y="1038225"/>
            <a:ext cx="16507551" cy="1323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800" u="none" cap="none" strike="noStrike">
                <a:solidFill>
                  <a:srgbClr val="69F3C2"/>
                </a:solidFill>
                <a:latin typeface="Montserrat SemiBold"/>
                <a:ea typeface="Montserrat SemiBold"/>
                <a:cs typeface="Montserrat SemiBold"/>
                <a:sym typeface="Montserrat SemiBold"/>
              </a:rPr>
              <a:t>Table Of Contents</a:t>
            </a:r>
            <a:endParaRPr/>
          </a:p>
        </p:txBody>
      </p:sp>
      <p:sp>
        <p:nvSpPr>
          <p:cNvPr id="198" name="Google Shape;198;p15"/>
          <p:cNvSpPr/>
          <p:nvPr/>
        </p:nvSpPr>
        <p:spPr>
          <a:xfrm rot="-3278844">
            <a:off x="-7521576" y="-46840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199" name="Google Shape;199;p15"/>
          <p:cNvSpPr/>
          <p:nvPr/>
        </p:nvSpPr>
        <p:spPr>
          <a:xfrm rot="7599151">
            <a:off x="12214224" y="426586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grpSp>
        <p:nvGrpSpPr>
          <p:cNvPr id="200" name="Google Shape;200;p15"/>
          <p:cNvGrpSpPr/>
          <p:nvPr/>
        </p:nvGrpSpPr>
        <p:grpSpPr>
          <a:xfrm>
            <a:off x="2356457" y="3389467"/>
            <a:ext cx="3496156" cy="3027514"/>
            <a:chOff x="0" y="0"/>
            <a:chExt cx="4661542" cy="4036685"/>
          </a:xfrm>
        </p:grpSpPr>
        <p:sp>
          <p:nvSpPr>
            <p:cNvPr id="201" name="Google Shape;201;p15"/>
            <p:cNvSpPr/>
            <p:nvPr/>
          </p:nvSpPr>
          <p:spPr>
            <a:xfrm>
              <a:off x="0" y="0"/>
              <a:ext cx="4661542" cy="4036685"/>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69F3C2"/>
            </a:solidFill>
            <a:ln cap="flat" cmpd="sng" w="12700">
              <a:solidFill>
                <a:srgbClr val="000000"/>
              </a:solidFill>
              <a:prstDash val="solid"/>
              <a:round/>
              <a:headEnd len="sm" w="sm" type="none"/>
              <a:tailEnd len="sm" w="sm" type="none"/>
            </a:ln>
          </p:spPr>
        </p:sp>
        <p:sp>
          <p:nvSpPr>
            <p:cNvPr id="202" name="Google Shape;202;p15"/>
            <p:cNvSpPr/>
            <p:nvPr/>
          </p:nvSpPr>
          <p:spPr>
            <a:xfrm>
              <a:off x="328910" y="284821"/>
              <a:ext cx="4003722" cy="3467042"/>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FFFFFF"/>
            </a:solidFill>
            <a:ln cap="flat" cmpd="sng" w="12700">
              <a:solidFill>
                <a:srgbClr val="000000"/>
              </a:solidFill>
              <a:prstDash val="solid"/>
              <a:round/>
              <a:headEnd len="sm" w="sm" type="none"/>
              <a:tailEnd len="sm" w="sm" type="none"/>
            </a:ln>
          </p:spPr>
        </p:sp>
      </p:grpSp>
      <p:grpSp>
        <p:nvGrpSpPr>
          <p:cNvPr id="203" name="Google Shape;203;p15"/>
          <p:cNvGrpSpPr/>
          <p:nvPr/>
        </p:nvGrpSpPr>
        <p:grpSpPr>
          <a:xfrm>
            <a:off x="7087609" y="3389467"/>
            <a:ext cx="3496156" cy="3027514"/>
            <a:chOff x="0" y="0"/>
            <a:chExt cx="4661542" cy="4036685"/>
          </a:xfrm>
        </p:grpSpPr>
        <p:sp>
          <p:nvSpPr>
            <p:cNvPr id="204" name="Google Shape;204;p15"/>
            <p:cNvSpPr/>
            <p:nvPr/>
          </p:nvSpPr>
          <p:spPr>
            <a:xfrm>
              <a:off x="0" y="0"/>
              <a:ext cx="4661542" cy="4036685"/>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69F3C2"/>
            </a:solidFill>
            <a:ln cap="flat" cmpd="sng" w="12700">
              <a:solidFill>
                <a:srgbClr val="000000"/>
              </a:solidFill>
              <a:prstDash val="solid"/>
              <a:round/>
              <a:headEnd len="sm" w="sm" type="none"/>
              <a:tailEnd len="sm" w="sm" type="none"/>
            </a:ln>
          </p:spPr>
        </p:sp>
        <p:sp>
          <p:nvSpPr>
            <p:cNvPr id="205" name="Google Shape;205;p15"/>
            <p:cNvSpPr/>
            <p:nvPr/>
          </p:nvSpPr>
          <p:spPr>
            <a:xfrm>
              <a:off x="328910" y="284821"/>
              <a:ext cx="4003722" cy="3467042"/>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FFFFFF"/>
            </a:solidFill>
            <a:ln cap="flat" cmpd="sng" w="12700">
              <a:solidFill>
                <a:srgbClr val="000000"/>
              </a:solidFill>
              <a:prstDash val="solid"/>
              <a:round/>
              <a:headEnd len="sm" w="sm" type="none"/>
              <a:tailEnd len="sm" w="sm" type="none"/>
            </a:ln>
          </p:spPr>
        </p:sp>
      </p:grpSp>
      <p:grpSp>
        <p:nvGrpSpPr>
          <p:cNvPr id="206" name="Google Shape;206;p15"/>
          <p:cNvGrpSpPr/>
          <p:nvPr/>
        </p:nvGrpSpPr>
        <p:grpSpPr>
          <a:xfrm>
            <a:off x="11818761" y="3389467"/>
            <a:ext cx="3496156" cy="3027514"/>
            <a:chOff x="0" y="0"/>
            <a:chExt cx="4661542" cy="4036685"/>
          </a:xfrm>
        </p:grpSpPr>
        <p:sp>
          <p:nvSpPr>
            <p:cNvPr id="207" name="Google Shape;207;p15"/>
            <p:cNvSpPr/>
            <p:nvPr/>
          </p:nvSpPr>
          <p:spPr>
            <a:xfrm>
              <a:off x="0" y="0"/>
              <a:ext cx="4661542" cy="4036685"/>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69F3C2"/>
            </a:solidFill>
            <a:ln cap="flat" cmpd="sng" w="12700">
              <a:solidFill>
                <a:srgbClr val="000000"/>
              </a:solidFill>
              <a:prstDash val="solid"/>
              <a:round/>
              <a:headEnd len="sm" w="sm" type="none"/>
              <a:tailEnd len="sm" w="sm" type="none"/>
            </a:ln>
          </p:spPr>
        </p:sp>
        <p:sp>
          <p:nvSpPr>
            <p:cNvPr id="208" name="Google Shape;208;p15"/>
            <p:cNvSpPr/>
            <p:nvPr/>
          </p:nvSpPr>
          <p:spPr>
            <a:xfrm>
              <a:off x="328910" y="284821"/>
              <a:ext cx="4003722" cy="3467042"/>
            </a:xfrm>
            <a:custGeom>
              <a:rect b="b" l="l" r="r" t="t"/>
              <a:pathLst>
                <a:path extrusionOk="0" h="3708400" w="4282440">
                  <a:moveTo>
                    <a:pt x="3211830" y="0"/>
                  </a:moveTo>
                  <a:lnTo>
                    <a:pt x="1070610" y="0"/>
                  </a:lnTo>
                  <a:lnTo>
                    <a:pt x="0" y="1854200"/>
                  </a:lnTo>
                  <a:lnTo>
                    <a:pt x="1070610" y="3708400"/>
                  </a:lnTo>
                  <a:lnTo>
                    <a:pt x="3211830" y="3708400"/>
                  </a:lnTo>
                  <a:lnTo>
                    <a:pt x="4282440" y="1854200"/>
                  </a:lnTo>
                  <a:close/>
                </a:path>
              </a:pathLst>
            </a:custGeom>
            <a:solidFill>
              <a:srgbClr val="FFFFFF"/>
            </a:solidFill>
            <a:ln cap="flat" cmpd="sng" w="12700">
              <a:solidFill>
                <a:srgbClr val="000000"/>
              </a:solidFill>
              <a:prstDash val="solid"/>
              <a:round/>
              <a:headEnd len="sm" w="sm" type="none"/>
              <a:tailEnd len="sm" w="sm" type="none"/>
            </a:ln>
          </p:spPr>
        </p:sp>
      </p:grpSp>
      <p:sp>
        <p:nvSpPr>
          <p:cNvPr id="209" name="Google Shape;209;p15"/>
          <p:cNvSpPr/>
          <p:nvPr/>
        </p:nvSpPr>
        <p:spPr>
          <a:xfrm>
            <a:off x="3346508" y="4145197"/>
            <a:ext cx="1443419" cy="1443419"/>
          </a:xfrm>
          <a:custGeom>
            <a:rect b="b" l="l" r="r" t="t"/>
            <a:pathLst>
              <a:path extrusionOk="0" h="1443419" w="1443419">
                <a:moveTo>
                  <a:pt x="0" y="0"/>
                </a:moveTo>
                <a:lnTo>
                  <a:pt x="1443420" y="0"/>
                </a:lnTo>
                <a:lnTo>
                  <a:pt x="1443420" y="1443419"/>
                </a:lnTo>
                <a:lnTo>
                  <a:pt x="0" y="1443419"/>
                </a:lnTo>
                <a:lnTo>
                  <a:pt x="0" y="0"/>
                </a:lnTo>
                <a:close/>
              </a:path>
            </a:pathLst>
          </a:custGeom>
          <a:blipFill rotWithShape="1">
            <a:blip r:embed="rId4">
              <a:alphaModFix/>
            </a:blip>
            <a:stretch>
              <a:fillRect b="0" l="0" r="0" t="0"/>
            </a:stretch>
          </a:blipFill>
          <a:ln>
            <a:noFill/>
          </a:ln>
        </p:spPr>
      </p:sp>
      <p:sp>
        <p:nvSpPr>
          <p:cNvPr id="210" name="Google Shape;210;p15"/>
          <p:cNvSpPr/>
          <p:nvPr/>
        </p:nvSpPr>
        <p:spPr>
          <a:xfrm>
            <a:off x="8113978" y="4145197"/>
            <a:ext cx="1443419" cy="1443419"/>
          </a:xfrm>
          <a:custGeom>
            <a:rect b="b" l="l" r="r" t="t"/>
            <a:pathLst>
              <a:path extrusionOk="0" h="1443419" w="1443419">
                <a:moveTo>
                  <a:pt x="0" y="0"/>
                </a:moveTo>
                <a:lnTo>
                  <a:pt x="1443419" y="0"/>
                </a:lnTo>
                <a:lnTo>
                  <a:pt x="1443419" y="1443419"/>
                </a:lnTo>
                <a:lnTo>
                  <a:pt x="0" y="1443419"/>
                </a:lnTo>
                <a:lnTo>
                  <a:pt x="0" y="0"/>
                </a:lnTo>
                <a:close/>
              </a:path>
            </a:pathLst>
          </a:custGeom>
          <a:blipFill rotWithShape="1">
            <a:blip r:embed="rId5">
              <a:alphaModFix/>
            </a:blip>
            <a:stretch>
              <a:fillRect b="0" l="0" r="0" t="0"/>
            </a:stretch>
          </a:blipFill>
          <a:ln>
            <a:noFill/>
          </a:ln>
        </p:spPr>
      </p:sp>
      <p:sp>
        <p:nvSpPr>
          <p:cNvPr id="211" name="Google Shape;211;p15"/>
          <p:cNvSpPr/>
          <p:nvPr/>
        </p:nvSpPr>
        <p:spPr>
          <a:xfrm>
            <a:off x="12596797" y="3994495"/>
            <a:ext cx="1744824" cy="1744824"/>
          </a:xfrm>
          <a:custGeom>
            <a:rect b="b" l="l" r="r" t="t"/>
            <a:pathLst>
              <a:path extrusionOk="0" h="1744824" w="1744824">
                <a:moveTo>
                  <a:pt x="0" y="0"/>
                </a:moveTo>
                <a:lnTo>
                  <a:pt x="1744824" y="0"/>
                </a:lnTo>
                <a:lnTo>
                  <a:pt x="1744824" y="1744823"/>
                </a:lnTo>
                <a:lnTo>
                  <a:pt x="0" y="1744823"/>
                </a:lnTo>
                <a:lnTo>
                  <a:pt x="0" y="0"/>
                </a:lnTo>
                <a:close/>
              </a:path>
            </a:pathLst>
          </a:custGeom>
          <a:blipFill rotWithShape="1">
            <a:blip r:embed="rId6">
              <a:alphaModFix/>
            </a:blip>
            <a:stretch>
              <a:fillRect b="0" l="0" r="0" t="0"/>
            </a:stretch>
          </a:blipFill>
          <a:ln>
            <a:noFill/>
          </a:ln>
        </p:spPr>
      </p:sp>
      <p:grpSp>
        <p:nvGrpSpPr>
          <p:cNvPr id="212" name="Google Shape;212;p15"/>
          <p:cNvGrpSpPr/>
          <p:nvPr/>
        </p:nvGrpSpPr>
        <p:grpSpPr>
          <a:xfrm>
            <a:off x="7182651" y="6815512"/>
            <a:ext cx="3306151" cy="1593659"/>
            <a:chOff x="0" y="0"/>
            <a:chExt cx="4408200" cy="2124879"/>
          </a:xfrm>
        </p:grpSpPr>
        <p:sp>
          <p:nvSpPr>
            <p:cNvPr id="213" name="Google Shape;213;p15"/>
            <p:cNvSpPr txBox="1"/>
            <p:nvPr/>
          </p:nvSpPr>
          <p:spPr>
            <a:xfrm>
              <a:off x="0" y="0"/>
              <a:ext cx="44082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Our Process</a:t>
              </a:r>
              <a:endParaRPr b="1">
                <a:latin typeface="Open Sans"/>
                <a:ea typeface="Open Sans"/>
                <a:cs typeface="Open Sans"/>
                <a:sym typeface="Open Sans"/>
              </a:endParaRPr>
            </a:p>
          </p:txBody>
        </p:sp>
        <p:sp>
          <p:nvSpPr>
            <p:cNvPr id="214" name="Google Shape;214;p15"/>
            <p:cNvSpPr txBox="1"/>
            <p:nvPr/>
          </p:nvSpPr>
          <p:spPr>
            <a:xfrm>
              <a:off x="0" y="1065879"/>
              <a:ext cx="44082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grpSp>
      <p:grpSp>
        <p:nvGrpSpPr>
          <p:cNvPr id="215" name="Google Shape;215;p15"/>
          <p:cNvGrpSpPr/>
          <p:nvPr/>
        </p:nvGrpSpPr>
        <p:grpSpPr>
          <a:xfrm>
            <a:off x="2546540" y="6815512"/>
            <a:ext cx="3306151" cy="1593659"/>
            <a:chOff x="0" y="0"/>
            <a:chExt cx="4408200" cy="2124879"/>
          </a:xfrm>
        </p:grpSpPr>
        <p:sp>
          <p:nvSpPr>
            <p:cNvPr id="216" name="Google Shape;216;p15"/>
            <p:cNvSpPr txBox="1"/>
            <p:nvPr/>
          </p:nvSpPr>
          <p:spPr>
            <a:xfrm>
              <a:off x="0" y="0"/>
              <a:ext cx="44082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Introduction</a:t>
              </a:r>
              <a:endParaRPr b="1">
                <a:latin typeface="Open Sans"/>
                <a:ea typeface="Open Sans"/>
                <a:cs typeface="Open Sans"/>
                <a:sym typeface="Open Sans"/>
              </a:endParaRPr>
            </a:p>
          </p:txBody>
        </p:sp>
        <p:sp>
          <p:nvSpPr>
            <p:cNvPr id="217" name="Google Shape;217;p15"/>
            <p:cNvSpPr txBox="1"/>
            <p:nvPr/>
          </p:nvSpPr>
          <p:spPr>
            <a:xfrm>
              <a:off x="0" y="1065879"/>
              <a:ext cx="44082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grpSp>
      <p:grpSp>
        <p:nvGrpSpPr>
          <p:cNvPr id="218" name="Google Shape;218;p15"/>
          <p:cNvGrpSpPr/>
          <p:nvPr/>
        </p:nvGrpSpPr>
        <p:grpSpPr>
          <a:xfrm>
            <a:off x="15314918" y="1506159"/>
            <a:ext cx="847888" cy="856040"/>
            <a:chOff x="0" y="-60012"/>
            <a:chExt cx="1130517" cy="1141387"/>
          </a:xfrm>
        </p:grpSpPr>
        <p:grpSp>
          <p:nvGrpSpPr>
            <p:cNvPr id="219" name="Google Shape;219;p15"/>
            <p:cNvGrpSpPr/>
            <p:nvPr/>
          </p:nvGrpSpPr>
          <p:grpSpPr>
            <a:xfrm>
              <a:off x="132250" y="164998"/>
              <a:ext cx="998267" cy="916377"/>
              <a:chOff x="0" y="-47625"/>
              <a:chExt cx="812800" cy="746125"/>
            </a:xfrm>
          </p:grpSpPr>
          <p:sp>
            <p:nvSpPr>
              <p:cNvPr id="220" name="Google Shape;220;p1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221" name="Google Shape;221;p15"/>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15"/>
            <p:cNvGrpSpPr/>
            <p:nvPr/>
          </p:nvGrpSpPr>
          <p:grpSpPr>
            <a:xfrm>
              <a:off x="0" y="-60012"/>
              <a:ext cx="1024208" cy="940191"/>
              <a:chOff x="0" y="-47625"/>
              <a:chExt cx="812800" cy="746125"/>
            </a:xfrm>
          </p:grpSpPr>
          <p:sp>
            <p:nvSpPr>
              <p:cNvPr id="223" name="Google Shape;223;p1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224" name="Google Shape;224;p15"/>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25" name="Google Shape;225;p15"/>
          <p:cNvGrpSpPr/>
          <p:nvPr/>
        </p:nvGrpSpPr>
        <p:grpSpPr>
          <a:xfrm>
            <a:off x="6093688" y="8385898"/>
            <a:ext cx="847888" cy="856040"/>
            <a:chOff x="0" y="-60012"/>
            <a:chExt cx="1130517" cy="1141387"/>
          </a:xfrm>
        </p:grpSpPr>
        <p:grpSp>
          <p:nvGrpSpPr>
            <p:cNvPr id="226" name="Google Shape;226;p15"/>
            <p:cNvGrpSpPr/>
            <p:nvPr/>
          </p:nvGrpSpPr>
          <p:grpSpPr>
            <a:xfrm>
              <a:off x="132250" y="164998"/>
              <a:ext cx="998267" cy="916377"/>
              <a:chOff x="0" y="-47625"/>
              <a:chExt cx="812800" cy="746125"/>
            </a:xfrm>
          </p:grpSpPr>
          <p:sp>
            <p:nvSpPr>
              <p:cNvPr id="227" name="Google Shape;227;p1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228" name="Google Shape;228;p15"/>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5"/>
            <p:cNvGrpSpPr/>
            <p:nvPr/>
          </p:nvGrpSpPr>
          <p:grpSpPr>
            <a:xfrm>
              <a:off x="0" y="-60012"/>
              <a:ext cx="1024208" cy="940191"/>
              <a:chOff x="0" y="-47625"/>
              <a:chExt cx="812800" cy="746125"/>
            </a:xfrm>
          </p:grpSpPr>
          <p:sp>
            <p:nvSpPr>
              <p:cNvPr id="230" name="Google Shape;230;p1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231" name="Google Shape;231;p15"/>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2CA8"/>
        </a:solidFill>
      </p:bgPr>
    </p:bg>
    <p:spTree>
      <p:nvGrpSpPr>
        <p:cNvPr id="235" name="Shape 235"/>
        <p:cNvGrpSpPr/>
        <p:nvPr/>
      </p:nvGrpSpPr>
      <p:grpSpPr>
        <a:xfrm>
          <a:off x="0" y="0"/>
          <a:ext cx="0" cy="0"/>
          <a:chOff x="0" y="0"/>
          <a:chExt cx="0" cy="0"/>
        </a:xfrm>
      </p:grpSpPr>
      <p:sp>
        <p:nvSpPr>
          <p:cNvPr id="236" name="Google Shape;236;p16"/>
          <p:cNvSpPr/>
          <p:nvPr/>
        </p:nvSpPr>
        <p:spPr>
          <a:xfrm rot="-8100000">
            <a:off x="-7019259" y="4447771"/>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sp>
        <p:nvSpPr>
          <p:cNvPr id="237" name="Google Shape;237;p16"/>
          <p:cNvSpPr/>
          <p:nvPr/>
        </p:nvSpPr>
        <p:spPr>
          <a:xfrm rot="2700000">
            <a:off x="7693193" y="-4051440"/>
            <a:ext cx="14357351" cy="9368172"/>
          </a:xfrm>
          <a:custGeom>
            <a:rect b="b" l="l" r="r" t="t"/>
            <a:pathLst>
              <a:path extrusionOk="0" h="9368172" w="14357351">
                <a:moveTo>
                  <a:pt x="0" y="0"/>
                </a:moveTo>
                <a:lnTo>
                  <a:pt x="14357351" y="0"/>
                </a:lnTo>
                <a:lnTo>
                  <a:pt x="14357351" y="9368171"/>
                </a:lnTo>
                <a:lnTo>
                  <a:pt x="0" y="9368171"/>
                </a:lnTo>
                <a:lnTo>
                  <a:pt x="0" y="0"/>
                </a:lnTo>
                <a:close/>
              </a:path>
            </a:pathLst>
          </a:custGeom>
          <a:blipFill rotWithShape="1">
            <a:blip r:embed="rId3">
              <a:alphaModFix amt="19999"/>
            </a:blip>
            <a:stretch>
              <a:fillRect b="0" l="0" r="0" t="0"/>
            </a:stretch>
          </a:blipFill>
          <a:ln>
            <a:noFill/>
          </a:ln>
        </p:spPr>
      </p:sp>
      <p:grpSp>
        <p:nvGrpSpPr>
          <p:cNvPr id="238" name="Google Shape;238;p16"/>
          <p:cNvGrpSpPr/>
          <p:nvPr/>
        </p:nvGrpSpPr>
        <p:grpSpPr>
          <a:xfrm>
            <a:off x="-297850" y="-850361"/>
            <a:ext cx="7993047" cy="7993047"/>
            <a:chOff x="0" y="0"/>
            <a:chExt cx="10657396" cy="10657396"/>
          </a:xfrm>
        </p:grpSpPr>
        <p:grpSp>
          <p:nvGrpSpPr>
            <p:cNvPr id="239" name="Google Shape;239;p16"/>
            <p:cNvGrpSpPr/>
            <p:nvPr/>
          </p:nvGrpSpPr>
          <p:grpSpPr>
            <a:xfrm>
              <a:off x="0" y="0"/>
              <a:ext cx="10657396" cy="10657396"/>
              <a:chOff x="0" y="0"/>
              <a:chExt cx="812800" cy="812800"/>
            </a:xfrm>
          </p:grpSpPr>
          <p:sp>
            <p:nvSpPr>
              <p:cNvPr id="240" name="Google Shape;24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16"/>
            <p:cNvGrpSpPr/>
            <p:nvPr/>
          </p:nvGrpSpPr>
          <p:grpSpPr>
            <a:xfrm>
              <a:off x="1034397" y="1034397"/>
              <a:ext cx="8588602" cy="8588602"/>
              <a:chOff x="0" y="0"/>
              <a:chExt cx="812800" cy="812800"/>
            </a:xfrm>
          </p:grpSpPr>
          <p:sp>
            <p:nvSpPr>
              <p:cNvPr id="243" name="Google Shape;24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16"/>
            <p:cNvGrpSpPr/>
            <p:nvPr/>
          </p:nvGrpSpPr>
          <p:grpSpPr>
            <a:xfrm>
              <a:off x="1786907" y="1786907"/>
              <a:ext cx="7083581" cy="7083581"/>
              <a:chOff x="0" y="0"/>
              <a:chExt cx="812800" cy="812800"/>
            </a:xfrm>
          </p:grpSpPr>
          <p:sp>
            <p:nvSpPr>
              <p:cNvPr id="246" name="Google Shape;24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8" name="Google Shape;248;p16"/>
            <p:cNvGrpSpPr/>
            <p:nvPr/>
          </p:nvGrpSpPr>
          <p:grpSpPr>
            <a:xfrm>
              <a:off x="2409352" y="2409352"/>
              <a:ext cx="5838691" cy="5838691"/>
              <a:chOff x="0" y="0"/>
              <a:chExt cx="812800" cy="812800"/>
            </a:xfrm>
          </p:grpSpPr>
          <p:sp>
            <p:nvSpPr>
              <p:cNvPr id="249" name="Google Shape;24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1" name="Google Shape;251;p16"/>
            <p:cNvGrpSpPr/>
            <p:nvPr/>
          </p:nvGrpSpPr>
          <p:grpSpPr>
            <a:xfrm>
              <a:off x="3092186" y="3092186"/>
              <a:ext cx="4473024" cy="4473024"/>
              <a:chOff x="0" y="0"/>
              <a:chExt cx="812800" cy="812800"/>
            </a:xfrm>
          </p:grpSpPr>
          <p:sp>
            <p:nvSpPr>
              <p:cNvPr id="252" name="Google Shape;25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54" name="Google Shape;254;p16"/>
          <p:cNvGrpSpPr/>
          <p:nvPr/>
        </p:nvGrpSpPr>
        <p:grpSpPr>
          <a:xfrm>
            <a:off x="1989919" y="-179217"/>
            <a:ext cx="3086100" cy="6469932"/>
            <a:chOff x="0" y="-47625"/>
            <a:chExt cx="812800" cy="1704015"/>
          </a:xfrm>
        </p:grpSpPr>
        <p:sp>
          <p:nvSpPr>
            <p:cNvPr id="255" name="Google Shape;255;p16"/>
            <p:cNvSpPr/>
            <p:nvPr/>
          </p:nvSpPr>
          <p:spPr>
            <a:xfrm>
              <a:off x="0" y="0"/>
              <a:ext cx="812800" cy="1656390"/>
            </a:xfrm>
            <a:custGeom>
              <a:rect b="b" l="l" r="r" t="t"/>
              <a:pathLst>
                <a:path extrusionOk="0" h="1656390" w="812800">
                  <a:moveTo>
                    <a:pt x="0" y="0"/>
                  </a:moveTo>
                  <a:lnTo>
                    <a:pt x="812800" y="0"/>
                  </a:lnTo>
                  <a:lnTo>
                    <a:pt x="812800" y="1656390"/>
                  </a:lnTo>
                  <a:lnTo>
                    <a:pt x="0" y="1656390"/>
                  </a:lnTo>
                  <a:close/>
                </a:path>
              </a:pathLst>
            </a:custGeom>
            <a:solidFill>
              <a:srgbClr val="F35391"/>
            </a:solidFill>
            <a:ln>
              <a:noFill/>
            </a:ln>
          </p:spPr>
        </p:sp>
        <p:sp>
          <p:nvSpPr>
            <p:cNvPr id="256" name="Google Shape;256;p16"/>
            <p:cNvSpPr txBox="1"/>
            <p:nvPr/>
          </p:nvSpPr>
          <p:spPr>
            <a:xfrm>
              <a:off x="0" y="-47625"/>
              <a:ext cx="812800" cy="170401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p16"/>
          <p:cNvGrpSpPr/>
          <p:nvPr/>
        </p:nvGrpSpPr>
        <p:grpSpPr>
          <a:xfrm>
            <a:off x="2926386" y="2373875"/>
            <a:ext cx="1544574" cy="1544574"/>
            <a:chOff x="0" y="0"/>
            <a:chExt cx="812800" cy="812800"/>
          </a:xfrm>
        </p:grpSpPr>
        <p:sp>
          <p:nvSpPr>
            <p:cNvPr id="258" name="Google Shape;25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Montserrat SemiBold"/>
                  <a:ea typeface="Montserrat SemiBold"/>
                  <a:cs typeface="Montserrat SemiBold"/>
                  <a:sym typeface="Montserrat SemiBold"/>
                </a:rPr>
                <a:t>01</a:t>
              </a:r>
              <a:endParaRPr/>
            </a:p>
          </p:txBody>
        </p:sp>
      </p:grpSp>
      <p:grpSp>
        <p:nvGrpSpPr>
          <p:cNvPr id="260" name="Google Shape;260;p16"/>
          <p:cNvGrpSpPr/>
          <p:nvPr/>
        </p:nvGrpSpPr>
        <p:grpSpPr>
          <a:xfrm>
            <a:off x="15201900" y="-180826"/>
            <a:ext cx="3086100" cy="10466217"/>
            <a:chOff x="0" y="-47625"/>
            <a:chExt cx="812800" cy="2756534"/>
          </a:xfrm>
        </p:grpSpPr>
        <p:sp>
          <p:nvSpPr>
            <p:cNvPr id="261" name="Google Shape;261;p16"/>
            <p:cNvSpPr/>
            <p:nvPr/>
          </p:nvSpPr>
          <p:spPr>
            <a:xfrm>
              <a:off x="0" y="0"/>
              <a:ext cx="812800" cy="2708909"/>
            </a:xfrm>
            <a:custGeom>
              <a:rect b="b" l="l" r="r" t="t"/>
              <a:pathLst>
                <a:path extrusionOk="0" h="2708909" w="812800">
                  <a:moveTo>
                    <a:pt x="0" y="0"/>
                  </a:moveTo>
                  <a:lnTo>
                    <a:pt x="812800" y="0"/>
                  </a:lnTo>
                  <a:lnTo>
                    <a:pt x="812800" y="2708909"/>
                  </a:lnTo>
                  <a:lnTo>
                    <a:pt x="0" y="2708909"/>
                  </a:lnTo>
                  <a:close/>
                </a:path>
              </a:pathLst>
            </a:custGeom>
            <a:solidFill>
              <a:srgbClr val="69F3C2"/>
            </a:solidFill>
            <a:ln>
              <a:noFill/>
            </a:ln>
          </p:spPr>
        </p:sp>
        <p:sp>
          <p:nvSpPr>
            <p:cNvPr id="262" name="Google Shape;262;p16"/>
            <p:cNvSpPr txBox="1"/>
            <p:nvPr/>
          </p:nvSpPr>
          <p:spPr>
            <a:xfrm>
              <a:off x="0" y="-47625"/>
              <a:ext cx="812800" cy="275653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3" name="Google Shape;263;p16"/>
          <p:cNvSpPr/>
          <p:nvPr/>
        </p:nvSpPr>
        <p:spPr>
          <a:xfrm>
            <a:off x="15201900" y="-1002413"/>
            <a:ext cx="6858000" cy="10134270"/>
          </a:xfrm>
          <a:custGeom>
            <a:rect b="b" l="l" r="r" t="t"/>
            <a:pathLst>
              <a:path extrusionOk="0" h="10134270" w="6858000">
                <a:moveTo>
                  <a:pt x="0" y="0"/>
                </a:moveTo>
                <a:lnTo>
                  <a:pt x="6858000" y="0"/>
                </a:lnTo>
                <a:lnTo>
                  <a:pt x="6858000" y="10134270"/>
                </a:lnTo>
                <a:lnTo>
                  <a:pt x="0" y="10134270"/>
                </a:lnTo>
                <a:lnTo>
                  <a:pt x="0" y="0"/>
                </a:lnTo>
                <a:close/>
              </a:path>
            </a:pathLst>
          </a:custGeom>
          <a:blipFill rotWithShape="1">
            <a:blip r:embed="rId4">
              <a:alphaModFix/>
            </a:blip>
            <a:stretch>
              <a:fillRect b="0" l="-14629" r="-131652" t="0"/>
            </a:stretch>
          </a:blipFill>
          <a:ln>
            <a:noFill/>
          </a:ln>
        </p:spPr>
      </p:sp>
      <p:sp>
        <p:nvSpPr>
          <p:cNvPr id="264" name="Google Shape;264;p16"/>
          <p:cNvSpPr/>
          <p:nvPr/>
        </p:nvSpPr>
        <p:spPr>
          <a:xfrm>
            <a:off x="12660743" y="2057400"/>
            <a:ext cx="5627257" cy="8229600"/>
          </a:xfrm>
          <a:custGeom>
            <a:rect b="b" l="l" r="r" t="t"/>
            <a:pathLst>
              <a:path extrusionOk="0" h="8229600" w="5627257">
                <a:moveTo>
                  <a:pt x="0" y="0"/>
                </a:moveTo>
                <a:lnTo>
                  <a:pt x="5627257" y="0"/>
                </a:lnTo>
                <a:lnTo>
                  <a:pt x="5627257" y="8229600"/>
                </a:lnTo>
                <a:lnTo>
                  <a:pt x="0" y="8229600"/>
                </a:lnTo>
                <a:lnTo>
                  <a:pt x="0" y="0"/>
                </a:lnTo>
                <a:close/>
              </a:path>
            </a:pathLst>
          </a:custGeom>
          <a:blipFill rotWithShape="1">
            <a:blip r:embed="rId5">
              <a:alphaModFix/>
            </a:blip>
            <a:stretch>
              <a:fillRect b="0" l="-9750" r="-109750" t="0"/>
            </a:stretch>
          </a:blipFill>
          <a:ln>
            <a:noFill/>
          </a:ln>
        </p:spPr>
      </p:sp>
      <p:grpSp>
        <p:nvGrpSpPr>
          <p:cNvPr id="265" name="Google Shape;265;p16"/>
          <p:cNvGrpSpPr/>
          <p:nvPr/>
        </p:nvGrpSpPr>
        <p:grpSpPr>
          <a:xfrm>
            <a:off x="10942193" y="8259518"/>
            <a:ext cx="339583" cy="359480"/>
            <a:chOff x="0" y="-47625"/>
            <a:chExt cx="812800" cy="860425"/>
          </a:xfrm>
        </p:grpSpPr>
        <p:sp>
          <p:nvSpPr>
            <p:cNvPr id="266" name="Google Shape;266;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69F3C2"/>
            </a:solidFill>
            <a:ln>
              <a:noFill/>
            </a:ln>
          </p:spPr>
        </p:sp>
        <p:sp>
          <p:nvSpPr>
            <p:cNvPr id="267" name="Google Shape;267;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8" name="Google Shape;268;p16"/>
          <p:cNvSpPr txBox="1"/>
          <p:nvPr/>
        </p:nvSpPr>
        <p:spPr>
          <a:xfrm>
            <a:off x="6483629" y="5766990"/>
            <a:ext cx="53208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FFFFFF"/>
                </a:solidFill>
                <a:latin typeface="Arial"/>
                <a:ea typeface="Arial"/>
                <a:cs typeface="Arial"/>
                <a:sym typeface="Arial"/>
              </a:rPr>
              <a:t>Elaborate on what you want to discuss </a:t>
            </a:r>
            <a:endParaRPr/>
          </a:p>
        </p:txBody>
      </p:sp>
      <p:sp>
        <p:nvSpPr>
          <p:cNvPr id="269" name="Google Shape;269;p16"/>
          <p:cNvSpPr txBox="1"/>
          <p:nvPr/>
        </p:nvSpPr>
        <p:spPr>
          <a:xfrm>
            <a:off x="3532969" y="4219123"/>
            <a:ext cx="7748808" cy="136711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9000" u="none" cap="none" strike="noStrike">
                <a:solidFill>
                  <a:srgbClr val="FFFFFF"/>
                </a:solidFill>
                <a:latin typeface="Montserrat"/>
                <a:ea typeface="Montserrat"/>
                <a:cs typeface="Montserrat"/>
                <a:sym typeface="Montserrat"/>
              </a:rPr>
              <a:t>Introduction</a:t>
            </a:r>
            <a:endParaRPr/>
          </a:p>
        </p:txBody>
      </p:sp>
      <p:sp>
        <p:nvSpPr>
          <p:cNvPr id="270" name="Google Shape;270;p16"/>
          <p:cNvSpPr txBox="1"/>
          <p:nvPr/>
        </p:nvSpPr>
        <p:spPr>
          <a:xfrm>
            <a:off x="11281776" y="8183216"/>
            <a:ext cx="1027163" cy="503406"/>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3200" u="none" cap="none" strike="noStrike">
                <a:solidFill>
                  <a:srgbClr val="FFFFFF"/>
                </a:solidFill>
                <a:latin typeface="Arial"/>
                <a:ea typeface="Arial"/>
                <a:cs typeface="Arial"/>
                <a:sym typeface="Arial"/>
              </a:rPr>
              <a:t>Alex</a:t>
            </a:r>
            <a:endParaRPr/>
          </a:p>
        </p:txBody>
      </p:sp>
      <p:sp>
        <p:nvSpPr>
          <p:cNvPr id="271" name="Google Shape;271;p16"/>
          <p:cNvSpPr txBox="1"/>
          <p:nvPr/>
        </p:nvSpPr>
        <p:spPr>
          <a:xfrm>
            <a:off x="7940533" y="8754894"/>
            <a:ext cx="4368406" cy="503406"/>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3200" u="none" cap="none" strike="noStrike">
                <a:solidFill>
                  <a:srgbClr val="FFFFFF"/>
                </a:solidFill>
                <a:latin typeface="Arial"/>
                <a:ea typeface="Arial"/>
                <a:cs typeface="Arial"/>
                <a:sym typeface="Arial"/>
              </a:rPr>
              <a:t>Security engineer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275" name="Shape 275"/>
        <p:cNvGrpSpPr/>
        <p:nvPr/>
      </p:nvGrpSpPr>
      <p:grpSpPr>
        <a:xfrm>
          <a:off x="0" y="0"/>
          <a:ext cx="0" cy="0"/>
          <a:chOff x="0" y="0"/>
          <a:chExt cx="0" cy="0"/>
        </a:xfrm>
      </p:grpSpPr>
      <p:sp>
        <p:nvSpPr>
          <p:cNvPr id="276" name="Google Shape;276;p17"/>
          <p:cNvSpPr/>
          <p:nvPr/>
        </p:nvSpPr>
        <p:spPr>
          <a:xfrm rot="-8100000">
            <a:off x="-5308284" y="-1330804"/>
            <a:ext cx="14357351" cy="9368172"/>
          </a:xfrm>
          <a:custGeom>
            <a:rect b="b" l="l" r="r" t="t"/>
            <a:pathLst>
              <a:path extrusionOk="0" h="9368172" w="14357351">
                <a:moveTo>
                  <a:pt x="0" y="0"/>
                </a:moveTo>
                <a:lnTo>
                  <a:pt x="14357351" y="0"/>
                </a:lnTo>
                <a:lnTo>
                  <a:pt x="14357351" y="9368172"/>
                </a:lnTo>
                <a:lnTo>
                  <a:pt x="0" y="9368172"/>
                </a:lnTo>
                <a:lnTo>
                  <a:pt x="0" y="0"/>
                </a:lnTo>
                <a:close/>
              </a:path>
            </a:pathLst>
          </a:custGeom>
          <a:blipFill rotWithShape="1">
            <a:blip r:embed="rId3">
              <a:alphaModFix amt="19999"/>
            </a:blip>
            <a:stretch>
              <a:fillRect b="0" l="0" r="0" t="0"/>
            </a:stretch>
          </a:blipFill>
          <a:ln>
            <a:noFill/>
          </a:ln>
        </p:spPr>
      </p:sp>
      <p:pic>
        <p:nvPicPr>
          <p:cNvPr id="277" name="Google Shape;277;p17"/>
          <p:cNvPicPr preferRelativeResize="0"/>
          <p:nvPr/>
        </p:nvPicPr>
        <p:blipFill rotWithShape="1">
          <a:blip r:embed="rId4">
            <a:alphaModFix/>
          </a:blip>
          <a:srcRect b="6318" l="0" r="0" t="6319"/>
          <a:stretch/>
        </p:blipFill>
        <p:spPr>
          <a:xfrm>
            <a:off x="0" y="2245414"/>
            <a:ext cx="14111396" cy="8213459"/>
          </a:xfrm>
          <a:prstGeom prst="rect">
            <a:avLst/>
          </a:prstGeom>
          <a:noFill/>
          <a:ln>
            <a:noFill/>
          </a:ln>
        </p:spPr>
      </p:pic>
      <p:sp>
        <p:nvSpPr>
          <p:cNvPr id="278" name="Google Shape;278;p17"/>
          <p:cNvSpPr/>
          <p:nvPr/>
        </p:nvSpPr>
        <p:spPr>
          <a:xfrm>
            <a:off x="14111396" y="0"/>
            <a:ext cx="7289438" cy="10255561"/>
          </a:xfrm>
          <a:custGeom>
            <a:rect b="b" l="l" r="r" t="t"/>
            <a:pathLst>
              <a:path extrusionOk="0" h="10255561" w="7289438">
                <a:moveTo>
                  <a:pt x="0" y="0"/>
                </a:moveTo>
                <a:lnTo>
                  <a:pt x="7289438" y="0"/>
                </a:lnTo>
                <a:lnTo>
                  <a:pt x="7289438" y="10255561"/>
                </a:lnTo>
                <a:lnTo>
                  <a:pt x="0" y="10255561"/>
                </a:lnTo>
                <a:lnTo>
                  <a:pt x="0" y="0"/>
                </a:lnTo>
                <a:close/>
              </a:path>
            </a:pathLst>
          </a:custGeom>
          <a:blipFill rotWithShape="1">
            <a:blip r:embed="rId5">
              <a:alphaModFix/>
            </a:blip>
            <a:stretch>
              <a:fillRect b="0" l="-14027" r="-120813" t="-156"/>
            </a:stretch>
          </a:blipFill>
          <a:ln>
            <a:noFill/>
          </a:ln>
        </p:spPr>
      </p:sp>
      <p:grpSp>
        <p:nvGrpSpPr>
          <p:cNvPr id="279" name="Google Shape;279;p17"/>
          <p:cNvGrpSpPr/>
          <p:nvPr/>
        </p:nvGrpSpPr>
        <p:grpSpPr>
          <a:xfrm>
            <a:off x="14111396" y="6260094"/>
            <a:ext cx="4176604" cy="4026906"/>
            <a:chOff x="0" y="-47625"/>
            <a:chExt cx="1100011" cy="1060584"/>
          </a:xfrm>
        </p:grpSpPr>
        <p:sp>
          <p:nvSpPr>
            <p:cNvPr id="280" name="Google Shape;280;p17"/>
            <p:cNvSpPr/>
            <p:nvPr/>
          </p:nvSpPr>
          <p:spPr>
            <a:xfrm>
              <a:off x="0" y="0"/>
              <a:ext cx="1100011" cy="1012959"/>
            </a:xfrm>
            <a:custGeom>
              <a:rect b="b" l="l" r="r" t="t"/>
              <a:pathLst>
                <a:path extrusionOk="0" h="1012959" w="1100011">
                  <a:moveTo>
                    <a:pt x="0" y="0"/>
                  </a:moveTo>
                  <a:lnTo>
                    <a:pt x="1100011" y="0"/>
                  </a:lnTo>
                  <a:lnTo>
                    <a:pt x="1100011" y="1012959"/>
                  </a:lnTo>
                  <a:lnTo>
                    <a:pt x="0" y="1012959"/>
                  </a:lnTo>
                  <a:close/>
                </a:path>
              </a:pathLst>
            </a:custGeom>
            <a:solidFill>
              <a:srgbClr val="F35391"/>
            </a:solidFill>
            <a:ln>
              <a:noFill/>
            </a:ln>
          </p:spPr>
        </p:sp>
        <p:sp>
          <p:nvSpPr>
            <p:cNvPr id="281" name="Google Shape;281;p17"/>
            <p:cNvSpPr txBox="1"/>
            <p:nvPr/>
          </p:nvSpPr>
          <p:spPr>
            <a:xfrm>
              <a:off x="0" y="-47625"/>
              <a:ext cx="1100011" cy="106058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2" name="Google Shape;282;p17"/>
          <p:cNvSpPr txBox="1"/>
          <p:nvPr/>
        </p:nvSpPr>
        <p:spPr>
          <a:xfrm>
            <a:off x="1028700" y="512099"/>
            <a:ext cx="12380295" cy="1188197"/>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1" i="0" lang="en-US" sz="6999" u="none" cap="none" strike="noStrike">
                <a:solidFill>
                  <a:srgbClr val="FFFFFF"/>
                </a:solidFill>
                <a:latin typeface="Montserrat"/>
                <a:ea typeface="Montserrat"/>
                <a:cs typeface="Montserrat"/>
                <a:sym typeface="Montserrat"/>
              </a:rPr>
              <a:t>Welcome To Presentation</a:t>
            </a:r>
            <a:endParaRPr/>
          </a:p>
        </p:txBody>
      </p:sp>
      <p:sp>
        <p:nvSpPr>
          <p:cNvPr id="283" name="Google Shape;283;p17"/>
          <p:cNvSpPr txBox="1"/>
          <p:nvPr/>
        </p:nvSpPr>
        <p:spPr>
          <a:xfrm>
            <a:off x="15146424" y="7351935"/>
            <a:ext cx="24303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Arial"/>
                <a:ea typeface="Arial"/>
                <a:cs typeface="Arial"/>
                <a:sym typeface="Arial"/>
              </a:rPr>
              <a:t>I'm Rain, and I'll be sharing with you my beautiful ideas. Follow me at @reallygreatsite to learn more.</a:t>
            </a:r>
            <a:endParaRPr/>
          </a:p>
        </p:txBody>
      </p:sp>
      <p:grpSp>
        <p:nvGrpSpPr>
          <p:cNvPr id="284" name="Google Shape;284;p17"/>
          <p:cNvGrpSpPr/>
          <p:nvPr/>
        </p:nvGrpSpPr>
        <p:grpSpPr>
          <a:xfrm>
            <a:off x="14636947" y="7379663"/>
            <a:ext cx="339583" cy="359480"/>
            <a:chOff x="0" y="-47625"/>
            <a:chExt cx="812800" cy="860425"/>
          </a:xfrm>
        </p:grpSpPr>
        <p:sp>
          <p:nvSpPr>
            <p:cNvPr id="285" name="Google Shape;285;p1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86" name="Google Shape;286;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290" name="Shape 290"/>
        <p:cNvGrpSpPr/>
        <p:nvPr/>
      </p:nvGrpSpPr>
      <p:grpSpPr>
        <a:xfrm>
          <a:off x="0" y="0"/>
          <a:ext cx="0" cy="0"/>
          <a:chOff x="0" y="0"/>
          <a:chExt cx="0" cy="0"/>
        </a:xfrm>
      </p:grpSpPr>
      <p:sp>
        <p:nvSpPr>
          <p:cNvPr id="291" name="Google Shape;291;p18"/>
          <p:cNvSpPr/>
          <p:nvPr/>
        </p:nvSpPr>
        <p:spPr>
          <a:xfrm rot="7807243">
            <a:off x="10832503" y="289855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pic>
        <p:nvPicPr>
          <p:cNvPr id="292" name="Google Shape;292;p18"/>
          <p:cNvPicPr preferRelativeResize="0"/>
          <p:nvPr/>
        </p:nvPicPr>
        <p:blipFill rotWithShape="1">
          <a:blip r:embed="rId4">
            <a:alphaModFix/>
          </a:blip>
          <a:srcRect b="27909" l="0" r="0" t="27909"/>
          <a:stretch/>
        </p:blipFill>
        <p:spPr>
          <a:xfrm>
            <a:off x="0" y="5418886"/>
            <a:ext cx="18288000" cy="4868114"/>
          </a:xfrm>
          <a:prstGeom prst="rect">
            <a:avLst/>
          </a:prstGeom>
          <a:noFill/>
          <a:ln>
            <a:noFill/>
          </a:ln>
        </p:spPr>
      </p:pic>
      <p:sp>
        <p:nvSpPr>
          <p:cNvPr id="293" name="Google Shape;293;p18"/>
          <p:cNvSpPr txBox="1"/>
          <p:nvPr/>
        </p:nvSpPr>
        <p:spPr>
          <a:xfrm>
            <a:off x="9025533" y="1425807"/>
            <a:ext cx="41169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Who we are?</a:t>
            </a:r>
            <a:endParaRPr b="1">
              <a:latin typeface="Open Sans"/>
              <a:ea typeface="Open Sans"/>
              <a:cs typeface="Open Sans"/>
              <a:sym typeface="Open Sans"/>
            </a:endParaRPr>
          </a:p>
        </p:txBody>
      </p:sp>
      <p:sp>
        <p:nvSpPr>
          <p:cNvPr id="294" name="Google Shape;294;p18"/>
          <p:cNvSpPr txBox="1"/>
          <p:nvPr/>
        </p:nvSpPr>
        <p:spPr>
          <a:xfrm>
            <a:off x="9025533" y="2184336"/>
            <a:ext cx="30192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Briefly elaborate on what you want to discuss.</a:t>
            </a:r>
            <a:endParaRPr/>
          </a:p>
        </p:txBody>
      </p:sp>
      <p:sp>
        <p:nvSpPr>
          <p:cNvPr id="295" name="Google Shape;295;p18"/>
          <p:cNvSpPr txBox="1"/>
          <p:nvPr/>
        </p:nvSpPr>
        <p:spPr>
          <a:xfrm>
            <a:off x="13562089" y="1425807"/>
            <a:ext cx="41169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What we do?</a:t>
            </a:r>
            <a:endParaRPr b="1">
              <a:latin typeface="Open Sans"/>
              <a:ea typeface="Open Sans"/>
              <a:cs typeface="Open Sans"/>
              <a:sym typeface="Open Sans"/>
            </a:endParaRPr>
          </a:p>
        </p:txBody>
      </p:sp>
      <p:sp>
        <p:nvSpPr>
          <p:cNvPr id="296" name="Google Shape;296;p18"/>
          <p:cNvSpPr txBox="1"/>
          <p:nvPr/>
        </p:nvSpPr>
        <p:spPr>
          <a:xfrm>
            <a:off x="13562089" y="2184336"/>
            <a:ext cx="32775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Briefly elaborate on what you want to discuss.</a:t>
            </a:r>
            <a:endParaRPr/>
          </a:p>
        </p:txBody>
      </p:sp>
      <p:sp>
        <p:nvSpPr>
          <p:cNvPr id="297" name="Google Shape;297;p18"/>
          <p:cNvSpPr/>
          <p:nvPr/>
        </p:nvSpPr>
        <p:spPr>
          <a:xfrm rot="-3278844">
            <a:off x="-7178676" y="-49888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298" name="Google Shape;298;p18"/>
          <p:cNvSpPr txBox="1"/>
          <p:nvPr/>
        </p:nvSpPr>
        <p:spPr>
          <a:xfrm>
            <a:off x="1028700" y="1056801"/>
            <a:ext cx="6663349" cy="107408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000" u="none" cap="none" strike="noStrike">
                <a:solidFill>
                  <a:srgbClr val="69F3C2"/>
                </a:solidFill>
                <a:latin typeface="Montserrat"/>
                <a:ea typeface="Montserrat"/>
                <a:cs typeface="Montserrat"/>
                <a:sym typeface="Montserrat"/>
              </a:rPr>
              <a:t>Our Company</a:t>
            </a:r>
            <a:endParaRPr/>
          </a:p>
        </p:txBody>
      </p:sp>
      <p:grpSp>
        <p:nvGrpSpPr>
          <p:cNvPr id="299" name="Google Shape;299;p18"/>
          <p:cNvGrpSpPr/>
          <p:nvPr/>
        </p:nvGrpSpPr>
        <p:grpSpPr>
          <a:xfrm>
            <a:off x="2042525" y="4376705"/>
            <a:ext cx="1441918" cy="1458865"/>
            <a:chOff x="0" y="-99633"/>
            <a:chExt cx="1922558" cy="1945153"/>
          </a:xfrm>
        </p:grpSpPr>
        <p:grpSp>
          <p:nvGrpSpPr>
            <p:cNvPr id="300" name="Google Shape;300;p18"/>
            <p:cNvGrpSpPr/>
            <p:nvPr/>
          </p:nvGrpSpPr>
          <p:grpSpPr>
            <a:xfrm>
              <a:off x="0" y="-99633"/>
              <a:ext cx="1700411" cy="1560924"/>
              <a:chOff x="0" y="-47625"/>
              <a:chExt cx="812800" cy="746125"/>
            </a:xfrm>
          </p:grpSpPr>
          <p:sp>
            <p:nvSpPr>
              <p:cNvPr id="301" name="Google Shape;301;p1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02" name="Google Shape;302;p18"/>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18"/>
            <p:cNvGrpSpPr/>
            <p:nvPr/>
          </p:nvGrpSpPr>
          <p:grpSpPr>
            <a:xfrm>
              <a:off x="231002" y="292724"/>
              <a:ext cx="1691556" cy="1552796"/>
              <a:chOff x="0" y="-47625"/>
              <a:chExt cx="812800" cy="746125"/>
            </a:xfrm>
          </p:grpSpPr>
          <p:sp>
            <p:nvSpPr>
              <p:cNvPr id="304" name="Google Shape;304;p1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305" name="Google Shape;305;p18"/>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06" name="Google Shape;306;p18"/>
          <p:cNvGrpSpPr/>
          <p:nvPr/>
        </p:nvGrpSpPr>
        <p:grpSpPr>
          <a:xfrm>
            <a:off x="16717138" y="742565"/>
            <a:ext cx="847888" cy="856040"/>
            <a:chOff x="0" y="-60012"/>
            <a:chExt cx="1130517" cy="1141387"/>
          </a:xfrm>
        </p:grpSpPr>
        <p:grpSp>
          <p:nvGrpSpPr>
            <p:cNvPr id="307" name="Google Shape;307;p18"/>
            <p:cNvGrpSpPr/>
            <p:nvPr/>
          </p:nvGrpSpPr>
          <p:grpSpPr>
            <a:xfrm>
              <a:off x="132250" y="164998"/>
              <a:ext cx="998267" cy="916377"/>
              <a:chOff x="0" y="-47625"/>
              <a:chExt cx="812800" cy="746125"/>
            </a:xfrm>
          </p:grpSpPr>
          <p:sp>
            <p:nvSpPr>
              <p:cNvPr id="308" name="Google Shape;308;p1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09" name="Google Shape;309;p18"/>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18"/>
            <p:cNvGrpSpPr/>
            <p:nvPr/>
          </p:nvGrpSpPr>
          <p:grpSpPr>
            <a:xfrm>
              <a:off x="0" y="-60012"/>
              <a:ext cx="1024208" cy="940191"/>
              <a:chOff x="0" y="-47625"/>
              <a:chExt cx="812800" cy="746125"/>
            </a:xfrm>
          </p:grpSpPr>
          <p:sp>
            <p:nvSpPr>
              <p:cNvPr id="311" name="Google Shape;311;p1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312" name="Google Shape;312;p18"/>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13" name="Google Shape;313;p18"/>
          <p:cNvGrpSpPr/>
          <p:nvPr/>
        </p:nvGrpSpPr>
        <p:grpSpPr>
          <a:xfrm>
            <a:off x="8472579" y="1532775"/>
            <a:ext cx="339583" cy="359480"/>
            <a:chOff x="0" y="-47625"/>
            <a:chExt cx="812800" cy="860425"/>
          </a:xfrm>
        </p:grpSpPr>
        <p:sp>
          <p:nvSpPr>
            <p:cNvPr id="314" name="Google Shape;314;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69F3C2"/>
            </a:solidFill>
            <a:ln>
              <a:noFill/>
            </a:ln>
          </p:spPr>
        </p:sp>
        <p:sp>
          <p:nvSpPr>
            <p:cNvPr id="315" name="Google Shape;315;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18"/>
          <p:cNvGrpSpPr/>
          <p:nvPr/>
        </p:nvGrpSpPr>
        <p:grpSpPr>
          <a:xfrm>
            <a:off x="12972625" y="1532775"/>
            <a:ext cx="339583" cy="359480"/>
            <a:chOff x="0" y="-47625"/>
            <a:chExt cx="812800" cy="860425"/>
          </a:xfrm>
        </p:grpSpPr>
        <p:sp>
          <p:nvSpPr>
            <p:cNvPr id="317" name="Google Shape;317;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69F3C2"/>
            </a:solidFill>
            <a:ln>
              <a:noFill/>
            </a:ln>
          </p:spPr>
        </p:sp>
        <p:sp>
          <p:nvSpPr>
            <p:cNvPr id="318" name="Google Shape;318;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322" name="Shape 322"/>
        <p:cNvGrpSpPr/>
        <p:nvPr/>
      </p:nvGrpSpPr>
      <p:grpSpPr>
        <a:xfrm>
          <a:off x="0" y="0"/>
          <a:ext cx="0" cy="0"/>
          <a:chOff x="0" y="0"/>
          <a:chExt cx="0" cy="0"/>
        </a:xfrm>
      </p:grpSpPr>
      <p:sp>
        <p:nvSpPr>
          <p:cNvPr id="323" name="Google Shape;323;p19"/>
          <p:cNvSpPr/>
          <p:nvPr/>
        </p:nvSpPr>
        <p:spPr>
          <a:xfrm rot="-3278844">
            <a:off x="-7178676" y="-36553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sp>
        <p:nvSpPr>
          <p:cNvPr id="324" name="Google Shape;324;p19"/>
          <p:cNvSpPr/>
          <p:nvPr/>
        </p:nvSpPr>
        <p:spPr>
          <a:xfrm rot="7599151">
            <a:off x="11109324" y="401821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3">
              <a:alphaModFix amt="19999"/>
            </a:blip>
            <a:stretch>
              <a:fillRect b="0" l="0" r="0" t="0"/>
            </a:stretch>
          </a:blipFill>
          <a:ln>
            <a:noFill/>
          </a:ln>
        </p:spPr>
      </p:sp>
      <p:grpSp>
        <p:nvGrpSpPr>
          <p:cNvPr id="325" name="Google Shape;325;p19"/>
          <p:cNvGrpSpPr/>
          <p:nvPr/>
        </p:nvGrpSpPr>
        <p:grpSpPr>
          <a:xfrm>
            <a:off x="3684195" y="4690625"/>
            <a:ext cx="11710621" cy="11710621"/>
            <a:chOff x="0" y="0"/>
            <a:chExt cx="15614161" cy="15614161"/>
          </a:xfrm>
        </p:grpSpPr>
        <p:grpSp>
          <p:nvGrpSpPr>
            <p:cNvPr id="326" name="Google Shape;326;p19"/>
            <p:cNvGrpSpPr/>
            <p:nvPr/>
          </p:nvGrpSpPr>
          <p:grpSpPr>
            <a:xfrm>
              <a:off x="0" y="0"/>
              <a:ext cx="15614161" cy="15614161"/>
              <a:chOff x="0" y="0"/>
              <a:chExt cx="812800" cy="812800"/>
            </a:xfrm>
          </p:grpSpPr>
          <p:sp>
            <p:nvSpPr>
              <p:cNvPr id="327" name="Google Shape;32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19"/>
            <p:cNvGrpSpPr/>
            <p:nvPr/>
          </p:nvGrpSpPr>
          <p:grpSpPr>
            <a:xfrm>
              <a:off x="1515496" y="1515496"/>
              <a:ext cx="12583170" cy="12583170"/>
              <a:chOff x="0" y="0"/>
              <a:chExt cx="812800" cy="812800"/>
            </a:xfrm>
          </p:grpSpPr>
          <p:sp>
            <p:nvSpPr>
              <p:cNvPr id="330" name="Google Shape;33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19"/>
            <p:cNvGrpSpPr/>
            <p:nvPr/>
          </p:nvGrpSpPr>
          <p:grpSpPr>
            <a:xfrm>
              <a:off x="2618000" y="2618000"/>
              <a:ext cx="10378162" cy="10378162"/>
              <a:chOff x="0" y="0"/>
              <a:chExt cx="812800" cy="812800"/>
            </a:xfrm>
          </p:grpSpPr>
          <p:sp>
            <p:nvSpPr>
              <p:cNvPr id="333" name="Google Shape;333;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19"/>
            <p:cNvGrpSpPr/>
            <p:nvPr/>
          </p:nvGrpSpPr>
          <p:grpSpPr>
            <a:xfrm>
              <a:off x="3529944" y="3529944"/>
              <a:ext cx="8554273" cy="8554273"/>
              <a:chOff x="0" y="0"/>
              <a:chExt cx="812800" cy="812800"/>
            </a:xfrm>
          </p:grpSpPr>
          <p:sp>
            <p:nvSpPr>
              <p:cNvPr id="336" name="Google Shape;33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p19"/>
            <p:cNvGrpSpPr/>
            <p:nvPr/>
          </p:nvGrpSpPr>
          <p:grpSpPr>
            <a:xfrm>
              <a:off x="4530365" y="4530365"/>
              <a:ext cx="6553432" cy="6553432"/>
              <a:chOff x="0" y="0"/>
              <a:chExt cx="812800" cy="812800"/>
            </a:xfrm>
          </p:grpSpPr>
          <p:sp>
            <p:nvSpPr>
              <p:cNvPr id="339" name="Google Shape;33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alpha val="19607"/>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41" name="Google Shape;341;p19"/>
          <p:cNvSpPr/>
          <p:nvPr/>
        </p:nvSpPr>
        <p:spPr>
          <a:xfrm>
            <a:off x="4565789" y="6583371"/>
            <a:ext cx="1641341" cy="164133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9"/>
          <p:cNvSpPr/>
          <p:nvPr/>
        </p:nvSpPr>
        <p:spPr>
          <a:xfrm>
            <a:off x="7100817" y="6927999"/>
            <a:ext cx="670331" cy="67032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69F3C2"/>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
          <p:cNvSpPr/>
          <p:nvPr/>
        </p:nvSpPr>
        <p:spPr>
          <a:xfrm>
            <a:off x="7100817" y="3777305"/>
            <a:ext cx="1641341" cy="164133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9"/>
          <p:cNvSpPr/>
          <p:nvPr/>
        </p:nvSpPr>
        <p:spPr>
          <a:xfrm>
            <a:off x="12331684" y="6583371"/>
            <a:ext cx="1641341" cy="164133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9"/>
          <p:cNvSpPr/>
          <p:nvPr/>
        </p:nvSpPr>
        <p:spPr>
          <a:xfrm>
            <a:off x="10345898" y="3777305"/>
            <a:ext cx="1641341" cy="164133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p:nvPr/>
        </p:nvSpPr>
        <p:spPr>
          <a:xfrm>
            <a:off x="11041724" y="5890318"/>
            <a:ext cx="670331" cy="67032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35391"/>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9"/>
          <p:cNvSpPr/>
          <p:nvPr/>
        </p:nvSpPr>
        <p:spPr>
          <a:xfrm>
            <a:off x="11166569" y="8702300"/>
            <a:ext cx="420643" cy="42064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69F3C2"/>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
          <p:cNvSpPr/>
          <p:nvPr/>
        </p:nvSpPr>
        <p:spPr>
          <a:xfrm>
            <a:off x="4918969" y="6908232"/>
            <a:ext cx="934982" cy="934982"/>
          </a:xfrm>
          <a:custGeom>
            <a:rect b="b" l="l" r="r" t="t"/>
            <a:pathLst>
              <a:path extrusionOk="0" h="934982" w="934982">
                <a:moveTo>
                  <a:pt x="0" y="0"/>
                </a:moveTo>
                <a:lnTo>
                  <a:pt x="934982" y="0"/>
                </a:lnTo>
                <a:lnTo>
                  <a:pt x="934982" y="934983"/>
                </a:lnTo>
                <a:lnTo>
                  <a:pt x="0" y="934983"/>
                </a:lnTo>
                <a:lnTo>
                  <a:pt x="0" y="0"/>
                </a:lnTo>
                <a:close/>
              </a:path>
            </a:pathLst>
          </a:custGeom>
          <a:blipFill rotWithShape="1">
            <a:blip r:embed="rId4">
              <a:alphaModFix/>
            </a:blip>
            <a:stretch>
              <a:fillRect b="0" l="0" r="0" t="0"/>
            </a:stretch>
          </a:blipFill>
          <a:ln>
            <a:noFill/>
          </a:ln>
        </p:spPr>
      </p:sp>
      <p:sp>
        <p:nvSpPr>
          <p:cNvPr id="349" name="Google Shape;349;p19"/>
          <p:cNvSpPr/>
          <p:nvPr/>
        </p:nvSpPr>
        <p:spPr>
          <a:xfrm>
            <a:off x="7329380" y="4052991"/>
            <a:ext cx="1184216" cy="1184216"/>
          </a:xfrm>
          <a:custGeom>
            <a:rect b="b" l="l" r="r" t="t"/>
            <a:pathLst>
              <a:path extrusionOk="0" h="1184216" w="1184216">
                <a:moveTo>
                  <a:pt x="0" y="0"/>
                </a:moveTo>
                <a:lnTo>
                  <a:pt x="1184216" y="0"/>
                </a:lnTo>
                <a:lnTo>
                  <a:pt x="1184216" y="1184216"/>
                </a:lnTo>
                <a:lnTo>
                  <a:pt x="0" y="1184216"/>
                </a:lnTo>
                <a:lnTo>
                  <a:pt x="0" y="0"/>
                </a:lnTo>
                <a:close/>
              </a:path>
            </a:pathLst>
          </a:custGeom>
          <a:blipFill rotWithShape="1">
            <a:blip r:embed="rId5">
              <a:alphaModFix/>
            </a:blip>
            <a:stretch>
              <a:fillRect b="0" l="0" r="0" t="0"/>
            </a:stretch>
          </a:blipFill>
          <a:ln>
            <a:noFill/>
          </a:ln>
        </p:spPr>
      </p:sp>
      <p:sp>
        <p:nvSpPr>
          <p:cNvPr id="350" name="Google Shape;350;p19"/>
          <p:cNvSpPr/>
          <p:nvPr/>
        </p:nvSpPr>
        <p:spPr>
          <a:xfrm>
            <a:off x="10619413" y="4050857"/>
            <a:ext cx="1092643" cy="1092643"/>
          </a:xfrm>
          <a:custGeom>
            <a:rect b="b" l="l" r="r" t="t"/>
            <a:pathLst>
              <a:path extrusionOk="0" h="1092643" w="1092643">
                <a:moveTo>
                  <a:pt x="0" y="0"/>
                </a:moveTo>
                <a:lnTo>
                  <a:pt x="1092643" y="0"/>
                </a:lnTo>
                <a:lnTo>
                  <a:pt x="1092643" y="1092643"/>
                </a:lnTo>
                <a:lnTo>
                  <a:pt x="0" y="1092643"/>
                </a:lnTo>
                <a:lnTo>
                  <a:pt x="0" y="0"/>
                </a:lnTo>
                <a:close/>
              </a:path>
            </a:pathLst>
          </a:custGeom>
          <a:blipFill rotWithShape="1">
            <a:blip r:embed="rId6">
              <a:alphaModFix/>
            </a:blip>
            <a:stretch>
              <a:fillRect b="0" l="0" r="0" t="0"/>
            </a:stretch>
          </a:blipFill>
          <a:ln>
            <a:noFill/>
          </a:ln>
        </p:spPr>
      </p:sp>
      <p:sp>
        <p:nvSpPr>
          <p:cNvPr id="351" name="Google Shape;351;p19"/>
          <p:cNvSpPr/>
          <p:nvPr/>
        </p:nvSpPr>
        <p:spPr>
          <a:xfrm>
            <a:off x="12610477" y="6852112"/>
            <a:ext cx="1083755" cy="1083755"/>
          </a:xfrm>
          <a:custGeom>
            <a:rect b="b" l="l" r="r" t="t"/>
            <a:pathLst>
              <a:path extrusionOk="0" h="1083755" w="1083755">
                <a:moveTo>
                  <a:pt x="0" y="0"/>
                </a:moveTo>
                <a:lnTo>
                  <a:pt x="1083755" y="0"/>
                </a:lnTo>
                <a:lnTo>
                  <a:pt x="1083755" y="1083755"/>
                </a:lnTo>
                <a:lnTo>
                  <a:pt x="0" y="1083755"/>
                </a:lnTo>
                <a:lnTo>
                  <a:pt x="0" y="0"/>
                </a:lnTo>
                <a:close/>
              </a:path>
            </a:pathLst>
          </a:custGeom>
          <a:blipFill rotWithShape="1">
            <a:blip r:embed="rId7">
              <a:alphaModFix/>
            </a:blip>
            <a:stretch>
              <a:fillRect b="0" l="0" r="0" t="0"/>
            </a:stretch>
          </a:blipFill>
          <a:ln>
            <a:noFill/>
          </a:ln>
        </p:spPr>
      </p:sp>
      <p:sp>
        <p:nvSpPr>
          <p:cNvPr id="352" name="Google Shape;352;p19"/>
          <p:cNvSpPr txBox="1"/>
          <p:nvPr/>
        </p:nvSpPr>
        <p:spPr>
          <a:xfrm>
            <a:off x="3288689" y="1038225"/>
            <a:ext cx="12106127" cy="1323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800" u="none" cap="none" strike="noStrike">
                <a:solidFill>
                  <a:srgbClr val="FFFFFF"/>
                </a:solidFill>
                <a:latin typeface="Montserrat SemiBold"/>
                <a:ea typeface="Montserrat SemiBold"/>
                <a:cs typeface="Montserrat SemiBold"/>
                <a:sym typeface="Montserrat SemiBold"/>
              </a:rPr>
              <a:t>Add a Timeline Page</a:t>
            </a:r>
            <a:endParaRPr/>
          </a:p>
        </p:txBody>
      </p:sp>
      <p:grpSp>
        <p:nvGrpSpPr>
          <p:cNvPr id="353" name="Google Shape;353;p19"/>
          <p:cNvGrpSpPr/>
          <p:nvPr/>
        </p:nvGrpSpPr>
        <p:grpSpPr>
          <a:xfrm>
            <a:off x="-605629" y="6683111"/>
            <a:ext cx="4876200" cy="1142371"/>
            <a:chOff x="0" y="0"/>
            <a:chExt cx="6501600" cy="1523161"/>
          </a:xfrm>
        </p:grpSpPr>
        <p:sp>
          <p:nvSpPr>
            <p:cNvPr id="354" name="Google Shape;354;p19"/>
            <p:cNvSpPr txBox="1"/>
            <p:nvPr/>
          </p:nvSpPr>
          <p:spPr>
            <a:xfrm>
              <a:off x="0" y="0"/>
              <a:ext cx="6501600" cy="5130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2500" u="none" cap="none" strike="noStrike">
                  <a:solidFill>
                    <a:srgbClr val="FFFFFF"/>
                  </a:solidFill>
                  <a:latin typeface="Open Sans"/>
                  <a:ea typeface="Open Sans"/>
                  <a:cs typeface="Open Sans"/>
                  <a:sym typeface="Open Sans"/>
                </a:rPr>
                <a:t>Add a main point</a:t>
              </a:r>
              <a:endParaRPr b="1">
                <a:latin typeface="Open Sans"/>
                <a:ea typeface="Open Sans"/>
                <a:cs typeface="Open Sans"/>
                <a:sym typeface="Open Sans"/>
              </a:endParaRPr>
            </a:p>
          </p:txBody>
        </p:sp>
        <p:sp>
          <p:nvSpPr>
            <p:cNvPr id="355" name="Google Shape;355;p19"/>
            <p:cNvSpPr txBox="1"/>
            <p:nvPr/>
          </p:nvSpPr>
          <p:spPr>
            <a:xfrm>
              <a:off x="2187132" y="640561"/>
              <a:ext cx="4314300" cy="8826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000" u="none" cap="none" strike="noStrike">
                  <a:solidFill>
                    <a:srgbClr val="FFFFFF"/>
                  </a:solidFill>
                  <a:latin typeface="Arial"/>
                  <a:ea typeface="Arial"/>
                  <a:cs typeface="Arial"/>
                  <a:sym typeface="Arial"/>
                </a:rPr>
                <a:t>Elaborate on what you want to discuss </a:t>
              </a:r>
              <a:endParaRPr/>
            </a:p>
          </p:txBody>
        </p:sp>
      </p:grpSp>
      <p:grpSp>
        <p:nvGrpSpPr>
          <p:cNvPr id="356" name="Google Shape;356;p19"/>
          <p:cNvGrpSpPr/>
          <p:nvPr/>
        </p:nvGrpSpPr>
        <p:grpSpPr>
          <a:xfrm>
            <a:off x="1945121" y="3713789"/>
            <a:ext cx="4876200" cy="1142371"/>
            <a:chOff x="0" y="0"/>
            <a:chExt cx="6501600" cy="1523161"/>
          </a:xfrm>
        </p:grpSpPr>
        <p:sp>
          <p:nvSpPr>
            <p:cNvPr id="357" name="Google Shape;357;p19"/>
            <p:cNvSpPr txBox="1"/>
            <p:nvPr/>
          </p:nvSpPr>
          <p:spPr>
            <a:xfrm>
              <a:off x="0" y="0"/>
              <a:ext cx="6501600" cy="5130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2500" u="none" cap="none" strike="noStrike">
                  <a:solidFill>
                    <a:srgbClr val="FFFFFF"/>
                  </a:solidFill>
                  <a:latin typeface="Open Sans"/>
                  <a:ea typeface="Open Sans"/>
                  <a:cs typeface="Open Sans"/>
                  <a:sym typeface="Open Sans"/>
                </a:rPr>
                <a:t>Add a main point</a:t>
              </a:r>
              <a:endParaRPr b="1">
                <a:latin typeface="Open Sans"/>
                <a:ea typeface="Open Sans"/>
                <a:cs typeface="Open Sans"/>
                <a:sym typeface="Open Sans"/>
              </a:endParaRPr>
            </a:p>
          </p:txBody>
        </p:sp>
        <p:sp>
          <p:nvSpPr>
            <p:cNvPr id="358" name="Google Shape;358;p19"/>
            <p:cNvSpPr txBox="1"/>
            <p:nvPr/>
          </p:nvSpPr>
          <p:spPr>
            <a:xfrm>
              <a:off x="2187132" y="640561"/>
              <a:ext cx="4314300" cy="8826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000" u="none" cap="none" strike="noStrike">
                  <a:solidFill>
                    <a:srgbClr val="FFFFFF"/>
                  </a:solidFill>
                  <a:latin typeface="Arial"/>
                  <a:ea typeface="Arial"/>
                  <a:cs typeface="Arial"/>
                  <a:sym typeface="Arial"/>
                </a:rPr>
                <a:t>Elaborate on what you want to discuss </a:t>
              </a:r>
              <a:endParaRPr/>
            </a:p>
          </p:txBody>
        </p:sp>
      </p:grpSp>
      <p:grpSp>
        <p:nvGrpSpPr>
          <p:cNvPr id="359" name="Google Shape;359;p19"/>
          <p:cNvGrpSpPr/>
          <p:nvPr/>
        </p:nvGrpSpPr>
        <p:grpSpPr>
          <a:xfrm>
            <a:off x="12383156" y="3713789"/>
            <a:ext cx="4876200" cy="1235022"/>
            <a:chOff x="0" y="0"/>
            <a:chExt cx="6501600" cy="1646697"/>
          </a:xfrm>
        </p:grpSpPr>
        <p:sp>
          <p:nvSpPr>
            <p:cNvPr id="360" name="Google Shape;360;p19"/>
            <p:cNvSpPr txBox="1"/>
            <p:nvPr/>
          </p:nvSpPr>
          <p:spPr>
            <a:xfrm>
              <a:off x="0" y="0"/>
              <a:ext cx="6501600" cy="513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500" u="none" cap="none" strike="noStrike">
                  <a:solidFill>
                    <a:srgbClr val="FFFFFF"/>
                  </a:solidFill>
                  <a:latin typeface="Open Sans"/>
                  <a:ea typeface="Open Sans"/>
                  <a:cs typeface="Open Sans"/>
                  <a:sym typeface="Open Sans"/>
                </a:rPr>
                <a:t>Add a main point</a:t>
              </a:r>
              <a:endParaRPr b="1">
                <a:latin typeface="Open Sans"/>
                <a:ea typeface="Open Sans"/>
                <a:cs typeface="Open Sans"/>
                <a:sym typeface="Open Sans"/>
              </a:endParaRPr>
            </a:p>
          </p:txBody>
        </p:sp>
        <p:sp>
          <p:nvSpPr>
            <p:cNvPr id="361" name="Google Shape;361;p19"/>
            <p:cNvSpPr txBox="1"/>
            <p:nvPr/>
          </p:nvSpPr>
          <p:spPr>
            <a:xfrm>
              <a:off x="0" y="764097"/>
              <a:ext cx="4314300" cy="88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FFFFFF"/>
                  </a:solidFill>
                  <a:latin typeface="Arial"/>
                  <a:ea typeface="Arial"/>
                  <a:cs typeface="Arial"/>
                  <a:sym typeface="Arial"/>
                </a:rPr>
                <a:t>Elaborate on what you want to discuss </a:t>
              </a:r>
              <a:endParaRPr/>
            </a:p>
          </p:txBody>
        </p:sp>
      </p:grpSp>
      <p:grpSp>
        <p:nvGrpSpPr>
          <p:cNvPr id="362" name="Google Shape;362;p19"/>
          <p:cNvGrpSpPr/>
          <p:nvPr/>
        </p:nvGrpSpPr>
        <p:grpSpPr>
          <a:xfrm>
            <a:off x="14265391" y="6683111"/>
            <a:ext cx="4876200" cy="1235022"/>
            <a:chOff x="0" y="0"/>
            <a:chExt cx="6501600" cy="1646697"/>
          </a:xfrm>
        </p:grpSpPr>
        <p:sp>
          <p:nvSpPr>
            <p:cNvPr id="363" name="Google Shape;363;p19"/>
            <p:cNvSpPr txBox="1"/>
            <p:nvPr/>
          </p:nvSpPr>
          <p:spPr>
            <a:xfrm>
              <a:off x="0" y="0"/>
              <a:ext cx="6501600" cy="513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500" u="none" cap="none" strike="noStrike">
                  <a:solidFill>
                    <a:srgbClr val="FFFFFF"/>
                  </a:solidFill>
                  <a:latin typeface="Open Sans"/>
                  <a:ea typeface="Open Sans"/>
                  <a:cs typeface="Open Sans"/>
                  <a:sym typeface="Open Sans"/>
                </a:rPr>
                <a:t>Add a main point</a:t>
              </a:r>
              <a:endParaRPr b="1">
                <a:latin typeface="Open Sans"/>
                <a:ea typeface="Open Sans"/>
                <a:cs typeface="Open Sans"/>
                <a:sym typeface="Open Sans"/>
              </a:endParaRPr>
            </a:p>
          </p:txBody>
        </p:sp>
        <p:sp>
          <p:nvSpPr>
            <p:cNvPr id="364" name="Google Shape;364;p19"/>
            <p:cNvSpPr txBox="1"/>
            <p:nvPr/>
          </p:nvSpPr>
          <p:spPr>
            <a:xfrm>
              <a:off x="0" y="764097"/>
              <a:ext cx="4314300" cy="88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FFFFFF"/>
                  </a:solidFill>
                  <a:latin typeface="Arial"/>
                  <a:ea typeface="Arial"/>
                  <a:cs typeface="Arial"/>
                  <a:sym typeface="Arial"/>
                </a:rPr>
                <a:t>Elaborate on what you want to discuss </a:t>
              </a:r>
              <a:endParaRPr/>
            </a:p>
          </p:txBody>
        </p:sp>
      </p:grpSp>
      <p:grpSp>
        <p:nvGrpSpPr>
          <p:cNvPr id="365" name="Google Shape;365;p19"/>
          <p:cNvGrpSpPr/>
          <p:nvPr/>
        </p:nvGrpSpPr>
        <p:grpSpPr>
          <a:xfrm>
            <a:off x="1832443" y="4107098"/>
            <a:ext cx="1441918" cy="1458865"/>
            <a:chOff x="0" y="-99633"/>
            <a:chExt cx="1922558" cy="1945153"/>
          </a:xfrm>
        </p:grpSpPr>
        <p:grpSp>
          <p:nvGrpSpPr>
            <p:cNvPr id="366" name="Google Shape;366;p19"/>
            <p:cNvGrpSpPr/>
            <p:nvPr/>
          </p:nvGrpSpPr>
          <p:grpSpPr>
            <a:xfrm>
              <a:off x="0" y="-99633"/>
              <a:ext cx="1700411" cy="1560924"/>
              <a:chOff x="0" y="-47625"/>
              <a:chExt cx="812800" cy="746125"/>
            </a:xfrm>
          </p:grpSpPr>
          <p:sp>
            <p:nvSpPr>
              <p:cNvPr id="367" name="Google Shape;367;p19"/>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68" name="Google Shape;368;p19"/>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9" name="Google Shape;369;p19"/>
            <p:cNvGrpSpPr/>
            <p:nvPr/>
          </p:nvGrpSpPr>
          <p:grpSpPr>
            <a:xfrm>
              <a:off x="231002" y="292724"/>
              <a:ext cx="1691556" cy="1552796"/>
              <a:chOff x="0" y="-47625"/>
              <a:chExt cx="812800" cy="746125"/>
            </a:xfrm>
          </p:grpSpPr>
          <p:sp>
            <p:nvSpPr>
              <p:cNvPr id="370" name="Google Shape;370;p19"/>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371" name="Google Shape;371;p19"/>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72" name="Google Shape;372;p19"/>
          <p:cNvGrpSpPr/>
          <p:nvPr/>
        </p:nvGrpSpPr>
        <p:grpSpPr>
          <a:xfrm>
            <a:off x="15956694" y="839409"/>
            <a:ext cx="847888" cy="856040"/>
            <a:chOff x="0" y="-60012"/>
            <a:chExt cx="1130517" cy="1141387"/>
          </a:xfrm>
        </p:grpSpPr>
        <p:grpSp>
          <p:nvGrpSpPr>
            <p:cNvPr id="373" name="Google Shape;373;p19"/>
            <p:cNvGrpSpPr/>
            <p:nvPr/>
          </p:nvGrpSpPr>
          <p:grpSpPr>
            <a:xfrm>
              <a:off x="132250" y="164998"/>
              <a:ext cx="998267" cy="916377"/>
              <a:chOff x="0" y="-47625"/>
              <a:chExt cx="812800" cy="746125"/>
            </a:xfrm>
          </p:grpSpPr>
          <p:sp>
            <p:nvSpPr>
              <p:cNvPr id="374" name="Google Shape;374;p19"/>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75" name="Google Shape;375;p19"/>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19"/>
            <p:cNvGrpSpPr/>
            <p:nvPr/>
          </p:nvGrpSpPr>
          <p:grpSpPr>
            <a:xfrm>
              <a:off x="0" y="-60012"/>
              <a:ext cx="1024208" cy="940191"/>
              <a:chOff x="0" y="-47625"/>
              <a:chExt cx="812800" cy="746125"/>
            </a:xfrm>
          </p:grpSpPr>
          <p:sp>
            <p:nvSpPr>
              <p:cNvPr id="377" name="Google Shape;377;p19"/>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378" name="Google Shape;378;p19"/>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2CA8"/>
        </a:solidFill>
      </p:bgPr>
    </p:bg>
    <p:spTree>
      <p:nvGrpSpPr>
        <p:cNvPr id="382" name="Shape 382"/>
        <p:cNvGrpSpPr/>
        <p:nvPr/>
      </p:nvGrpSpPr>
      <p:grpSpPr>
        <a:xfrm>
          <a:off x="0" y="0"/>
          <a:ext cx="0" cy="0"/>
          <a:chOff x="0" y="0"/>
          <a:chExt cx="0" cy="0"/>
        </a:xfrm>
      </p:grpSpPr>
      <p:sp>
        <p:nvSpPr>
          <p:cNvPr id="383" name="Google Shape;383;p20"/>
          <p:cNvSpPr/>
          <p:nvPr/>
        </p:nvSpPr>
        <p:spPr>
          <a:xfrm>
            <a:off x="0" y="-1748938"/>
            <a:ext cx="18379836" cy="13784877"/>
          </a:xfrm>
          <a:custGeom>
            <a:rect b="b" l="l" r="r" t="t"/>
            <a:pathLst>
              <a:path extrusionOk="0" h="13784877" w="18379836">
                <a:moveTo>
                  <a:pt x="0" y="0"/>
                </a:moveTo>
                <a:lnTo>
                  <a:pt x="18379836" y="0"/>
                </a:lnTo>
                <a:lnTo>
                  <a:pt x="18379836" y="13784876"/>
                </a:lnTo>
                <a:lnTo>
                  <a:pt x="0" y="13784876"/>
                </a:lnTo>
                <a:lnTo>
                  <a:pt x="0" y="0"/>
                </a:lnTo>
                <a:close/>
              </a:path>
            </a:pathLst>
          </a:custGeom>
          <a:blipFill rotWithShape="1">
            <a:blip r:embed="rId3">
              <a:alphaModFix amt="21999"/>
            </a:blip>
            <a:stretch>
              <a:fillRect b="0" l="0" r="0" t="0"/>
            </a:stretch>
          </a:blipFill>
          <a:ln>
            <a:noFill/>
          </a:ln>
        </p:spPr>
      </p:sp>
      <p:sp>
        <p:nvSpPr>
          <p:cNvPr id="384" name="Google Shape;384;p20"/>
          <p:cNvSpPr/>
          <p:nvPr/>
        </p:nvSpPr>
        <p:spPr>
          <a:xfrm rot="7599151">
            <a:off x="11109324" y="4018214"/>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4">
              <a:alphaModFix amt="19999"/>
            </a:blip>
            <a:stretch>
              <a:fillRect b="0" l="0" r="0" t="0"/>
            </a:stretch>
          </a:blipFill>
          <a:ln>
            <a:noFill/>
          </a:ln>
        </p:spPr>
      </p:sp>
      <p:grpSp>
        <p:nvGrpSpPr>
          <p:cNvPr id="385" name="Google Shape;385;p20"/>
          <p:cNvGrpSpPr/>
          <p:nvPr/>
        </p:nvGrpSpPr>
        <p:grpSpPr>
          <a:xfrm rot="5400000">
            <a:off x="11532061" y="1478901"/>
            <a:ext cx="3086100" cy="10787429"/>
            <a:chOff x="0" y="-47625"/>
            <a:chExt cx="812800" cy="2841134"/>
          </a:xfrm>
        </p:grpSpPr>
        <p:sp>
          <p:nvSpPr>
            <p:cNvPr id="386" name="Google Shape;386;p20"/>
            <p:cNvSpPr/>
            <p:nvPr/>
          </p:nvSpPr>
          <p:spPr>
            <a:xfrm>
              <a:off x="0" y="0"/>
              <a:ext cx="812800" cy="2793509"/>
            </a:xfrm>
            <a:custGeom>
              <a:rect b="b" l="l" r="r" t="t"/>
              <a:pathLst>
                <a:path extrusionOk="0" h="2793509" w="812800">
                  <a:moveTo>
                    <a:pt x="0" y="0"/>
                  </a:moveTo>
                  <a:lnTo>
                    <a:pt x="812800" y="0"/>
                  </a:lnTo>
                  <a:lnTo>
                    <a:pt x="812800" y="2793509"/>
                  </a:lnTo>
                  <a:lnTo>
                    <a:pt x="0" y="2793509"/>
                  </a:lnTo>
                  <a:close/>
                </a:path>
              </a:pathLst>
            </a:custGeom>
            <a:solidFill>
              <a:srgbClr val="69F3C2"/>
            </a:solidFill>
            <a:ln>
              <a:noFill/>
            </a:ln>
          </p:spPr>
        </p:sp>
        <p:sp>
          <p:nvSpPr>
            <p:cNvPr id="387" name="Google Shape;387;p20"/>
            <p:cNvSpPr txBox="1"/>
            <p:nvPr/>
          </p:nvSpPr>
          <p:spPr>
            <a:xfrm>
              <a:off x="0" y="-47625"/>
              <a:ext cx="812800" cy="284113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8" name="Google Shape;388;p20"/>
          <p:cNvSpPr/>
          <p:nvPr/>
        </p:nvSpPr>
        <p:spPr>
          <a:xfrm>
            <a:off x="7681397" y="5329566"/>
            <a:ext cx="10606603" cy="3086100"/>
          </a:xfrm>
          <a:custGeom>
            <a:rect b="b" l="l" r="r" t="t"/>
            <a:pathLst>
              <a:path extrusionOk="0" h="3086100" w="10606603">
                <a:moveTo>
                  <a:pt x="0" y="0"/>
                </a:moveTo>
                <a:lnTo>
                  <a:pt x="10606603" y="0"/>
                </a:lnTo>
                <a:lnTo>
                  <a:pt x="10606603" y="3086100"/>
                </a:lnTo>
                <a:lnTo>
                  <a:pt x="0" y="3086100"/>
                </a:lnTo>
                <a:lnTo>
                  <a:pt x="0" y="0"/>
                </a:lnTo>
                <a:close/>
              </a:path>
            </a:pathLst>
          </a:custGeom>
          <a:blipFill rotWithShape="1">
            <a:blip r:embed="rId5">
              <a:alphaModFix/>
            </a:blip>
            <a:stretch>
              <a:fillRect b="-228374" l="-9458" r="-49781" t="0"/>
            </a:stretch>
          </a:blipFill>
          <a:ln>
            <a:noFill/>
          </a:ln>
        </p:spPr>
      </p:sp>
      <p:grpSp>
        <p:nvGrpSpPr>
          <p:cNvPr id="389" name="Google Shape;389;p20"/>
          <p:cNvGrpSpPr/>
          <p:nvPr/>
        </p:nvGrpSpPr>
        <p:grpSpPr>
          <a:xfrm rot="5400000">
            <a:off x="6849358" y="707445"/>
            <a:ext cx="3086100" cy="10945818"/>
            <a:chOff x="0" y="-47625"/>
            <a:chExt cx="812800" cy="2882849"/>
          </a:xfrm>
        </p:grpSpPr>
        <p:sp>
          <p:nvSpPr>
            <p:cNvPr id="390" name="Google Shape;390;p20"/>
            <p:cNvSpPr/>
            <p:nvPr/>
          </p:nvSpPr>
          <p:spPr>
            <a:xfrm>
              <a:off x="0" y="0"/>
              <a:ext cx="812800" cy="2835224"/>
            </a:xfrm>
            <a:custGeom>
              <a:rect b="b" l="l" r="r" t="t"/>
              <a:pathLst>
                <a:path extrusionOk="0" h="2835224" w="812800">
                  <a:moveTo>
                    <a:pt x="0" y="0"/>
                  </a:moveTo>
                  <a:lnTo>
                    <a:pt x="812800" y="0"/>
                  </a:lnTo>
                  <a:lnTo>
                    <a:pt x="812800" y="2835224"/>
                  </a:lnTo>
                  <a:lnTo>
                    <a:pt x="0" y="2835224"/>
                  </a:lnTo>
                  <a:close/>
                </a:path>
              </a:pathLst>
            </a:custGeom>
            <a:solidFill>
              <a:srgbClr val="F35391"/>
            </a:solidFill>
            <a:ln>
              <a:noFill/>
            </a:ln>
          </p:spPr>
        </p:sp>
        <p:sp>
          <p:nvSpPr>
            <p:cNvPr id="391" name="Google Shape;391;p20"/>
            <p:cNvSpPr txBox="1"/>
            <p:nvPr/>
          </p:nvSpPr>
          <p:spPr>
            <a:xfrm>
              <a:off x="0" y="-47625"/>
              <a:ext cx="812800" cy="288284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20"/>
          <p:cNvGrpSpPr/>
          <p:nvPr/>
        </p:nvGrpSpPr>
        <p:grpSpPr>
          <a:xfrm>
            <a:off x="3363413" y="5393904"/>
            <a:ext cx="1544564" cy="1544564"/>
            <a:chOff x="0" y="0"/>
            <a:chExt cx="812800" cy="812800"/>
          </a:xfrm>
        </p:grpSpPr>
        <p:sp>
          <p:nvSpPr>
            <p:cNvPr id="393" name="Google Shape;39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5"/>
                </a:lnSpc>
                <a:spcBef>
                  <a:spcPts val="0"/>
                </a:spcBef>
                <a:spcAft>
                  <a:spcPts val="0"/>
                </a:spcAft>
                <a:buNone/>
              </a:pPr>
              <a:r>
                <a:rPr b="0" i="0" lang="en-US" sz="3399" u="none" cap="none" strike="noStrike">
                  <a:solidFill>
                    <a:srgbClr val="FFFFFF"/>
                  </a:solidFill>
                  <a:latin typeface="Montserrat SemiBold"/>
                  <a:ea typeface="Montserrat SemiBold"/>
                  <a:cs typeface="Montserrat SemiBold"/>
                  <a:sym typeface="Montserrat SemiBold"/>
                </a:rPr>
                <a:t>02</a:t>
              </a:r>
              <a:endParaRPr/>
            </a:p>
          </p:txBody>
        </p:sp>
      </p:grpSp>
      <p:sp>
        <p:nvSpPr>
          <p:cNvPr id="395" name="Google Shape;395;p20"/>
          <p:cNvSpPr/>
          <p:nvPr/>
        </p:nvSpPr>
        <p:spPr>
          <a:xfrm rot="-3278844">
            <a:off x="-7178676" y="-36553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4">
              <a:alphaModFix amt="19999"/>
            </a:blip>
            <a:stretch>
              <a:fillRect b="0" l="0" r="0" t="0"/>
            </a:stretch>
          </a:blipFill>
          <a:ln>
            <a:noFill/>
          </a:ln>
        </p:spPr>
      </p:sp>
      <p:sp>
        <p:nvSpPr>
          <p:cNvPr id="396" name="Google Shape;396;p20"/>
          <p:cNvSpPr txBox="1"/>
          <p:nvPr/>
        </p:nvSpPr>
        <p:spPr>
          <a:xfrm>
            <a:off x="5225989" y="5175949"/>
            <a:ext cx="7988400" cy="1385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9000" u="none" cap="none" strike="noStrike">
                <a:solidFill>
                  <a:srgbClr val="FFFFFF"/>
                </a:solidFill>
                <a:latin typeface="Montserrat Black"/>
                <a:ea typeface="Montserrat Black"/>
                <a:cs typeface="Montserrat Black"/>
                <a:sym typeface="Montserrat Black"/>
              </a:rPr>
              <a:t>Our Process</a:t>
            </a:r>
            <a:endParaRPr/>
          </a:p>
        </p:txBody>
      </p:sp>
      <p:sp>
        <p:nvSpPr>
          <p:cNvPr id="397" name="Google Shape;397;p20"/>
          <p:cNvSpPr txBox="1"/>
          <p:nvPr/>
        </p:nvSpPr>
        <p:spPr>
          <a:xfrm>
            <a:off x="5226004" y="6514488"/>
            <a:ext cx="7542900" cy="49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Arial"/>
                <a:ea typeface="Arial"/>
                <a:cs typeface="Arial"/>
                <a:sym typeface="Arial"/>
              </a:rPr>
              <a:t>Elaborate on what you want to discuss. </a:t>
            </a:r>
            <a:endParaRPr/>
          </a:p>
        </p:txBody>
      </p:sp>
      <p:grpSp>
        <p:nvGrpSpPr>
          <p:cNvPr id="398" name="Google Shape;398;p20"/>
          <p:cNvGrpSpPr/>
          <p:nvPr/>
        </p:nvGrpSpPr>
        <p:grpSpPr>
          <a:xfrm>
            <a:off x="14721357" y="1047848"/>
            <a:ext cx="1875026" cy="1989564"/>
            <a:chOff x="0" y="-122432"/>
            <a:chExt cx="2500034" cy="2652752"/>
          </a:xfrm>
        </p:grpSpPr>
        <p:grpSp>
          <p:nvGrpSpPr>
            <p:cNvPr id="399" name="Google Shape;399;p20"/>
            <p:cNvGrpSpPr/>
            <p:nvPr/>
          </p:nvGrpSpPr>
          <p:grpSpPr>
            <a:xfrm>
              <a:off x="487115" y="682524"/>
              <a:ext cx="2012919" cy="1847796"/>
              <a:chOff x="0" y="-47625"/>
              <a:chExt cx="812800" cy="746125"/>
            </a:xfrm>
          </p:grpSpPr>
          <p:sp>
            <p:nvSpPr>
              <p:cNvPr id="400" name="Google Shape;400;p2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01" name="Google Shape;401;p2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20"/>
            <p:cNvGrpSpPr/>
            <p:nvPr/>
          </p:nvGrpSpPr>
          <p:grpSpPr>
            <a:xfrm>
              <a:off x="0" y="-122432"/>
              <a:ext cx="2089507" cy="1918102"/>
              <a:chOff x="0" y="-47625"/>
              <a:chExt cx="812800" cy="746125"/>
            </a:xfrm>
          </p:grpSpPr>
          <p:sp>
            <p:nvSpPr>
              <p:cNvPr id="403" name="Google Shape;403;p2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404" name="Google Shape;404;p2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05" name="Google Shape;405;p20"/>
          <p:cNvGrpSpPr/>
          <p:nvPr/>
        </p:nvGrpSpPr>
        <p:grpSpPr>
          <a:xfrm>
            <a:off x="1477581" y="2487729"/>
            <a:ext cx="1441918" cy="1458865"/>
            <a:chOff x="0" y="-99633"/>
            <a:chExt cx="1922558" cy="1945153"/>
          </a:xfrm>
        </p:grpSpPr>
        <p:grpSp>
          <p:nvGrpSpPr>
            <p:cNvPr id="406" name="Google Shape;406;p20"/>
            <p:cNvGrpSpPr/>
            <p:nvPr/>
          </p:nvGrpSpPr>
          <p:grpSpPr>
            <a:xfrm>
              <a:off x="0" y="-99633"/>
              <a:ext cx="1700411" cy="1560924"/>
              <a:chOff x="0" y="-47625"/>
              <a:chExt cx="812800" cy="746125"/>
            </a:xfrm>
          </p:grpSpPr>
          <p:sp>
            <p:nvSpPr>
              <p:cNvPr id="407" name="Google Shape;407;p2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08" name="Google Shape;408;p2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9" name="Google Shape;409;p20"/>
            <p:cNvGrpSpPr/>
            <p:nvPr/>
          </p:nvGrpSpPr>
          <p:grpSpPr>
            <a:xfrm>
              <a:off x="231002" y="292724"/>
              <a:ext cx="1691556" cy="1552796"/>
              <a:chOff x="0" y="-47625"/>
              <a:chExt cx="812800" cy="746125"/>
            </a:xfrm>
          </p:grpSpPr>
          <p:sp>
            <p:nvSpPr>
              <p:cNvPr id="410" name="Google Shape;410;p2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411" name="Google Shape;411;p2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12" name="Google Shape;412;p20"/>
          <p:cNvGrpSpPr/>
          <p:nvPr/>
        </p:nvGrpSpPr>
        <p:grpSpPr>
          <a:xfrm>
            <a:off x="5983192" y="8657291"/>
            <a:ext cx="847888" cy="856040"/>
            <a:chOff x="0" y="-60012"/>
            <a:chExt cx="1130517" cy="1141387"/>
          </a:xfrm>
        </p:grpSpPr>
        <p:grpSp>
          <p:nvGrpSpPr>
            <p:cNvPr id="413" name="Google Shape;413;p20"/>
            <p:cNvGrpSpPr/>
            <p:nvPr/>
          </p:nvGrpSpPr>
          <p:grpSpPr>
            <a:xfrm>
              <a:off x="132250" y="164998"/>
              <a:ext cx="998267" cy="916377"/>
              <a:chOff x="0" y="-47625"/>
              <a:chExt cx="812800" cy="746125"/>
            </a:xfrm>
          </p:grpSpPr>
          <p:sp>
            <p:nvSpPr>
              <p:cNvPr id="414" name="Google Shape;414;p2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15" name="Google Shape;415;p2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p20"/>
            <p:cNvGrpSpPr/>
            <p:nvPr/>
          </p:nvGrpSpPr>
          <p:grpSpPr>
            <a:xfrm>
              <a:off x="0" y="-60012"/>
              <a:ext cx="1024208" cy="940191"/>
              <a:chOff x="0" y="-47625"/>
              <a:chExt cx="812800" cy="746125"/>
            </a:xfrm>
          </p:grpSpPr>
          <p:sp>
            <p:nvSpPr>
              <p:cNvPr id="417" name="Google Shape;417;p2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418" name="Google Shape;418;p20"/>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9B2"/>
        </a:solidFill>
      </p:bgPr>
    </p:bg>
    <p:spTree>
      <p:nvGrpSpPr>
        <p:cNvPr id="422" name="Shape 422"/>
        <p:cNvGrpSpPr/>
        <p:nvPr/>
      </p:nvGrpSpPr>
      <p:grpSpPr>
        <a:xfrm>
          <a:off x="0" y="0"/>
          <a:ext cx="0" cy="0"/>
          <a:chOff x="0" y="0"/>
          <a:chExt cx="0" cy="0"/>
        </a:xfrm>
      </p:grpSpPr>
      <p:pic>
        <p:nvPicPr>
          <p:cNvPr id="423" name="Google Shape;423;p21"/>
          <p:cNvPicPr preferRelativeResize="0"/>
          <p:nvPr/>
        </p:nvPicPr>
        <p:blipFill rotWithShape="1">
          <a:blip r:embed="rId3">
            <a:alphaModFix/>
          </a:blip>
          <a:srcRect b="0" l="27364" r="27364" t="0"/>
          <a:stretch/>
        </p:blipFill>
        <p:spPr>
          <a:xfrm>
            <a:off x="11298185" y="0"/>
            <a:ext cx="6989815" cy="10287000"/>
          </a:xfrm>
          <a:prstGeom prst="rect">
            <a:avLst/>
          </a:prstGeom>
          <a:noFill/>
          <a:ln>
            <a:noFill/>
          </a:ln>
        </p:spPr>
      </p:pic>
      <p:sp>
        <p:nvSpPr>
          <p:cNvPr id="424" name="Google Shape;424;p21"/>
          <p:cNvSpPr/>
          <p:nvPr/>
        </p:nvSpPr>
        <p:spPr>
          <a:xfrm rot="-3278844">
            <a:off x="-7178676" y="-3655386"/>
            <a:ext cx="14357351" cy="9368172"/>
          </a:xfrm>
          <a:custGeom>
            <a:rect b="b" l="l" r="r" t="t"/>
            <a:pathLst>
              <a:path extrusionOk="0" h="9368172" w="14357351">
                <a:moveTo>
                  <a:pt x="0" y="0"/>
                </a:moveTo>
                <a:lnTo>
                  <a:pt x="14357352" y="0"/>
                </a:lnTo>
                <a:lnTo>
                  <a:pt x="14357352" y="9368172"/>
                </a:lnTo>
                <a:lnTo>
                  <a:pt x="0" y="9368172"/>
                </a:lnTo>
                <a:lnTo>
                  <a:pt x="0" y="0"/>
                </a:lnTo>
                <a:close/>
              </a:path>
            </a:pathLst>
          </a:custGeom>
          <a:blipFill rotWithShape="1">
            <a:blip r:embed="rId4">
              <a:alphaModFix amt="19999"/>
            </a:blip>
            <a:stretch>
              <a:fillRect b="0" l="0" r="0" t="0"/>
            </a:stretch>
          </a:blipFill>
          <a:ln>
            <a:noFill/>
          </a:ln>
        </p:spPr>
      </p:sp>
      <p:grpSp>
        <p:nvGrpSpPr>
          <p:cNvPr id="425" name="Google Shape;425;p21"/>
          <p:cNvGrpSpPr/>
          <p:nvPr/>
        </p:nvGrpSpPr>
        <p:grpSpPr>
          <a:xfrm>
            <a:off x="7282650" y="1131006"/>
            <a:ext cx="1875026" cy="1989564"/>
            <a:chOff x="0" y="-122432"/>
            <a:chExt cx="2500034" cy="2652752"/>
          </a:xfrm>
        </p:grpSpPr>
        <p:grpSp>
          <p:nvGrpSpPr>
            <p:cNvPr id="426" name="Google Shape;426;p21"/>
            <p:cNvGrpSpPr/>
            <p:nvPr/>
          </p:nvGrpSpPr>
          <p:grpSpPr>
            <a:xfrm>
              <a:off x="487115" y="682524"/>
              <a:ext cx="2012919" cy="1847796"/>
              <a:chOff x="0" y="-47625"/>
              <a:chExt cx="812800" cy="746125"/>
            </a:xfrm>
          </p:grpSpPr>
          <p:sp>
            <p:nvSpPr>
              <p:cNvPr id="427" name="Google Shape;427;p2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28" name="Google Shape;428;p21"/>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21"/>
            <p:cNvGrpSpPr/>
            <p:nvPr/>
          </p:nvGrpSpPr>
          <p:grpSpPr>
            <a:xfrm>
              <a:off x="0" y="-122432"/>
              <a:ext cx="2089507" cy="1918102"/>
              <a:chOff x="0" y="-47625"/>
              <a:chExt cx="812800" cy="746125"/>
            </a:xfrm>
          </p:grpSpPr>
          <p:sp>
            <p:nvSpPr>
              <p:cNvPr id="430" name="Google Shape;430;p2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0097B2"/>
                  </a:gs>
                  <a:gs pos="100000">
                    <a:srgbClr val="7ED957"/>
                  </a:gs>
                </a:gsLst>
                <a:lin ang="0" scaled="0"/>
              </a:gradFill>
              <a:ln>
                <a:noFill/>
              </a:ln>
            </p:spPr>
          </p:sp>
          <p:sp>
            <p:nvSpPr>
              <p:cNvPr id="431" name="Google Shape;431;p21"/>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32" name="Google Shape;432;p21"/>
          <p:cNvGrpSpPr/>
          <p:nvPr/>
        </p:nvGrpSpPr>
        <p:grpSpPr>
          <a:xfrm>
            <a:off x="1144211" y="4840452"/>
            <a:ext cx="339583" cy="359480"/>
            <a:chOff x="0" y="-47625"/>
            <a:chExt cx="812800" cy="860425"/>
          </a:xfrm>
        </p:grpSpPr>
        <p:sp>
          <p:nvSpPr>
            <p:cNvPr id="433" name="Google Shape;433;p21"/>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69F3C2"/>
            </a:solidFill>
            <a:ln>
              <a:noFill/>
            </a:ln>
          </p:spPr>
        </p:sp>
        <p:sp>
          <p:nvSpPr>
            <p:cNvPr id="434" name="Google Shape;434;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21"/>
          <p:cNvGrpSpPr/>
          <p:nvPr/>
        </p:nvGrpSpPr>
        <p:grpSpPr>
          <a:xfrm>
            <a:off x="1144211" y="7833716"/>
            <a:ext cx="339583" cy="359480"/>
            <a:chOff x="0" y="-47625"/>
            <a:chExt cx="812800" cy="860425"/>
          </a:xfrm>
        </p:grpSpPr>
        <p:sp>
          <p:nvSpPr>
            <p:cNvPr id="436" name="Google Shape;436;p21"/>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69F3C2"/>
            </a:solidFill>
            <a:ln>
              <a:noFill/>
            </a:ln>
          </p:spPr>
        </p:sp>
        <p:sp>
          <p:nvSpPr>
            <p:cNvPr id="437" name="Google Shape;437;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21"/>
          <p:cNvGrpSpPr/>
          <p:nvPr/>
        </p:nvGrpSpPr>
        <p:grpSpPr>
          <a:xfrm>
            <a:off x="6015291" y="4840452"/>
            <a:ext cx="339583" cy="359480"/>
            <a:chOff x="0" y="-47625"/>
            <a:chExt cx="812800" cy="860425"/>
          </a:xfrm>
        </p:grpSpPr>
        <p:sp>
          <p:nvSpPr>
            <p:cNvPr id="439" name="Google Shape;439;p21"/>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69F3C2"/>
            </a:solidFill>
            <a:ln>
              <a:noFill/>
            </a:ln>
          </p:spPr>
        </p:sp>
        <p:sp>
          <p:nvSpPr>
            <p:cNvPr id="440" name="Google Shape;440;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1" name="Google Shape;441;p21"/>
          <p:cNvGrpSpPr/>
          <p:nvPr/>
        </p:nvGrpSpPr>
        <p:grpSpPr>
          <a:xfrm>
            <a:off x="6015291" y="7833716"/>
            <a:ext cx="339583" cy="359480"/>
            <a:chOff x="0" y="-47625"/>
            <a:chExt cx="812800" cy="860425"/>
          </a:xfrm>
        </p:grpSpPr>
        <p:sp>
          <p:nvSpPr>
            <p:cNvPr id="442" name="Google Shape;442;p21"/>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69F3C2"/>
            </a:solidFill>
            <a:ln>
              <a:noFill/>
            </a:ln>
          </p:spPr>
        </p:sp>
        <p:sp>
          <p:nvSpPr>
            <p:cNvPr id="443" name="Google Shape;443;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4" name="Google Shape;444;p21"/>
          <p:cNvSpPr txBox="1"/>
          <p:nvPr/>
        </p:nvSpPr>
        <p:spPr>
          <a:xfrm>
            <a:off x="1028700" y="1019175"/>
            <a:ext cx="5562600"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500" u="none" cap="none" strike="noStrike">
                <a:solidFill>
                  <a:srgbClr val="FFFFFF"/>
                </a:solidFill>
                <a:latin typeface="Montserrat Black"/>
                <a:ea typeface="Montserrat Black"/>
                <a:cs typeface="Montserrat Black"/>
                <a:sym typeface="Montserrat Black"/>
              </a:rPr>
              <a:t>Our Services</a:t>
            </a:r>
            <a:endParaRPr/>
          </a:p>
        </p:txBody>
      </p:sp>
      <p:grpSp>
        <p:nvGrpSpPr>
          <p:cNvPr id="445" name="Google Shape;445;p21"/>
          <p:cNvGrpSpPr/>
          <p:nvPr/>
        </p:nvGrpSpPr>
        <p:grpSpPr>
          <a:xfrm>
            <a:off x="1819941" y="4786305"/>
            <a:ext cx="3980025" cy="4480684"/>
            <a:chOff x="0" y="0"/>
            <a:chExt cx="5306700" cy="5974245"/>
          </a:xfrm>
        </p:grpSpPr>
        <p:sp>
          <p:nvSpPr>
            <p:cNvPr id="446" name="Google Shape;446;p21"/>
            <p:cNvSpPr txBox="1"/>
            <p:nvPr/>
          </p:nvSpPr>
          <p:spPr>
            <a:xfrm>
              <a:off x="0" y="0"/>
              <a:ext cx="5161003" cy="65022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Service One</a:t>
              </a:r>
              <a:endParaRPr/>
            </a:p>
          </p:txBody>
        </p:sp>
        <p:sp>
          <p:nvSpPr>
            <p:cNvPr id="447" name="Google Shape;447;p21"/>
            <p:cNvSpPr txBox="1"/>
            <p:nvPr/>
          </p:nvSpPr>
          <p:spPr>
            <a:xfrm>
              <a:off x="0" y="3990928"/>
              <a:ext cx="5161003" cy="65022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Service Three</a:t>
              </a:r>
              <a:endParaRPr/>
            </a:p>
          </p:txBody>
        </p:sp>
        <p:sp>
          <p:nvSpPr>
            <p:cNvPr id="448" name="Google Shape;448;p21"/>
            <p:cNvSpPr txBox="1"/>
            <p:nvPr/>
          </p:nvSpPr>
          <p:spPr>
            <a:xfrm>
              <a:off x="0" y="924617"/>
              <a:ext cx="5160900" cy="105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99" u="none" cap="none" strike="noStrike">
                  <a:solidFill>
                    <a:srgbClr val="FFFFFF"/>
                  </a:solidFill>
                  <a:latin typeface="Arial"/>
                  <a:ea typeface="Arial"/>
                  <a:cs typeface="Arial"/>
                  <a:sym typeface="Arial"/>
                </a:rPr>
                <a:t>Elaborate on what you want to discuss. </a:t>
              </a:r>
              <a:endParaRPr/>
            </a:p>
          </p:txBody>
        </p:sp>
        <p:sp>
          <p:nvSpPr>
            <p:cNvPr id="449" name="Google Shape;449;p21"/>
            <p:cNvSpPr txBox="1"/>
            <p:nvPr/>
          </p:nvSpPr>
          <p:spPr>
            <a:xfrm>
              <a:off x="0" y="4915545"/>
              <a:ext cx="5306700" cy="105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99" u="none" cap="none" strike="noStrike">
                  <a:solidFill>
                    <a:srgbClr val="FFFFFF"/>
                  </a:solidFill>
                  <a:latin typeface="Arial"/>
                  <a:ea typeface="Arial"/>
                  <a:cs typeface="Arial"/>
                  <a:sym typeface="Arial"/>
                </a:rPr>
                <a:t>Elaborate on what you want to discuss. </a:t>
              </a:r>
              <a:endParaRPr/>
            </a:p>
          </p:txBody>
        </p:sp>
      </p:grpSp>
      <p:grpSp>
        <p:nvGrpSpPr>
          <p:cNvPr id="450" name="Google Shape;450;p21"/>
          <p:cNvGrpSpPr/>
          <p:nvPr/>
        </p:nvGrpSpPr>
        <p:grpSpPr>
          <a:xfrm>
            <a:off x="6570107" y="4786305"/>
            <a:ext cx="4032753" cy="4480684"/>
            <a:chOff x="0" y="0"/>
            <a:chExt cx="5377004" cy="5974245"/>
          </a:xfrm>
        </p:grpSpPr>
        <p:sp>
          <p:nvSpPr>
            <p:cNvPr id="451" name="Google Shape;451;p21"/>
            <p:cNvSpPr txBox="1"/>
            <p:nvPr/>
          </p:nvSpPr>
          <p:spPr>
            <a:xfrm>
              <a:off x="0" y="0"/>
              <a:ext cx="5377004" cy="65022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Service Two</a:t>
              </a:r>
              <a:endParaRPr/>
            </a:p>
          </p:txBody>
        </p:sp>
        <p:sp>
          <p:nvSpPr>
            <p:cNvPr id="452" name="Google Shape;452;p21"/>
            <p:cNvSpPr txBox="1"/>
            <p:nvPr/>
          </p:nvSpPr>
          <p:spPr>
            <a:xfrm>
              <a:off x="0" y="3990928"/>
              <a:ext cx="5377004" cy="65022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Service Four</a:t>
              </a:r>
              <a:endParaRPr/>
            </a:p>
          </p:txBody>
        </p:sp>
        <p:sp>
          <p:nvSpPr>
            <p:cNvPr id="453" name="Google Shape;453;p21"/>
            <p:cNvSpPr txBox="1"/>
            <p:nvPr/>
          </p:nvSpPr>
          <p:spPr>
            <a:xfrm>
              <a:off x="0" y="924617"/>
              <a:ext cx="5160900" cy="105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99" u="none" cap="none" strike="noStrike">
                  <a:solidFill>
                    <a:srgbClr val="FFFFFF"/>
                  </a:solidFill>
                  <a:latin typeface="Arial"/>
                  <a:ea typeface="Arial"/>
                  <a:cs typeface="Arial"/>
                  <a:sym typeface="Arial"/>
                </a:rPr>
                <a:t>Elaborate on what you want to discuss. </a:t>
              </a:r>
              <a:endParaRPr/>
            </a:p>
          </p:txBody>
        </p:sp>
        <p:sp>
          <p:nvSpPr>
            <p:cNvPr id="454" name="Google Shape;454;p21"/>
            <p:cNvSpPr txBox="1"/>
            <p:nvPr/>
          </p:nvSpPr>
          <p:spPr>
            <a:xfrm>
              <a:off x="0" y="4915545"/>
              <a:ext cx="5306700" cy="105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99" u="none" cap="none" strike="noStrike">
                  <a:solidFill>
                    <a:srgbClr val="FFFFFF"/>
                  </a:solidFill>
                  <a:latin typeface="Arial"/>
                  <a:ea typeface="Arial"/>
                  <a:cs typeface="Arial"/>
                  <a:sym typeface="Arial"/>
                </a:rPr>
                <a:t>Elaborate on what you want to discuss.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