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10287000" cx="18288000"/>
  <p:notesSz cx="6858000" cy="9144000"/>
  <p:embeddedFontLst>
    <p:embeddedFont>
      <p:font typeface="Noto Sans"/>
      <p:regular r:id="rId29"/>
      <p:bold r:id="rId30"/>
      <p:italic r:id="rId31"/>
      <p:boldItalic r:id="rId32"/>
    </p:embeddedFont>
    <p:embeddedFont>
      <p:font typeface="PT Serif"/>
      <p:regular r:id="rId33"/>
      <p:bold r:id="rId34"/>
      <p:italic r:id="rId35"/>
      <p:boldItalic r:id="rId36"/>
    </p:embeddedFont>
    <p:embeddedFont>
      <p:font typeface="Archivo Black"/>
      <p:regular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FB22262-EE91-4951-AA39-8F43F4CDB637}">
  <a:tblStyle styleId="{0FB22262-EE91-4951-AA39-8F43F4CDB637}"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NotoSans-italic.fntdata"/><Relationship Id="rId30" Type="http://schemas.openxmlformats.org/officeDocument/2006/relationships/font" Target="fonts/NotoSans-bold.fntdata"/><Relationship Id="rId33" Type="http://schemas.openxmlformats.org/officeDocument/2006/relationships/font" Target="fonts/PTSerif-regular.fntdata"/><Relationship Id="rId32" Type="http://schemas.openxmlformats.org/officeDocument/2006/relationships/font" Target="fonts/NotoSans-boldItalic.fntdata"/><Relationship Id="rId35" Type="http://schemas.openxmlformats.org/officeDocument/2006/relationships/font" Target="fonts/PTSerif-italic.fntdata"/><Relationship Id="rId34" Type="http://schemas.openxmlformats.org/officeDocument/2006/relationships/font" Target="fonts/PTSerif-bold.fntdata"/><Relationship Id="rId37" Type="http://schemas.openxmlformats.org/officeDocument/2006/relationships/font" Target="fonts/ArchivoBlack-regular.fntdata"/><Relationship Id="rId36" Type="http://schemas.openxmlformats.org/officeDocument/2006/relationships/font" Target="fonts/PTSerif-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font" Target="fonts/NotoSans-regular.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idx="1" type="subTitle"/>
          </p:nvPr>
        </p:nvSpPr>
        <p:spPr>
          <a:xfrm>
            <a:off x="5590675" y="2724175"/>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1" name="Google Shape;11;p3"/>
          <p:cNvSpPr txBox="1"/>
          <p:nvPr>
            <p:ph type="ctrTitle"/>
          </p:nvPr>
        </p:nvSpPr>
        <p:spPr>
          <a:xfrm>
            <a:off x="2990050" y="1254175"/>
            <a:ext cx="11998500" cy="1470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 name="Shape 12"/>
        <p:cNvGrpSpPr/>
        <p:nvPr/>
      </p:nvGrpSpPr>
      <p:grpSpPr>
        <a:xfrm>
          <a:off x="0" y="0"/>
          <a:ext cx="0" cy="0"/>
          <a:chOff x="0" y="0"/>
          <a:chExt cx="0" cy="0"/>
        </a:xfrm>
      </p:grpSpPr>
      <p:sp>
        <p:nvSpPr>
          <p:cNvPr id="13" name="Google Shape;13;p4"/>
          <p:cNvSpPr txBox="1"/>
          <p:nvPr>
            <p:ph idx="1" type="body"/>
          </p:nvPr>
        </p:nvSpPr>
        <p:spPr>
          <a:xfrm>
            <a:off x="3329400" y="333652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4" name="Google Shape;14;p4"/>
          <p:cNvSpPr txBox="1"/>
          <p:nvPr>
            <p:ph type="ctrTitle"/>
          </p:nvPr>
        </p:nvSpPr>
        <p:spPr>
          <a:xfrm>
            <a:off x="2973825" y="1254175"/>
            <a:ext cx="11998500" cy="1470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5"/>
          <p:cNvSpPr txBox="1"/>
          <p:nvPr>
            <p:ph idx="1" type="body"/>
          </p:nvPr>
        </p:nvSpPr>
        <p:spPr>
          <a:xfrm>
            <a:off x="3188813" y="59087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800"/>
              <a:buNone/>
              <a:defRPr sz="2800"/>
            </a:lvl1pPr>
            <a:lvl2pPr indent="-228600" lvl="1" marL="914400" algn="l">
              <a:spcBef>
                <a:spcPts val="360"/>
              </a:spcBef>
              <a:spcAft>
                <a:spcPts val="0"/>
              </a:spcAft>
              <a:buSzPts val="2800"/>
              <a:buNone/>
              <a:defRPr/>
            </a:lvl2pPr>
            <a:lvl3pPr indent="-228600" lvl="2" marL="1371600" algn="l">
              <a:spcBef>
                <a:spcPts val="320"/>
              </a:spcBef>
              <a:spcAft>
                <a:spcPts val="0"/>
              </a:spcAft>
              <a:buSzPts val="2800"/>
              <a:buNone/>
              <a:defRPr sz="2800"/>
            </a:lvl3pPr>
            <a:lvl4pPr indent="-228600" lvl="3" marL="1828800" algn="l">
              <a:spcBef>
                <a:spcPts val="280"/>
              </a:spcBef>
              <a:spcAft>
                <a:spcPts val="0"/>
              </a:spcAft>
              <a:buSzPts val="2800"/>
              <a:buNone/>
              <a:defRPr sz="2800"/>
            </a:lvl4pPr>
            <a:lvl5pPr indent="-228600" lvl="4" marL="2286000" algn="l">
              <a:spcBef>
                <a:spcPts val="280"/>
              </a:spcBef>
              <a:spcAft>
                <a:spcPts val="0"/>
              </a:spcAft>
              <a:buSzPts val="2800"/>
              <a:buNone/>
              <a:defRPr sz="2800"/>
            </a:lvl5pPr>
            <a:lvl6pPr indent="-228600" lvl="5" marL="2743200" algn="l">
              <a:spcBef>
                <a:spcPts val="280"/>
              </a:spcBef>
              <a:spcAft>
                <a:spcPts val="0"/>
              </a:spcAft>
              <a:buSzPts val="2800"/>
              <a:buNone/>
              <a:defRPr sz="2800"/>
            </a:lvl6pPr>
            <a:lvl7pPr indent="-228600" lvl="6" marL="3200400" algn="l">
              <a:spcBef>
                <a:spcPts val="280"/>
              </a:spcBef>
              <a:spcAft>
                <a:spcPts val="0"/>
              </a:spcAft>
              <a:buSzPts val="2800"/>
              <a:buNone/>
              <a:defRPr sz="2800"/>
            </a:lvl7pPr>
            <a:lvl8pPr indent="-228600" lvl="7" marL="3657600" algn="l">
              <a:spcBef>
                <a:spcPts val="280"/>
              </a:spcBef>
              <a:spcAft>
                <a:spcPts val="0"/>
              </a:spcAft>
              <a:buSzPts val="2800"/>
              <a:buNone/>
              <a:defRPr sz="2800"/>
            </a:lvl8pPr>
            <a:lvl9pPr indent="-228600" lvl="8" marL="4114800" algn="l">
              <a:spcBef>
                <a:spcPts val="280"/>
              </a:spcBef>
              <a:spcAft>
                <a:spcPts val="0"/>
              </a:spcAft>
              <a:buSzPts val="2800"/>
              <a:buNone/>
              <a:defRPr sz="2800"/>
            </a:lvl9pPr>
          </a:lstStyle>
          <a:p/>
        </p:txBody>
      </p:sp>
      <p:sp>
        <p:nvSpPr>
          <p:cNvPr id="17" name="Google Shape;17;p5"/>
          <p:cNvSpPr txBox="1"/>
          <p:nvPr>
            <p:ph type="ctrTitle"/>
          </p:nvPr>
        </p:nvSpPr>
        <p:spPr>
          <a:xfrm>
            <a:off x="2973825" y="1254175"/>
            <a:ext cx="11998500" cy="1470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 name="Shape 18"/>
        <p:cNvGrpSpPr/>
        <p:nvPr/>
      </p:nvGrpSpPr>
      <p:grpSpPr>
        <a:xfrm>
          <a:off x="0" y="0"/>
          <a:ext cx="0" cy="0"/>
          <a:chOff x="0" y="0"/>
          <a:chExt cx="0" cy="0"/>
        </a:xfrm>
      </p:grpSpPr>
      <p:sp>
        <p:nvSpPr>
          <p:cNvPr id="19" name="Google Shape;19;p6"/>
          <p:cNvSpPr/>
          <p:nvPr/>
        </p:nvSpPr>
        <p:spPr>
          <a:xfrm>
            <a:off x="777407" y="1028700"/>
            <a:ext cx="16725409" cy="8230956"/>
          </a:xfrm>
          <a:custGeom>
            <a:rect b="b" l="l" r="r" t="t"/>
            <a:pathLst>
              <a:path extrusionOk="0" h="2167467" w="4404321">
                <a:moveTo>
                  <a:pt x="0" y="0"/>
                </a:moveTo>
                <a:lnTo>
                  <a:pt x="4404321" y="0"/>
                </a:lnTo>
                <a:lnTo>
                  <a:pt x="4404321" y="2167467"/>
                </a:lnTo>
                <a:lnTo>
                  <a:pt x="0" y="2167467"/>
                </a:lnTo>
                <a:close/>
              </a:path>
            </a:pathLst>
          </a:custGeom>
          <a:solidFill>
            <a:srgbClr val="000000">
              <a:alpha val="0"/>
            </a:srgbClr>
          </a:solidFill>
          <a:ln cap="sq" cmpd="sng" w="38100">
            <a:solidFill>
              <a:srgbClr val="71CBEF"/>
            </a:solidFill>
            <a:prstDash val="solid"/>
            <a:miter lim="8000"/>
            <a:headEnd len="sm" w="sm" type="none"/>
            <a:tailEnd len="sm" w="sm" type="none"/>
          </a:ln>
        </p:spPr>
      </p:sp>
      <p:sp>
        <p:nvSpPr>
          <p:cNvPr id="20" name="Google Shape;20;p6"/>
          <p:cNvSpPr txBox="1"/>
          <p:nvPr>
            <p:ph idx="1" type="body"/>
          </p:nvPr>
        </p:nvSpPr>
        <p:spPr>
          <a:xfrm>
            <a:off x="4497775" y="3433850"/>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55600" lvl="3" marL="1828800" algn="l">
              <a:spcBef>
                <a:spcPts val="360"/>
              </a:spcBef>
              <a:spcAft>
                <a:spcPts val="0"/>
              </a:spcAft>
              <a:buClr>
                <a:schemeClr val="dk1"/>
              </a:buClr>
              <a:buSzPts val="2000"/>
              <a:buChar char="–"/>
              <a:defRPr/>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1" name="Google Shape;21;p6"/>
          <p:cNvSpPr txBox="1"/>
          <p:nvPr>
            <p:ph idx="2" type="body"/>
          </p:nvPr>
        </p:nvSpPr>
        <p:spPr>
          <a:xfrm>
            <a:off x="8688775" y="3433850"/>
            <a:ext cx="4038600" cy="4526100"/>
          </a:xfrm>
          <a:prstGeom prst="rect">
            <a:avLst/>
          </a:prstGeom>
          <a:noFill/>
          <a:ln>
            <a:noFill/>
          </a:ln>
        </p:spPr>
        <p:txBody>
          <a:bodyPr anchorCtr="0" anchor="t" bIns="45700" lIns="91425" spcFirstLastPara="1" rIns="91425" wrap="square" tIns="45700">
            <a:normAutofit/>
          </a:bodyPr>
          <a:lstStyle>
            <a:lvl1pPr indent="-355600" lvl="0" marL="457200" algn="l">
              <a:spcBef>
                <a:spcPts val="560"/>
              </a:spcBef>
              <a:spcAft>
                <a:spcPts val="0"/>
              </a:spcAft>
              <a:buClr>
                <a:schemeClr val="dk1"/>
              </a:buClr>
              <a:buSzPts val="2000"/>
              <a:buChar char="•"/>
              <a:defRPr sz="2000"/>
            </a:lvl1pPr>
            <a:lvl2pPr indent="-355600" lvl="1" marL="914400" algn="l">
              <a:spcBef>
                <a:spcPts val="480"/>
              </a:spcBef>
              <a:spcAft>
                <a:spcPts val="0"/>
              </a:spcAft>
              <a:buClr>
                <a:schemeClr val="dk1"/>
              </a:buClr>
              <a:buSzPts val="2000"/>
              <a:buChar char="–"/>
              <a:defRPr sz="2000"/>
            </a:lvl2pPr>
            <a:lvl3pPr indent="-355600" lvl="2" marL="1371600" algn="l">
              <a:spcBef>
                <a:spcPts val="400"/>
              </a:spcBef>
              <a:spcAft>
                <a:spcPts val="0"/>
              </a:spcAft>
              <a:buClr>
                <a:schemeClr val="dk1"/>
              </a:buClr>
              <a:buSzPts val="2000"/>
              <a:buChar char="•"/>
              <a:defRPr sz="2000"/>
            </a:lvl3pPr>
            <a:lvl4pPr indent="-355600" lvl="3" marL="1828800" algn="l">
              <a:spcBef>
                <a:spcPts val="360"/>
              </a:spcBef>
              <a:spcAft>
                <a:spcPts val="0"/>
              </a:spcAft>
              <a:buClr>
                <a:schemeClr val="dk1"/>
              </a:buClr>
              <a:buSzPts val="2000"/>
              <a:buChar char="–"/>
              <a:defRPr/>
            </a:lvl4pPr>
            <a:lvl5pPr indent="-355600" lvl="4" marL="2286000" algn="l">
              <a:spcBef>
                <a:spcPts val="360"/>
              </a:spcBef>
              <a:spcAft>
                <a:spcPts val="0"/>
              </a:spcAft>
              <a:buClr>
                <a:schemeClr val="dk1"/>
              </a:buClr>
              <a:buSzPts val="2000"/>
              <a:buChar char="»"/>
              <a:defRPr/>
            </a:lvl5pPr>
            <a:lvl6pPr indent="-355600" lvl="5" marL="2743200" algn="l">
              <a:spcBef>
                <a:spcPts val="360"/>
              </a:spcBef>
              <a:spcAft>
                <a:spcPts val="0"/>
              </a:spcAft>
              <a:buClr>
                <a:schemeClr val="dk1"/>
              </a:buClr>
              <a:buSzPts val="2000"/>
              <a:buChar char="•"/>
              <a:defRPr/>
            </a:lvl6pPr>
            <a:lvl7pPr indent="-355600" lvl="6" marL="3200400" algn="l">
              <a:spcBef>
                <a:spcPts val="360"/>
              </a:spcBef>
              <a:spcAft>
                <a:spcPts val="0"/>
              </a:spcAft>
              <a:buClr>
                <a:schemeClr val="dk1"/>
              </a:buClr>
              <a:buSzPts val="2000"/>
              <a:buChar char="•"/>
              <a:defRPr/>
            </a:lvl7pPr>
            <a:lvl8pPr indent="-355600" lvl="7" marL="3657600" algn="l">
              <a:spcBef>
                <a:spcPts val="360"/>
              </a:spcBef>
              <a:spcAft>
                <a:spcPts val="0"/>
              </a:spcAft>
              <a:buClr>
                <a:schemeClr val="dk1"/>
              </a:buClr>
              <a:buSzPts val="2000"/>
              <a:buChar char="•"/>
              <a:defRPr/>
            </a:lvl8pPr>
            <a:lvl9pPr indent="-355600" lvl="8" marL="4114800" algn="l">
              <a:spcBef>
                <a:spcPts val="360"/>
              </a:spcBef>
              <a:spcAft>
                <a:spcPts val="0"/>
              </a:spcAft>
              <a:buClr>
                <a:schemeClr val="dk1"/>
              </a:buClr>
              <a:buSzPts val="2000"/>
              <a:buChar char="•"/>
              <a:defRPr/>
            </a:lvl9pPr>
          </a:lstStyle>
          <a:p/>
        </p:txBody>
      </p:sp>
      <p:sp>
        <p:nvSpPr>
          <p:cNvPr id="22" name="Google Shape;22;p6"/>
          <p:cNvSpPr txBox="1"/>
          <p:nvPr>
            <p:ph type="ctrTitle"/>
          </p:nvPr>
        </p:nvSpPr>
        <p:spPr>
          <a:xfrm>
            <a:off x="2973825" y="1254175"/>
            <a:ext cx="11998500" cy="1470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 name="Shape 23"/>
        <p:cNvGrpSpPr/>
        <p:nvPr/>
      </p:nvGrpSpPr>
      <p:grpSpPr>
        <a:xfrm>
          <a:off x="0" y="0"/>
          <a:ext cx="0" cy="0"/>
          <a:chOff x="0" y="0"/>
          <a:chExt cx="0" cy="0"/>
        </a:xfrm>
      </p:grpSpPr>
      <p:sp>
        <p:nvSpPr>
          <p:cNvPr id="24" name="Google Shape;24;p7"/>
          <p:cNvSpPr txBox="1"/>
          <p:nvPr>
            <p:ph type="ctrTitle"/>
          </p:nvPr>
        </p:nvSpPr>
        <p:spPr>
          <a:xfrm>
            <a:off x="2973825" y="1254175"/>
            <a:ext cx="11998500" cy="1470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5" name="Shape 25"/>
        <p:cNvGrpSpPr/>
        <p:nvPr/>
      </p:nvGrpSpPr>
      <p:grpSpPr>
        <a:xfrm>
          <a:off x="0" y="0"/>
          <a:ext cx="0" cy="0"/>
          <a:chOff x="0" y="0"/>
          <a:chExt cx="0" cy="0"/>
        </a:xfrm>
      </p:grpSpPr>
      <p:grpSp>
        <p:nvGrpSpPr>
          <p:cNvPr id="26" name="Google Shape;26;p8"/>
          <p:cNvGrpSpPr/>
          <p:nvPr/>
        </p:nvGrpSpPr>
        <p:grpSpPr>
          <a:xfrm>
            <a:off x="0" y="0"/>
            <a:ext cx="18288000" cy="10287000"/>
            <a:chOff x="0" y="0"/>
            <a:chExt cx="24384000" cy="13716000"/>
          </a:xfrm>
        </p:grpSpPr>
        <p:sp>
          <p:nvSpPr>
            <p:cNvPr id="27" name="Google Shape;27;p8"/>
            <p:cNvSpPr/>
            <p:nvPr/>
          </p:nvSpPr>
          <p:spPr>
            <a:xfrm rot="5400000">
              <a:off x="8503696" y="-8503696"/>
              <a:ext cx="7376608" cy="24384000"/>
            </a:xfrm>
            <a:custGeom>
              <a:rect b="b" l="l" r="r" t="t"/>
              <a:pathLst>
                <a:path extrusionOk="0" h="24384000" w="7376608">
                  <a:moveTo>
                    <a:pt x="0" y="0"/>
                  </a:moveTo>
                  <a:lnTo>
                    <a:pt x="7376608" y="0"/>
                  </a:lnTo>
                  <a:lnTo>
                    <a:pt x="7376608" y="24384000"/>
                  </a:lnTo>
                  <a:lnTo>
                    <a:pt x="0" y="24384000"/>
                  </a:lnTo>
                  <a:lnTo>
                    <a:pt x="0" y="0"/>
                  </a:lnTo>
                  <a:close/>
                </a:path>
              </a:pathLst>
            </a:custGeom>
            <a:blipFill rotWithShape="1">
              <a:blip r:embed="rId2">
                <a:alphaModFix/>
              </a:blip>
              <a:stretch>
                <a:fillRect b="0" l="-25547" r="-204997" t="0"/>
              </a:stretch>
            </a:blipFill>
            <a:ln>
              <a:noFill/>
            </a:ln>
          </p:spPr>
        </p:sp>
        <p:sp>
          <p:nvSpPr>
            <p:cNvPr id="28" name="Google Shape;28;p8"/>
            <p:cNvSpPr/>
            <p:nvPr/>
          </p:nvSpPr>
          <p:spPr>
            <a:xfrm flipH="1" rot="5400000">
              <a:off x="9022304" y="-1645696"/>
              <a:ext cx="6339392" cy="24384000"/>
            </a:xfrm>
            <a:custGeom>
              <a:rect b="b" l="l" r="r" t="t"/>
              <a:pathLst>
                <a:path extrusionOk="0" h="24384000" w="6339392">
                  <a:moveTo>
                    <a:pt x="0" y="24384000"/>
                  </a:moveTo>
                  <a:lnTo>
                    <a:pt x="6339392" y="24384000"/>
                  </a:lnTo>
                  <a:lnTo>
                    <a:pt x="6339392" y="0"/>
                  </a:lnTo>
                  <a:lnTo>
                    <a:pt x="0" y="0"/>
                  </a:lnTo>
                  <a:lnTo>
                    <a:pt x="0" y="24384000"/>
                  </a:lnTo>
                  <a:close/>
                </a:path>
              </a:pathLst>
            </a:custGeom>
            <a:blipFill rotWithShape="1">
              <a:blip r:embed="rId2">
                <a:alphaModFix/>
              </a:blip>
              <a:stretch>
                <a:fillRect b="0" l="-29726" r="-254888" t="0"/>
              </a:stretch>
            </a:blipFill>
            <a:ln>
              <a:noFill/>
            </a:ln>
          </p:spPr>
        </p:sp>
      </p:grpSp>
      <p:sp>
        <p:nvSpPr>
          <p:cNvPr id="29" name="Google Shape;29;p8"/>
          <p:cNvSpPr/>
          <p:nvPr/>
        </p:nvSpPr>
        <p:spPr>
          <a:xfrm>
            <a:off x="770278" y="978858"/>
            <a:ext cx="16771192" cy="8593239"/>
          </a:xfrm>
          <a:custGeom>
            <a:rect b="b" l="l" r="r" t="t"/>
            <a:pathLst>
              <a:path extrusionOk="0" h="2263225" w="4417075">
                <a:moveTo>
                  <a:pt x="0" y="0"/>
                </a:moveTo>
                <a:lnTo>
                  <a:pt x="4417075" y="0"/>
                </a:lnTo>
                <a:lnTo>
                  <a:pt x="4417075" y="2263225"/>
                </a:lnTo>
                <a:lnTo>
                  <a:pt x="0" y="2263225"/>
                </a:lnTo>
                <a:close/>
              </a:path>
            </a:pathLst>
          </a:custGeom>
          <a:solidFill>
            <a:srgbClr val="0F1A38"/>
          </a:solidFill>
          <a:ln>
            <a:noFill/>
          </a:ln>
        </p:spPr>
      </p:sp>
      <p:sp>
        <p:nvSpPr>
          <p:cNvPr id="30" name="Google Shape;30;p8"/>
          <p:cNvSpPr/>
          <p:nvPr/>
        </p:nvSpPr>
        <p:spPr>
          <a:xfrm>
            <a:off x="1293927" y="1470225"/>
            <a:ext cx="15657436" cy="7608616"/>
          </a:xfrm>
          <a:custGeom>
            <a:rect b="b" l="l" r="r" t="t"/>
            <a:pathLst>
              <a:path extrusionOk="0" h="2003902" w="4123742">
                <a:moveTo>
                  <a:pt x="0" y="0"/>
                </a:moveTo>
                <a:lnTo>
                  <a:pt x="4123742" y="0"/>
                </a:lnTo>
                <a:lnTo>
                  <a:pt x="4123742" y="2003902"/>
                </a:lnTo>
                <a:lnTo>
                  <a:pt x="0" y="2003902"/>
                </a:lnTo>
                <a:close/>
              </a:path>
            </a:pathLst>
          </a:custGeom>
          <a:solidFill>
            <a:srgbClr val="000000">
              <a:alpha val="0"/>
            </a:srgbClr>
          </a:solidFill>
          <a:ln cap="sq" cmpd="sng" w="38100">
            <a:solidFill>
              <a:srgbClr val="71CBEF"/>
            </a:solidFill>
            <a:prstDash val="solid"/>
            <a:miter lim="8000"/>
            <a:headEnd len="sm" w="sm" type="none"/>
            <a:tailEnd len="sm" w="sm" type="none"/>
          </a:ln>
        </p:spPr>
      </p:sp>
      <p:sp>
        <p:nvSpPr>
          <p:cNvPr id="31" name="Google Shape;31;p8"/>
          <p:cNvSpPr txBox="1"/>
          <p:nvPr>
            <p:ph idx="1" type="body"/>
          </p:nvPr>
        </p:nvSpPr>
        <p:spPr>
          <a:xfrm>
            <a:off x="4013175" y="3719100"/>
            <a:ext cx="5111700" cy="5853000"/>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32" name="Google Shape;32;p8"/>
          <p:cNvSpPr txBox="1"/>
          <p:nvPr>
            <p:ph idx="2" type="body"/>
          </p:nvPr>
        </p:nvSpPr>
        <p:spPr>
          <a:xfrm>
            <a:off x="9384350" y="3719100"/>
            <a:ext cx="5111700" cy="5853000"/>
          </a:xfrm>
          <a:prstGeom prst="rect">
            <a:avLst/>
          </a:prstGeom>
          <a:noFill/>
          <a:ln>
            <a:noFill/>
          </a:ln>
        </p:spPr>
        <p:txBody>
          <a:bodyPr anchorCtr="0" anchor="t" bIns="45700" lIns="91425" spcFirstLastPara="1" rIns="91425" wrap="square" tIns="45700">
            <a:normAutofit/>
          </a:bodyPr>
          <a:lstStyle>
            <a:lvl1pPr indent="-431800" lvl="0" marL="457200" rtl="0" algn="l">
              <a:spcBef>
                <a:spcPts val="640"/>
              </a:spcBef>
              <a:spcAft>
                <a:spcPts val="0"/>
              </a:spcAft>
              <a:buClr>
                <a:schemeClr val="dk1"/>
              </a:buClr>
              <a:buSzPts val="3200"/>
              <a:buChar char="•"/>
              <a:defRPr sz="3200"/>
            </a:lvl1pPr>
            <a:lvl2pPr indent="-406400" lvl="1" marL="914400" rtl="0" algn="l">
              <a:spcBef>
                <a:spcPts val="560"/>
              </a:spcBef>
              <a:spcAft>
                <a:spcPts val="0"/>
              </a:spcAft>
              <a:buClr>
                <a:schemeClr val="dk1"/>
              </a:buClr>
              <a:buSzPts val="2800"/>
              <a:buChar char="–"/>
              <a:defRPr sz="2800"/>
            </a:lvl2pPr>
            <a:lvl3pPr indent="-381000" lvl="2" marL="1371600" rtl="0" algn="l">
              <a:spcBef>
                <a:spcPts val="480"/>
              </a:spcBef>
              <a:spcAft>
                <a:spcPts val="0"/>
              </a:spcAft>
              <a:buClr>
                <a:schemeClr val="dk1"/>
              </a:buClr>
              <a:buSzPts val="2400"/>
              <a:buChar char="•"/>
              <a:defRPr sz="2400"/>
            </a:lvl3pPr>
            <a:lvl4pPr indent="-355600" lvl="3" marL="1828800" rtl="0" algn="l">
              <a:spcBef>
                <a:spcPts val="400"/>
              </a:spcBef>
              <a:spcAft>
                <a:spcPts val="0"/>
              </a:spcAft>
              <a:buClr>
                <a:schemeClr val="dk1"/>
              </a:buClr>
              <a:buSzPts val="2000"/>
              <a:buChar char="–"/>
              <a:defRPr sz="2000"/>
            </a:lvl4pPr>
            <a:lvl5pPr indent="-355600" lvl="4" marL="2286000" rtl="0" algn="l">
              <a:spcBef>
                <a:spcPts val="400"/>
              </a:spcBef>
              <a:spcAft>
                <a:spcPts val="0"/>
              </a:spcAft>
              <a:buClr>
                <a:schemeClr val="dk1"/>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33" name="Google Shape;33;p8"/>
          <p:cNvSpPr txBox="1"/>
          <p:nvPr>
            <p:ph type="ctrTitle"/>
          </p:nvPr>
        </p:nvSpPr>
        <p:spPr>
          <a:xfrm>
            <a:off x="2876450" y="1778550"/>
            <a:ext cx="11998500" cy="1470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4" name="Shape 34"/>
        <p:cNvGrpSpPr/>
        <p:nvPr/>
      </p:nvGrpSpPr>
      <p:grpSpPr>
        <a:xfrm>
          <a:off x="0" y="0"/>
          <a:ext cx="0" cy="0"/>
          <a:chOff x="0" y="0"/>
          <a:chExt cx="0" cy="0"/>
        </a:xfrm>
      </p:grpSpPr>
      <p:sp>
        <p:nvSpPr>
          <p:cNvPr id="35" name="Google Shape;35;p9"/>
          <p:cNvSpPr txBox="1"/>
          <p:nvPr>
            <p:ph type="title"/>
          </p:nvPr>
        </p:nvSpPr>
        <p:spPr>
          <a:xfrm>
            <a:off x="1467738" y="2707275"/>
            <a:ext cx="54864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44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9"/>
          <p:cNvSpPr/>
          <p:nvPr>
            <p:ph idx="2" type="pic"/>
          </p:nvPr>
        </p:nvSpPr>
        <p:spPr>
          <a:xfrm>
            <a:off x="10976863" y="2349075"/>
            <a:ext cx="5486400" cy="4114800"/>
          </a:xfrm>
          <a:prstGeom prst="rect">
            <a:avLst/>
          </a:prstGeom>
          <a:noFill/>
          <a:ln>
            <a:noFill/>
          </a:ln>
        </p:spPr>
      </p:sp>
      <p:sp>
        <p:nvSpPr>
          <p:cNvPr id="37" name="Google Shape;37;p9"/>
          <p:cNvSpPr txBox="1"/>
          <p:nvPr>
            <p:ph idx="1" type="body"/>
          </p:nvPr>
        </p:nvSpPr>
        <p:spPr>
          <a:xfrm>
            <a:off x="1662463" y="400401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sz="2400"/>
            </a:lvl1pPr>
            <a:lvl2pPr indent="-228600" lvl="1" marL="914400" algn="l">
              <a:spcBef>
                <a:spcPts val="240"/>
              </a:spcBef>
              <a:spcAft>
                <a:spcPts val="0"/>
              </a:spcAft>
              <a:buClr>
                <a:schemeClr val="dk1"/>
              </a:buClr>
              <a:buSzPts val="2400"/>
              <a:buNone/>
              <a:defRPr sz="2400"/>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sz="2400"/>
            </a:lvl4pPr>
            <a:lvl5pPr indent="-228600" lvl="4" marL="2286000" algn="l">
              <a:spcBef>
                <a:spcPts val="180"/>
              </a:spcBef>
              <a:spcAft>
                <a:spcPts val="0"/>
              </a:spcAft>
              <a:buClr>
                <a:schemeClr val="dk1"/>
              </a:buClr>
              <a:buSzPts val="2400"/>
              <a:buNone/>
              <a:defRPr sz="2400"/>
            </a:lvl5pPr>
            <a:lvl6pPr indent="-228600" lvl="5" marL="2743200" algn="l">
              <a:spcBef>
                <a:spcPts val="180"/>
              </a:spcBef>
              <a:spcAft>
                <a:spcPts val="0"/>
              </a:spcAft>
              <a:buClr>
                <a:schemeClr val="dk1"/>
              </a:buClr>
              <a:buSzPts val="2400"/>
              <a:buNone/>
              <a:defRPr sz="2400"/>
            </a:lvl6pPr>
            <a:lvl7pPr indent="-228600" lvl="6" marL="3200400" algn="l">
              <a:spcBef>
                <a:spcPts val="180"/>
              </a:spcBef>
              <a:spcAft>
                <a:spcPts val="0"/>
              </a:spcAft>
              <a:buClr>
                <a:schemeClr val="dk1"/>
              </a:buClr>
              <a:buSzPts val="2400"/>
              <a:buNone/>
              <a:defRPr sz="2400"/>
            </a:lvl7pPr>
            <a:lvl8pPr indent="-228600" lvl="7" marL="3657600" algn="l">
              <a:spcBef>
                <a:spcPts val="180"/>
              </a:spcBef>
              <a:spcAft>
                <a:spcPts val="0"/>
              </a:spcAft>
              <a:buClr>
                <a:schemeClr val="dk1"/>
              </a:buClr>
              <a:buSzPts val="2400"/>
              <a:buNone/>
              <a:defRPr sz="2400"/>
            </a:lvl8pPr>
            <a:lvl9pPr indent="-228600" lvl="8" marL="4114800" algn="l">
              <a:spcBef>
                <a:spcPts val="180"/>
              </a:spcBef>
              <a:spcAft>
                <a:spcPts val="0"/>
              </a:spcAft>
              <a:buClr>
                <a:schemeClr val="dk1"/>
              </a:buClr>
              <a:buSzPts val="2400"/>
              <a:buNone/>
              <a:defRPr sz="24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069750" y="1313200"/>
            <a:ext cx="115617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lt1"/>
              </a:buClr>
              <a:buSzPts val="4400"/>
              <a:buFont typeface="Archivo Black"/>
              <a:buNone/>
              <a:defRPr i="0" sz="4400" u="none" cap="none" strike="noStrike">
                <a:solidFill>
                  <a:schemeClr val="lt1"/>
                </a:solidFill>
                <a:latin typeface="Archivo Black"/>
                <a:ea typeface="Archivo Black"/>
                <a:cs typeface="Archivo Black"/>
                <a:sym typeface="Archivo Black"/>
              </a:defRPr>
            </a:lvl1pPr>
            <a:lvl2pPr lvl="1">
              <a:spcBef>
                <a:spcPts val="0"/>
              </a:spcBef>
              <a:spcAft>
                <a:spcPts val="0"/>
              </a:spcAft>
              <a:buClr>
                <a:schemeClr val="lt1"/>
              </a:buClr>
              <a:buSzPts val="1400"/>
              <a:buNone/>
              <a:defRPr sz="1800">
                <a:solidFill>
                  <a:schemeClr val="lt1"/>
                </a:solidFill>
              </a:defRPr>
            </a:lvl2pPr>
            <a:lvl3pPr lvl="2">
              <a:spcBef>
                <a:spcPts val="0"/>
              </a:spcBef>
              <a:spcAft>
                <a:spcPts val="0"/>
              </a:spcAft>
              <a:buClr>
                <a:schemeClr val="lt1"/>
              </a:buClr>
              <a:buSzPts val="1400"/>
              <a:buNone/>
              <a:defRPr sz="1800">
                <a:solidFill>
                  <a:schemeClr val="lt1"/>
                </a:solidFill>
              </a:defRPr>
            </a:lvl3pPr>
            <a:lvl4pPr lvl="3">
              <a:spcBef>
                <a:spcPts val="0"/>
              </a:spcBef>
              <a:spcAft>
                <a:spcPts val="0"/>
              </a:spcAft>
              <a:buClr>
                <a:schemeClr val="lt1"/>
              </a:buClr>
              <a:buSzPts val="1400"/>
              <a:buNone/>
              <a:defRPr sz="1800">
                <a:solidFill>
                  <a:schemeClr val="lt1"/>
                </a:solidFill>
              </a:defRPr>
            </a:lvl4pPr>
            <a:lvl5pPr lvl="4">
              <a:spcBef>
                <a:spcPts val="0"/>
              </a:spcBef>
              <a:spcAft>
                <a:spcPts val="0"/>
              </a:spcAft>
              <a:buClr>
                <a:schemeClr val="lt1"/>
              </a:buClr>
              <a:buSzPts val="1400"/>
              <a:buNone/>
              <a:defRPr sz="1800">
                <a:solidFill>
                  <a:schemeClr val="lt1"/>
                </a:solidFill>
              </a:defRPr>
            </a:lvl5pPr>
            <a:lvl6pPr lvl="5">
              <a:spcBef>
                <a:spcPts val="0"/>
              </a:spcBef>
              <a:spcAft>
                <a:spcPts val="0"/>
              </a:spcAft>
              <a:buClr>
                <a:schemeClr val="lt1"/>
              </a:buClr>
              <a:buSzPts val="1400"/>
              <a:buNone/>
              <a:defRPr sz="1800">
                <a:solidFill>
                  <a:schemeClr val="lt1"/>
                </a:solidFill>
              </a:defRPr>
            </a:lvl6pPr>
            <a:lvl7pPr lvl="6">
              <a:spcBef>
                <a:spcPts val="0"/>
              </a:spcBef>
              <a:spcAft>
                <a:spcPts val="0"/>
              </a:spcAft>
              <a:buClr>
                <a:schemeClr val="lt1"/>
              </a:buClr>
              <a:buSzPts val="1400"/>
              <a:buNone/>
              <a:defRPr sz="1800">
                <a:solidFill>
                  <a:schemeClr val="lt1"/>
                </a:solidFill>
              </a:defRPr>
            </a:lvl7pPr>
            <a:lvl8pPr lvl="7">
              <a:spcBef>
                <a:spcPts val="0"/>
              </a:spcBef>
              <a:spcAft>
                <a:spcPts val="0"/>
              </a:spcAft>
              <a:buClr>
                <a:schemeClr val="lt1"/>
              </a:buClr>
              <a:buSzPts val="1400"/>
              <a:buNone/>
              <a:defRPr sz="1800">
                <a:solidFill>
                  <a:schemeClr val="lt1"/>
                </a:solidFill>
              </a:defRPr>
            </a:lvl8pPr>
            <a:lvl9pPr lvl="8">
              <a:spcBef>
                <a:spcPts val="0"/>
              </a:spcBef>
              <a:spcAft>
                <a:spcPts val="0"/>
              </a:spcAft>
              <a:buClr>
                <a:schemeClr val="lt1"/>
              </a:buClr>
              <a:buSzPts val="1400"/>
              <a:buNone/>
              <a:defRPr sz="1800">
                <a:solidFill>
                  <a:schemeClr val="lt1"/>
                </a:solidFill>
              </a:defRPr>
            </a:lvl9pPr>
          </a:lstStyle>
          <a:p/>
        </p:txBody>
      </p:sp>
      <p:sp>
        <p:nvSpPr>
          <p:cNvPr id="7" name="Google Shape;7;p1"/>
          <p:cNvSpPr txBox="1"/>
          <p:nvPr>
            <p:ph idx="1" type="body"/>
          </p:nvPr>
        </p:nvSpPr>
        <p:spPr>
          <a:xfrm>
            <a:off x="3329400" y="3336525"/>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lt1"/>
              </a:buClr>
              <a:buSzPts val="3200"/>
              <a:buFont typeface="Noto Sans"/>
              <a:buChar char="•"/>
              <a:defRPr i="0" sz="3200" u="none" cap="none" strike="noStrike">
                <a:solidFill>
                  <a:schemeClr val="lt1"/>
                </a:solidFill>
                <a:latin typeface="Noto Sans"/>
                <a:ea typeface="Noto Sans"/>
                <a:cs typeface="Noto Sans"/>
                <a:sym typeface="Noto Sans"/>
              </a:defRPr>
            </a:lvl1pPr>
            <a:lvl2pPr indent="-406400" lvl="1" marL="914400" marR="0" rtl="0" algn="l">
              <a:spcBef>
                <a:spcPts val="560"/>
              </a:spcBef>
              <a:spcAft>
                <a:spcPts val="0"/>
              </a:spcAft>
              <a:buClr>
                <a:schemeClr val="lt1"/>
              </a:buClr>
              <a:buSzPts val="2800"/>
              <a:buFont typeface="Noto Sans"/>
              <a:buChar char="–"/>
              <a:defRPr i="0" sz="2800" u="none" cap="none" strike="noStrike">
                <a:solidFill>
                  <a:schemeClr val="lt1"/>
                </a:solidFill>
                <a:latin typeface="Noto Sans"/>
                <a:ea typeface="Noto Sans"/>
                <a:cs typeface="Noto Sans"/>
                <a:sym typeface="Noto Sans"/>
              </a:defRPr>
            </a:lvl2pPr>
            <a:lvl3pPr indent="-381000" lvl="2" marL="1371600" marR="0" rtl="0" algn="l">
              <a:spcBef>
                <a:spcPts val="480"/>
              </a:spcBef>
              <a:spcAft>
                <a:spcPts val="0"/>
              </a:spcAft>
              <a:buClr>
                <a:schemeClr val="lt1"/>
              </a:buClr>
              <a:buSzPts val="2400"/>
              <a:buFont typeface="Noto Sans"/>
              <a:buChar char="•"/>
              <a:defRPr i="0" sz="2400" u="none" cap="none" strike="noStrike">
                <a:solidFill>
                  <a:schemeClr val="lt1"/>
                </a:solidFill>
                <a:latin typeface="Noto Sans"/>
                <a:ea typeface="Noto Sans"/>
                <a:cs typeface="Noto Sans"/>
                <a:sym typeface="Noto Sans"/>
              </a:defRPr>
            </a:lvl3pPr>
            <a:lvl4pPr indent="-355600" lvl="3" marL="1828800" marR="0" rtl="0" algn="l">
              <a:spcBef>
                <a:spcPts val="400"/>
              </a:spcBef>
              <a:spcAft>
                <a:spcPts val="0"/>
              </a:spcAft>
              <a:buClr>
                <a:schemeClr val="lt1"/>
              </a:buClr>
              <a:buSzPts val="2000"/>
              <a:buFont typeface="Noto Sans"/>
              <a:buChar char="–"/>
              <a:defRPr i="0" sz="2000" u="none" cap="none" strike="noStrike">
                <a:solidFill>
                  <a:schemeClr val="lt1"/>
                </a:solidFill>
                <a:latin typeface="Noto Sans"/>
                <a:ea typeface="Noto Sans"/>
                <a:cs typeface="Noto Sans"/>
                <a:sym typeface="Noto Sans"/>
              </a:defRPr>
            </a:lvl4pPr>
            <a:lvl5pPr indent="-355600" lvl="4" marL="2286000" marR="0" rtl="0" algn="l">
              <a:spcBef>
                <a:spcPts val="400"/>
              </a:spcBef>
              <a:spcAft>
                <a:spcPts val="0"/>
              </a:spcAft>
              <a:buClr>
                <a:schemeClr val="lt1"/>
              </a:buClr>
              <a:buSzPts val="2000"/>
              <a:buFont typeface="Noto Sans"/>
              <a:buChar char="»"/>
              <a:defRPr i="0" sz="2000" u="none" cap="none" strike="noStrike">
                <a:solidFill>
                  <a:schemeClr val="lt1"/>
                </a:solidFill>
                <a:latin typeface="Noto Sans"/>
                <a:ea typeface="Noto Sans"/>
                <a:cs typeface="Noto Sans"/>
                <a:sym typeface="Noto Sans"/>
              </a:defRPr>
            </a:lvl5pPr>
            <a:lvl6pPr indent="-355600" lvl="5" marL="2743200" marR="0" rtl="0" algn="l">
              <a:spcBef>
                <a:spcPts val="400"/>
              </a:spcBef>
              <a:spcAft>
                <a:spcPts val="0"/>
              </a:spcAft>
              <a:buClr>
                <a:schemeClr val="lt1"/>
              </a:buClr>
              <a:buSzPts val="2000"/>
              <a:buFont typeface="Noto Sans"/>
              <a:buChar char="•"/>
              <a:defRPr i="0" sz="2000" u="none" cap="none" strike="noStrike">
                <a:solidFill>
                  <a:schemeClr val="lt1"/>
                </a:solidFill>
                <a:latin typeface="Noto Sans"/>
                <a:ea typeface="Noto Sans"/>
                <a:cs typeface="Noto Sans"/>
                <a:sym typeface="Noto Sans"/>
              </a:defRPr>
            </a:lvl6pPr>
            <a:lvl7pPr indent="-355600" lvl="6" marL="3200400" marR="0" rtl="0" algn="l">
              <a:spcBef>
                <a:spcPts val="400"/>
              </a:spcBef>
              <a:spcAft>
                <a:spcPts val="0"/>
              </a:spcAft>
              <a:buClr>
                <a:schemeClr val="lt1"/>
              </a:buClr>
              <a:buSzPts val="2000"/>
              <a:buFont typeface="Noto Sans"/>
              <a:buChar char="•"/>
              <a:defRPr i="0" sz="2000" u="none" cap="none" strike="noStrike">
                <a:solidFill>
                  <a:schemeClr val="lt1"/>
                </a:solidFill>
                <a:latin typeface="Noto Sans"/>
                <a:ea typeface="Noto Sans"/>
                <a:cs typeface="Noto Sans"/>
                <a:sym typeface="Noto Sans"/>
              </a:defRPr>
            </a:lvl7pPr>
            <a:lvl8pPr indent="-355600" lvl="7" marL="3657600" marR="0" rtl="0" algn="l">
              <a:spcBef>
                <a:spcPts val="400"/>
              </a:spcBef>
              <a:spcAft>
                <a:spcPts val="0"/>
              </a:spcAft>
              <a:buClr>
                <a:schemeClr val="lt1"/>
              </a:buClr>
              <a:buSzPts val="2000"/>
              <a:buFont typeface="Noto Sans"/>
              <a:buChar char="•"/>
              <a:defRPr i="0" sz="2000" u="none" cap="none" strike="noStrike">
                <a:solidFill>
                  <a:schemeClr val="lt1"/>
                </a:solidFill>
                <a:latin typeface="Noto Sans"/>
                <a:ea typeface="Noto Sans"/>
                <a:cs typeface="Noto Sans"/>
                <a:sym typeface="Noto Sans"/>
              </a:defRPr>
            </a:lvl8pPr>
            <a:lvl9pPr indent="-355600" lvl="8" marL="4114800" marR="0" rtl="0" algn="l">
              <a:spcBef>
                <a:spcPts val="400"/>
              </a:spcBef>
              <a:spcAft>
                <a:spcPts val="0"/>
              </a:spcAft>
              <a:buClr>
                <a:schemeClr val="lt1"/>
              </a:buClr>
              <a:buSzPts val="2000"/>
              <a:buFont typeface="Noto Sans"/>
              <a:buChar char="•"/>
              <a:defRPr i="0" sz="2000" u="none" cap="none" strike="noStrike">
                <a:solidFill>
                  <a:schemeClr val="lt1"/>
                </a:solidFill>
                <a:latin typeface="Noto Sans"/>
                <a:ea typeface="Noto Sans"/>
                <a:cs typeface="Noto Sans"/>
                <a:sym typeface="Noto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7.jpg"/><Relationship Id="rId4" Type="http://schemas.openxmlformats.org/officeDocument/2006/relationships/image" Target="../media/image7.png"/><Relationship Id="rId5" Type="http://schemas.openxmlformats.org/officeDocument/2006/relationships/image" Target="../media/image12.png"/><Relationship Id="rId6"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8.jpg"/><Relationship Id="rId4" Type="http://schemas.openxmlformats.org/officeDocument/2006/relationships/image" Target="../media/image15.jpg"/><Relationship Id="rId5" Type="http://schemas.openxmlformats.org/officeDocument/2006/relationships/image" Target="../media/image5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jpg"/><Relationship Id="rId4" Type="http://schemas.openxmlformats.org/officeDocument/2006/relationships/image" Target="../media/image37.png"/><Relationship Id="rId5" Type="http://schemas.openxmlformats.org/officeDocument/2006/relationships/image" Target="../media/image32.png"/><Relationship Id="rId6" Type="http://schemas.openxmlformats.org/officeDocument/2006/relationships/image" Target="../media/image29.png"/><Relationship Id="rId7"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5.jpg"/><Relationship Id="rId4" Type="http://schemas.openxmlformats.org/officeDocument/2006/relationships/image" Target="../media/image7.png"/><Relationship Id="rId5"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7.jp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jp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6.jpg"/><Relationship Id="rId4" Type="http://schemas.openxmlformats.org/officeDocument/2006/relationships/image" Target="../media/image22.png"/><Relationship Id="rId5" Type="http://schemas.openxmlformats.org/officeDocument/2006/relationships/image" Target="../media/image30.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jp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40" Type="http://schemas.openxmlformats.org/officeDocument/2006/relationships/image" Target="../media/image89.png"/><Relationship Id="rId42" Type="http://schemas.openxmlformats.org/officeDocument/2006/relationships/image" Target="../media/image71.png"/><Relationship Id="rId41" Type="http://schemas.openxmlformats.org/officeDocument/2006/relationships/image" Target="../media/image78.png"/><Relationship Id="rId44" Type="http://schemas.openxmlformats.org/officeDocument/2006/relationships/image" Target="../media/image83.png"/><Relationship Id="rId43" Type="http://schemas.openxmlformats.org/officeDocument/2006/relationships/image" Target="../media/image86.png"/><Relationship Id="rId46" Type="http://schemas.openxmlformats.org/officeDocument/2006/relationships/image" Target="../media/image85.png"/><Relationship Id="rId45" Type="http://schemas.openxmlformats.org/officeDocument/2006/relationships/image" Target="../media/image80.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8.png"/><Relationship Id="rId48" Type="http://schemas.openxmlformats.org/officeDocument/2006/relationships/image" Target="../media/image82.png"/><Relationship Id="rId47" Type="http://schemas.openxmlformats.org/officeDocument/2006/relationships/image" Target="../media/image79.png"/><Relationship Id="rId49" Type="http://schemas.openxmlformats.org/officeDocument/2006/relationships/image" Target="../media/image84.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33.png"/><Relationship Id="rId8" Type="http://schemas.openxmlformats.org/officeDocument/2006/relationships/image" Target="../media/image48.png"/><Relationship Id="rId31" Type="http://schemas.openxmlformats.org/officeDocument/2006/relationships/image" Target="../media/image76.png"/><Relationship Id="rId30" Type="http://schemas.openxmlformats.org/officeDocument/2006/relationships/image" Target="../media/image64.png"/><Relationship Id="rId33" Type="http://schemas.openxmlformats.org/officeDocument/2006/relationships/image" Target="../media/image73.png"/><Relationship Id="rId32" Type="http://schemas.openxmlformats.org/officeDocument/2006/relationships/image" Target="../media/image65.png"/><Relationship Id="rId35" Type="http://schemas.openxmlformats.org/officeDocument/2006/relationships/image" Target="../media/image74.png"/><Relationship Id="rId34" Type="http://schemas.openxmlformats.org/officeDocument/2006/relationships/image" Target="../media/image70.png"/><Relationship Id="rId37" Type="http://schemas.openxmlformats.org/officeDocument/2006/relationships/image" Target="../media/image81.png"/><Relationship Id="rId36" Type="http://schemas.openxmlformats.org/officeDocument/2006/relationships/image" Target="../media/image72.png"/><Relationship Id="rId39" Type="http://schemas.openxmlformats.org/officeDocument/2006/relationships/image" Target="../media/image66.png"/><Relationship Id="rId38" Type="http://schemas.openxmlformats.org/officeDocument/2006/relationships/image" Target="../media/image69.png"/><Relationship Id="rId20" Type="http://schemas.openxmlformats.org/officeDocument/2006/relationships/image" Target="../media/image63.png"/><Relationship Id="rId22" Type="http://schemas.openxmlformats.org/officeDocument/2006/relationships/image" Target="../media/image68.png"/><Relationship Id="rId21" Type="http://schemas.openxmlformats.org/officeDocument/2006/relationships/image" Target="../media/image57.png"/><Relationship Id="rId24" Type="http://schemas.openxmlformats.org/officeDocument/2006/relationships/image" Target="../media/image59.png"/><Relationship Id="rId23" Type="http://schemas.openxmlformats.org/officeDocument/2006/relationships/image" Target="../media/image51.png"/><Relationship Id="rId26" Type="http://schemas.openxmlformats.org/officeDocument/2006/relationships/image" Target="../media/image55.png"/><Relationship Id="rId25" Type="http://schemas.openxmlformats.org/officeDocument/2006/relationships/image" Target="../media/image75.png"/><Relationship Id="rId28" Type="http://schemas.openxmlformats.org/officeDocument/2006/relationships/image" Target="../media/image58.png"/><Relationship Id="rId27" Type="http://schemas.openxmlformats.org/officeDocument/2006/relationships/image" Target="../media/image61.png"/><Relationship Id="rId29" Type="http://schemas.openxmlformats.org/officeDocument/2006/relationships/image" Target="../media/image62.png"/><Relationship Id="rId50" Type="http://schemas.openxmlformats.org/officeDocument/2006/relationships/image" Target="../media/image87.png"/><Relationship Id="rId11" Type="http://schemas.openxmlformats.org/officeDocument/2006/relationships/image" Target="../media/image45.png"/><Relationship Id="rId10" Type="http://schemas.openxmlformats.org/officeDocument/2006/relationships/image" Target="../media/image49.png"/><Relationship Id="rId13" Type="http://schemas.openxmlformats.org/officeDocument/2006/relationships/image" Target="../media/image77.png"/><Relationship Id="rId12" Type="http://schemas.openxmlformats.org/officeDocument/2006/relationships/image" Target="../media/image50.png"/><Relationship Id="rId15" Type="http://schemas.openxmlformats.org/officeDocument/2006/relationships/image" Target="../media/image47.png"/><Relationship Id="rId14" Type="http://schemas.openxmlformats.org/officeDocument/2006/relationships/image" Target="../media/image44.png"/><Relationship Id="rId17" Type="http://schemas.openxmlformats.org/officeDocument/2006/relationships/image" Target="../media/image54.png"/><Relationship Id="rId16" Type="http://schemas.openxmlformats.org/officeDocument/2006/relationships/image" Target="../media/image46.png"/><Relationship Id="rId19" Type="http://schemas.openxmlformats.org/officeDocument/2006/relationships/image" Target="../media/image67.png"/><Relationship Id="rId18" Type="http://schemas.openxmlformats.org/officeDocument/2006/relationships/image" Target="../media/image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jp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jp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8.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7.jp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41" name="Shape 41"/>
        <p:cNvGrpSpPr/>
        <p:nvPr/>
      </p:nvGrpSpPr>
      <p:grpSpPr>
        <a:xfrm>
          <a:off x="0" y="0"/>
          <a:ext cx="0" cy="0"/>
          <a:chOff x="0" y="0"/>
          <a:chExt cx="0" cy="0"/>
        </a:xfrm>
      </p:grpSpPr>
      <p:sp>
        <p:nvSpPr>
          <p:cNvPr id="42" name="Google Shape;42;p10"/>
          <p:cNvSpPr/>
          <p:nvPr/>
        </p:nvSpPr>
        <p:spPr>
          <a:xfrm>
            <a:off x="16414828" y="0"/>
            <a:ext cx="11323471" cy="10287000"/>
          </a:xfrm>
          <a:custGeom>
            <a:rect b="b" l="l" r="r" t="t"/>
            <a:pathLst>
              <a:path extrusionOk="0" h="10287000" w="11323471">
                <a:moveTo>
                  <a:pt x="0" y="0"/>
                </a:moveTo>
                <a:lnTo>
                  <a:pt x="11323471" y="0"/>
                </a:lnTo>
                <a:lnTo>
                  <a:pt x="11323471" y="10287000"/>
                </a:lnTo>
                <a:lnTo>
                  <a:pt x="0" y="10287000"/>
                </a:lnTo>
                <a:lnTo>
                  <a:pt x="0" y="0"/>
                </a:lnTo>
                <a:close/>
              </a:path>
            </a:pathLst>
          </a:custGeom>
          <a:blipFill rotWithShape="1">
            <a:blip r:embed="rId3">
              <a:alphaModFix/>
            </a:blip>
            <a:stretch>
              <a:fillRect b="-8700" l="0" r="-6656" t="-8701"/>
            </a:stretch>
          </a:blipFill>
          <a:ln>
            <a:noFill/>
          </a:ln>
        </p:spPr>
      </p:sp>
      <p:sp>
        <p:nvSpPr>
          <p:cNvPr id="43" name="Google Shape;43;p10"/>
          <p:cNvSpPr/>
          <p:nvPr/>
        </p:nvSpPr>
        <p:spPr>
          <a:xfrm>
            <a:off x="8863025" y="5988797"/>
            <a:ext cx="6420159" cy="3402684"/>
          </a:xfrm>
          <a:custGeom>
            <a:rect b="b" l="l" r="r" t="t"/>
            <a:pathLst>
              <a:path extrusionOk="0" h="3402684" w="6420159">
                <a:moveTo>
                  <a:pt x="0" y="0"/>
                </a:moveTo>
                <a:lnTo>
                  <a:pt x="6420159" y="0"/>
                </a:lnTo>
                <a:lnTo>
                  <a:pt x="6420159" y="3402684"/>
                </a:lnTo>
                <a:lnTo>
                  <a:pt x="0" y="3402684"/>
                </a:lnTo>
                <a:lnTo>
                  <a:pt x="0" y="0"/>
                </a:lnTo>
                <a:close/>
              </a:path>
            </a:pathLst>
          </a:custGeom>
          <a:blipFill rotWithShape="1">
            <a:blip r:embed="rId4">
              <a:alphaModFix/>
            </a:blip>
            <a:stretch>
              <a:fillRect b="0" l="0" r="0" t="0"/>
            </a:stretch>
          </a:blipFill>
          <a:ln>
            <a:noFill/>
          </a:ln>
        </p:spPr>
      </p:sp>
      <p:grpSp>
        <p:nvGrpSpPr>
          <p:cNvPr id="44" name="Google Shape;44;p10"/>
          <p:cNvGrpSpPr/>
          <p:nvPr/>
        </p:nvGrpSpPr>
        <p:grpSpPr>
          <a:xfrm>
            <a:off x="1028700" y="5007562"/>
            <a:ext cx="3086120" cy="3266862"/>
            <a:chOff x="0" y="-47625"/>
            <a:chExt cx="812800" cy="860425"/>
          </a:xfrm>
        </p:grpSpPr>
        <p:sp>
          <p:nvSpPr>
            <p:cNvPr id="45" name="Google Shape;45;p10"/>
            <p:cNvSpPr/>
            <p:nvPr/>
          </p:nvSpPr>
          <p:spPr>
            <a:xfrm>
              <a:off x="0" y="0"/>
              <a:ext cx="812800" cy="42302"/>
            </a:xfrm>
            <a:custGeom>
              <a:rect b="b" l="l" r="r" t="t"/>
              <a:pathLst>
                <a:path extrusionOk="0" h="42302" w="812800">
                  <a:moveTo>
                    <a:pt x="0" y="0"/>
                  </a:moveTo>
                  <a:lnTo>
                    <a:pt x="812800" y="0"/>
                  </a:lnTo>
                  <a:lnTo>
                    <a:pt x="812800" y="42302"/>
                  </a:lnTo>
                  <a:lnTo>
                    <a:pt x="0" y="42302"/>
                  </a:lnTo>
                  <a:close/>
                </a:path>
              </a:pathLst>
            </a:custGeom>
            <a:solidFill>
              <a:srgbClr val="2D5B8F"/>
            </a:solidFill>
            <a:ln>
              <a:noFill/>
            </a:ln>
          </p:spPr>
        </p:sp>
        <p:sp>
          <p:nvSpPr>
            <p:cNvPr id="46" name="Google Shape;46;p1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 name="Google Shape;47;p10"/>
          <p:cNvGrpSpPr/>
          <p:nvPr/>
        </p:nvGrpSpPr>
        <p:grpSpPr>
          <a:xfrm>
            <a:off x="1028700" y="7997750"/>
            <a:ext cx="4067444" cy="1030725"/>
            <a:chOff x="0" y="-66667"/>
            <a:chExt cx="5423260" cy="1374300"/>
          </a:xfrm>
        </p:grpSpPr>
        <p:sp>
          <p:nvSpPr>
            <p:cNvPr id="48" name="Google Shape;48;p10"/>
            <p:cNvSpPr txBox="1"/>
            <p:nvPr/>
          </p:nvSpPr>
          <p:spPr>
            <a:xfrm>
              <a:off x="774760" y="-66667"/>
              <a:ext cx="4648500" cy="1374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348" u="none" cap="none" strike="noStrike">
                  <a:solidFill>
                    <a:srgbClr val="FFFFFF"/>
                  </a:solidFill>
                  <a:latin typeface="PT Serif"/>
                  <a:ea typeface="PT Serif"/>
                  <a:cs typeface="PT Serif"/>
                  <a:sym typeface="PT Serif"/>
                </a:rPr>
                <a:t>University of </a:t>
              </a:r>
              <a:endParaRPr/>
            </a:p>
            <a:p>
              <a:pPr indent="0" lvl="0" marL="0" marR="0" rtl="0" algn="l">
                <a:lnSpc>
                  <a:spcPct val="100000"/>
                </a:lnSpc>
                <a:spcBef>
                  <a:spcPts val="0"/>
                </a:spcBef>
                <a:spcAft>
                  <a:spcPts val="0"/>
                </a:spcAft>
                <a:buNone/>
              </a:pPr>
              <a:r>
                <a:rPr b="0" i="0" lang="en-US" sz="3348" u="none" cap="none" strike="noStrike">
                  <a:solidFill>
                    <a:srgbClr val="FFFFFF"/>
                  </a:solidFill>
                  <a:latin typeface="PT Serif"/>
                  <a:ea typeface="PT Serif"/>
                  <a:cs typeface="PT Serif"/>
                  <a:sym typeface="PT Serif"/>
                </a:rPr>
                <a:t>Technology</a:t>
              </a:r>
              <a:endParaRPr/>
            </a:p>
          </p:txBody>
        </p:sp>
        <p:sp>
          <p:nvSpPr>
            <p:cNvPr id="49" name="Google Shape;49;p10"/>
            <p:cNvSpPr/>
            <p:nvPr/>
          </p:nvSpPr>
          <p:spPr>
            <a:xfrm>
              <a:off x="0" y="57219"/>
              <a:ext cx="612216" cy="612216"/>
            </a:xfrm>
            <a:custGeom>
              <a:rect b="b" l="l" r="r" t="t"/>
              <a:pathLst>
                <a:path extrusionOk="0" h="612216" w="612216">
                  <a:moveTo>
                    <a:pt x="0" y="0"/>
                  </a:moveTo>
                  <a:lnTo>
                    <a:pt x="612216" y="0"/>
                  </a:lnTo>
                  <a:lnTo>
                    <a:pt x="612216" y="612216"/>
                  </a:lnTo>
                  <a:lnTo>
                    <a:pt x="0" y="612216"/>
                  </a:lnTo>
                  <a:lnTo>
                    <a:pt x="0" y="0"/>
                  </a:lnTo>
                  <a:close/>
                </a:path>
              </a:pathLst>
            </a:custGeom>
            <a:blipFill rotWithShape="1">
              <a:blip r:embed="rId5">
                <a:alphaModFix/>
              </a:blip>
              <a:stretch>
                <a:fillRect b="0" l="0" r="0" t="0"/>
              </a:stretch>
            </a:blipFill>
            <a:ln>
              <a:noFill/>
            </a:ln>
          </p:spPr>
        </p:sp>
      </p:grpSp>
      <p:sp>
        <p:nvSpPr>
          <p:cNvPr id="50" name="Google Shape;50;p10"/>
          <p:cNvSpPr txBox="1"/>
          <p:nvPr/>
        </p:nvSpPr>
        <p:spPr>
          <a:xfrm>
            <a:off x="1028700" y="1281143"/>
            <a:ext cx="9245400" cy="3564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719" u="none" cap="none" strike="noStrike">
                <a:solidFill>
                  <a:srgbClr val="FFFFFF"/>
                </a:solidFill>
                <a:latin typeface="Archivo Black"/>
                <a:ea typeface="Archivo Black"/>
                <a:cs typeface="Archivo Black"/>
                <a:sym typeface="Archivo Black"/>
              </a:rPr>
              <a:t>Cyber-Futuristic AI Technology Thesis Defense</a:t>
            </a:r>
            <a:endParaRPr/>
          </a:p>
        </p:txBody>
      </p:sp>
      <p:sp>
        <p:nvSpPr>
          <p:cNvPr id="51" name="Google Shape;51;p10"/>
          <p:cNvSpPr txBox="1"/>
          <p:nvPr/>
        </p:nvSpPr>
        <p:spPr>
          <a:xfrm>
            <a:off x="1028700" y="5607797"/>
            <a:ext cx="3426600" cy="623100"/>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US" sz="4048" u="none" cap="none" strike="noStrike">
                <a:solidFill>
                  <a:srgbClr val="71CBEF"/>
                </a:solidFill>
                <a:latin typeface="Noto Sans"/>
                <a:ea typeface="Noto Sans"/>
                <a:cs typeface="Noto Sans"/>
                <a:sym typeface="Noto Sans"/>
              </a:rPr>
              <a:t>Presentation</a:t>
            </a:r>
            <a:endParaRPr/>
          </a:p>
        </p:txBody>
      </p:sp>
      <p:pic>
        <p:nvPicPr>
          <p:cNvPr id="52" name="Google Shape;52;p10"/>
          <p:cNvPicPr preferRelativeResize="0"/>
          <p:nvPr/>
        </p:nvPicPr>
        <p:blipFill>
          <a:blip r:embed="rId6">
            <a:alphaModFix/>
          </a:blip>
          <a:stretch>
            <a:fillRect/>
          </a:stretch>
        </p:blipFill>
        <p:spPr>
          <a:xfrm>
            <a:off x="10379626" y="0"/>
            <a:ext cx="9081226" cy="10529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190" name="Shape 190"/>
        <p:cNvGrpSpPr/>
        <p:nvPr/>
      </p:nvGrpSpPr>
      <p:grpSpPr>
        <a:xfrm>
          <a:off x="0" y="0"/>
          <a:ext cx="0" cy="0"/>
          <a:chOff x="0" y="0"/>
          <a:chExt cx="0" cy="0"/>
        </a:xfrm>
      </p:grpSpPr>
      <p:grpSp>
        <p:nvGrpSpPr>
          <p:cNvPr id="191" name="Google Shape;191;p19"/>
          <p:cNvGrpSpPr/>
          <p:nvPr/>
        </p:nvGrpSpPr>
        <p:grpSpPr>
          <a:xfrm>
            <a:off x="1213221" y="670320"/>
            <a:ext cx="16173852" cy="8587980"/>
            <a:chOff x="0" y="-47625"/>
            <a:chExt cx="4259780" cy="2261855"/>
          </a:xfrm>
        </p:grpSpPr>
        <p:sp>
          <p:nvSpPr>
            <p:cNvPr id="192" name="Google Shape;192;p19"/>
            <p:cNvSpPr/>
            <p:nvPr/>
          </p:nvSpPr>
          <p:spPr>
            <a:xfrm>
              <a:off x="0" y="0"/>
              <a:ext cx="4259780" cy="2214230"/>
            </a:xfrm>
            <a:custGeom>
              <a:rect b="b" l="l" r="r" t="t"/>
              <a:pathLst>
                <a:path extrusionOk="0" h="2214230" w="4259780">
                  <a:moveTo>
                    <a:pt x="0" y="0"/>
                  </a:moveTo>
                  <a:lnTo>
                    <a:pt x="4259780" y="0"/>
                  </a:lnTo>
                  <a:lnTo>
                    <a:pt x="4259780" y="2214230"/>
                  </a:lnTo>
                  <a:lnTo>
                    <a:pt x="0" y="2214230"/>
                  </a:lnTo>
                  <a:close/>
                </a:path>
              </a:pathLst>
            </a:custGeom>
            <a:solidFill>
              <a:srgbClr val="000000">
                <a:alpha val="0"/>
              </a:srgbClr>
            </a:solidFill>
            <a:ln cap="sq" cmpd="sng" w="38100">
              <a:solidFill>
                <a:srgbClr val="71CBEF"/>
              </a:solidFill>
              <a:prstDash val="solid"/>
              <a:miter lim="8000"/>
              <a:headEnd len="sm" w="sm" type="none"/>
              <a:tailEnd len="sm" w="sm" type="none"/>
            </a:ln>
          </p:spPr>
        </p:sp>
        <p:sp>
          <p:nvSpPr>
            <p:cNvPr id="193" name="Google Shape;193;p1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194" name="Google Shape;194;p19"/>
          <p:cNvPicPr preferRelativeResize="0"/>
          <p:nvPr/>
        </p:nvPicPr>
        <p:blipFill rotWithShape="1">
          <a:blip r:embed="rId3">
            <a:alphaModFix/>
          </a:blip>
          <a:srcRect b="17121" l="0" r="0" t="17121"/>
          <a:stretch/>
        </p:blipFill>
        <p:spPr>
          <a:xfrm>
            <a:off x="0" y="4489373"/>
            <a:ext cx="6032500" cy="5797627"/>
          </a:xfrm>
          <a:prstGeom prst="rect">
            <a:avLst/>
          </a:prstGeom>
          <a:noFill/>
          <a:ln>
            <a:noFill/>
          </a:ln>
        </p:spPr>
      </p:pic>
      <p:pic>
        <p:nvPicPr>
          <p:cNvPr id="195" name="Google Shape;195;p19"/>
          <p:cNvPicPr preferRelativeResize="0"/>
          <p:nvPr/>
        </p:nvPicPr>
        <p:blipFill rotWithShape="1">
          <a:blip r:embed="rId4">
            <a:alphaModFix/>
          </a:blip>
          <a:srcRect b="17121" l="0" r="0" t="17121"/>
          <a:stretch/>
        </p:blipFill>
        <p:spPr>
          <a:xfrm>
            <a:off x="6127750" y="4489373"/>
            <a:ext cx="6032500" cy="5797627"/>
          </a:xfrm>
          <a:prstGeom prst="rect">
            <a:avLst/>
          </a:prstGeom>
          <a:noFill/>
          <a:ln>
            <a:noFill/>
          </a:ln>
        </p:spPr>
      </p:pic>
      <p:pic>
        <p:nvPicPr>
          <p:cNvPr id="196" name="Google Shape;196;p19"/>
          <p:cNvPicPr preferRelativeResize="0"/>
          <p:nvPr/>
        </p:nvPicPr>
        <p:blipFill rotWithShape="1">
          <a:blip r:embed="rId5">
            <a:alphaModFix/>
          </a:blip>
          <a:srcRect b="17121" l="0" r="0" t="17121"/>
          <a:stretch/>
        </p:blipFill>
        <p:spPr>
          <a:xfrm>
            <a:off x="12255500" y="4489373"/>
            <a:ext cx="6032500" cy="5797627"/>
          </a:xfrm>
          <a:prstGeom prst="rect">
            <a:avLst/>
          </a:prstGeom>
          <a:noFill/>
          <a:ln>
            <a:noFill/>
          </a:ln>
        </p:spPr>
      </p:pic>
      <p:sp>
        <p:nvSpPr>
          <p:cNvPr id="197" name="Google Shape;197;p19"/>
          <p:cNvSpPr txBox="1"/>
          <p:nvPr/>
        </p:nvSpPr>
        <p:spPr>
          <a:xfrm>
            <a:off x="4831779" y="1412087"/>
            <a:ext cx="9843538" cy="1376643"/>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lang="en-US" sz="9000">
                <a:solidFill>
                  <a:srgbClr val="FFFFFF"/>
                </a:solidFill>
                <a:latin typeface="Archivo Black"/>
                <a:ea typeface="Archivo Black"/>
                <a:cs typeface="Archivo Black"/>
                <a:sym typeface="Archivo Black"/>
              </a:rPr>
              <a:t>Gallery Image</a:t>
            </a:r>
            <a:endParaRPr/>
          </a:p>
        </p:txBody>
      </p:sp>
      <p:sp>
        <p:nvSpPr>
          <p:cNvPr id="198" name="Google Shape;198;p19"/>
          <p:cNvSpPr txBox="1"/>
          <p:nvPr/>
        </p:nvSpPr>
        <p:spPr>
          <a:xfrm>
            <a:off x="2616965" y="2760154"/>
            <a:ext cx="13054070" cy="50863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200">
                <a:solidFill>
                  <a:srgbClr val="FFFFFF"/>
                </a:solidFill>
                <a:latin typeface="Arial"/>
                <a:ea typeface="Arial"/>
                <a:cs typeface="Arial"/>
                <a:sym typeface="Arial"/>
              </a:rPr>
              <a:t>What can you say about your projects? Share it here!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02" name="Shape 202"/>
        <p:cNvGrpSpPr/>
        <p:nvPr/>
      </p:nvGrpSpPr>
      <p:grpSpPr>
        <a:xfrm>
          <a:off x="0" y="0"/>
          <a:ext cx="0" cy="0"/>
          <a:chOff x="0" y="0"/>
          <a:chExt cx="0" cy="0"/>
        </a:xfrm>
      </p:grpSpPr>
      <p:grpSp>
        <p:nvGrpSpPr>
          <p:cNvPr id="203" name="Google Shape;203;p20"/>
          <p:cNvGrpSpPr/>
          <p:nvPr/>
        </p:nvGrpSpPr>
        <p:grpSpPr>
          <a:xfrm>
            <a:off x="777407" y="847874"/>
            <a:ext cx="16173852" cy="8410426"/>
            <a:chOff x="0" y="-47625"/>
            <a:chExt cx="4259780" cy="2215092"/>
          </a:xfrm>
        </p:grpSpPr>
        <p:sp>
          <p:nvSpPr>
            <p:cNvPr id="204" name="Google Shape;204;p20"/>
            <p:cNvSpPr/>
            <p:nvPr/>
          </p:nvSpPr>
          <p:spPr>
            <a:xfrm>
              <a:off x="0" y="0"/>
              <a:ext cx="4259780" cy="2167467"/>
            </a:xfrm>
            <a:custGeom>
              <a:rect b="b" l="l" r="r" t="t"/>
              <a:pathLst>
                <a:path extrusionOk="0" h="2167467" w="4259780">
                  <a:moveTo>
                    <a:pt x="0" y="0"/>
                  </a:moveTo>
                  <a:lnTo>
                    <a:pt x="4259780" y="0"/>
                  </a:lnTo>
                  <a:lnTo>
                    <a:pt x="4259780" y="2167467"/>
                  </a:lnTo>
                  <a:lnTo>
                    <a:pt x="0" y="2167467"/>
                  </a:lnTo>
                  <a:close/>
                </a:path>
              </a:pathLst>
            </a:custGeom>
            <a:solidFill>
              <a:srgbClr val="000000">
                <a:alpha val="0"/>
              </a:srgbClr>
            </a:solidFill>
            <a:ln cap="sq" cmpd="sng" w="38100">
              <a:solidFill>
                <a:srgbClr val="71CBEF"/>
              </a:solidFill>
              <a:prstDash val="solid"/>
              <a:miter lim="8000"/>
              <a:headEnd len="sm" w="sm" type="none"/>
              <a:tailEnd len="sm" w="sm" type="none"/>
            </a:ln>
          </p:spPr>
        </p:sp>
        <p:sp>
          <p:nvSpPr>
            <p:cNvPr id="205" name="Google Shape;205;p2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206" name="Google Shape;206;p20"/>
          <p:cNvCxnSpPr/>
          <p:nvPr/>
        </p:nvCxnSpPr>
        <p:spPr>
          <a:xfrm>
            <a:off x="1997642" y="5446541"/>
            <a:ext cx="13712096" cy="6188"/>
          </a:xfrm>
          <a:prstGeom prst="straightConnector1">
            <a:avLst/>
          </a:prstGeom>
          <a:noFill/>
          <a:ln cap="flat" cmpd="sng" w="47625">
            <a:solidFill>
              <a:srgbClr val="71CBEF"/>
            </a:solidFill>
            <a:prstDash val="solid"/>
            <a:round/>
            <a:headEnd len="sm" w="sm" type="none"/>
            <a:tailEnd len="sm" w="sm" type="none"/>
          </a:ln>
        </p:spPr>
      </p:cxnSp>
      <p:sp>
        <p:nvSpPr>
          <p:cNvPr id="207" name="Google Shape;207;p20"/>
          <p:cNvSpPr/>
          <p:nvPr/>
        </p:nvSpPr>
        <p:spPr>
          <a:xfrm>
            <a:off x="2726207" y="4463069"/>
            <a:ext cx="1919319" cy="1919319"/>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71C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0"/>
          <p:cNvSpPr/>
          <p:nvPr/>
        </p:nvSpPr>
        <p:spPr>
          <a:xfrm>
            <a:off x="6156591" y="4463069"/>
            <a:ext cx="1919319" cy="1919319"/>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71C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0"/>
          <p:cNvSpPr/>
          <p:nvPr/>
        </p:nvSpPr>
        <p:spPr>
          <a:xfrm>
            <a:off x="9586975" y="4463069"/>
            <a:ext cx="1919319" cy="1919319"/>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71C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0"/>
          <p:cNvSpPr/>
          <p:nvPr/>
        </p:nvSpPr>
        <p:spPr>
          <a:xfrm>
            <a:off x="13017359" y="4463069"/>
            <a:ext cx="1919319" cy="1919319"/>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71C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0"/>
          <p:cNvSpPr txBox="1"/>
          <p:nvPr/>
        </p:nvSpPr>
        <p:spPr>
          <a:xfrm>
            <a:off x="1028700" y="1471131"/>
            <a:ext cx="16230600" cy="127579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8400">
                <a:solidFill>
                  <a:srgbClr val="FFFFFF"/>
                </a:solidFill>
                <a:latin typeface="Archivo Black"/>
                <a:ea typeface="Archivo Black"/>
                <a:cs typeface="Archivo Black"/>
                <a:sym typeface="Archivo Black"/>
              </a:rPr>
              <a:t>Add a Timeline Page</a:t>
            </a:r>
            <a:endParaRPr/>
          </a:p>
        </p:txBody>
      </p:sp>
      <p:grpSp>
        <p:nvGrpSpPr>
          <p:cNvPr id="212" name="Google Shape;212;p20"/>
          <p:cNvGrpSpPr/>
          <p:nvPr/>
        </p:nvGrpSpPr>
        <p:grpSpPr>
          <a:xfrm>
            <a:off x="2401756" y="6798816"/>
            <a:ext cx="2826481" cy="1090510"/>
            <a:chOff x="0" y="9525"/>
            <a:chExt cx="3768642" cy="1454014"/>
          </a:xfrm>
        </p:grpSpPr>
        <p:sp>
          <p:nvSpPr>
            <p:cNvPr id="213" name="Google Shape;213;p20"/>
            <p:cNvSpPr txBox="1"/>
            <p:nvPr/>
          </p:nvSpPr>
          <p:spPr>
            <a:xfrm>
              <a:off x="0" y="9525"/>
              <a:ext cx="3768642" cy="513828"/>
            </a:xfrm>
            <a:prstGeom prst="rect">
              <a:avLst/>
            </a:prstGeom>
            <a:noFill/>
            <a:ln>
              <a:noFill/>
            </a:ln>
          </p:spPr>
          <p:txBody>
            <a:bodyPr anchorCtr="0" anchor="t" bIns="0" lIns="0" spcFirstLastPara="1" rIns="0" wrap="square" tIns="0">
              <a:spAutoFit/>
            </a:bodyPr>
            <a:lstStyle/>
            <a:p>
              <a:pPr indent="0" lvl="0" marL="0" marR="0" rtl="0" algn="l">
                <a:lnSpc>
                  <a:spcPct val="119984"/>
                </a:lnSpc>
                <a:spcBef>
                  <a:spcPts val="0"/>
                </a:spcBef>
                <a:spcAft>
                  <a:spcPts val="0"/>
                </a:spcAft>
                <a:buNone/>
              </a:pPr>
              <a:r>
                <a:rPr lang="en-US" sz="2627" u="none">
                  <a:solidFill>
                    <a:srgbClr val="FFFFFF"/>
                  </a:solidFill>
                  <a:latin typeface="Arial"/>
                  <a:ea typeface="Arial"/>
                  <a:cs typeface="Arial"/>
                  <a:sym typeface="Arial"/>
                </a:rPr>
                <a:t>Add a main point</a:t>
              </a:r>
              <a:endParaRPr/>
            </a:p>
          </p:txBody>
        </p:sp>
        <p:sp>
          <p:nvSpPr>
            <p:cNvPr id="214" name="Google Shape;214;p20"/>
            <p:cNvSpPr txBox="1"/>
            <p:nvPr/>
          </p:nvSpPr>
          <p:spPr>
            <a:xfrm>
              <a:off x="0" y="633711"/>
              <a:ext cx="3608448" cy="829828"/>
            </a:xfrm>
            <a:prstGeom prst="rect">
              <a:avLst/>
            </a:prstGeom>
            <a:noFill/>
            <a:ln>
              <a:noFill/>
            </a:ln>
          </p:spPr>
          <p:txBody>
            <a:bodyPr anchorCtr="0" anchor="t" bIns="0" lIns="0" spcFirstLastPara="1" rIns="0" wrap="square" tIns="0">
              <a:spAutoFit/>
            </a:bodyPr>
            <a:lstStyle/>
            <a:p>
              <a:pPr indent="0" lvl="0" marL="0" marR="0" rtl="0" algn="ctr">
                <a:lnSpc>
                  <a:spcPct val="140119"/>
                </a:lnSpc>
                <a:spcBef>
                  <a:spcPts val="0"/>
                </a:spcBef>
                <a:spcAft>
                  <a:spcPts val="0"/>
                </a:spcAft>
                <a:buNone/>
              </a:pPr>
              <a:r>
                <a:rPr lang="en-US" sz="1837">
                  <a:solidFill>
                    <a:srgbClr val="FFFFFF"/>
                  </a:solidFill>
                  <a:latin typeface="Arial"/>
                  <a:ea typeface="Arial"/>
                  <a:cs typeface="Arial"/>
                  <a:sym typeface="Arial"/>
                </a:rPr>
                <a:t>E</a:t>
              </a:r>
              <a:r>
                <a:rPr lang="en-US" sz="1837" u="none">
                  <a:solidFill>
                    <a:srgbClr val="FFFFFF"/>
                  </a:solidFill>
                  <a:latin typeface="Arial"/>
                  <a:ea typeface="Arial"/>
                  <a:cs typeface="Arial"/>
                  <a:sym typeface="Arial"/>
                </a:rPr>
                <a:t>laborate on what you want to discuss. </a:t>
              </a:r>
              <a:endParaRPr/>
            </a:p>
          </p:txBody>
        </p:sp>
      </p:grpSp>
      <p:grpSp>
        <p:nvGrpSpPr>
          <p:cNvPr id="215" name="Google Shape;215;p20"/>
          <p:cNvGrpSpPr/>
          <p:nvPr/>
        </p:nvGrpSpPr>
        <p:grpSpPr>
          <a:xfrm>
            <a:off x="5854067" y="6798816"/>
            <a:ext cx="2826481" cy="1090510"/>
            <a:chOff x="0" y="9525"/>
            <a:chExt cx="3768642" cy="1454014"/>
          </a:xfrm>
        </p:grpSpPr>
        <p:sp>
          <p:nvSpPr>
            <p:cNvPr id="216" name="Google Shape;216;p20"/>
            <p:cNvSpPr txBox="1"/>
            <p:nvPr/>
          </p:nvSpPr>
          <p:spPr>
            <a:xfrm>
              <a:off x="0" y="9525"/>
              <a:ext cx="3768642" cy="513828"/>
            </a:xfrm>
            <a:prstGeom prst="rect">
              <a:avLst/>
            </a:prstGeom>
            <a:noFill/>
            <a:ln>
              <a:noFill/>
            </a:ln>
          </p:spPr>
          <p:txBody>
            <a:bodyPr anchorCtr="0" anchor="t" bIns="0" lIns="0" spcFirstLastPara="1" rIns="0" wrap="square" tIns="0">
              <a:spAutoFit/>
            </a:bodyPr>
            <a:lstStyle/>
            <a:p>
              <a:pPr indent="0" lvl="0" marL="0" marR="0" rtl="0" algn="l">
                <a:lnSpc>
                  <a:spcPct val="119984"/>
                </a:lnSpc>
                <a:spcBef>
                  <a:spcPts val="0"/>
                </a:spcBef>
                <a:spcAft>
                  <a:spcPts val="0"/>
                </a:spcAft>
                <a:buNone/>
              </a:pPr>
              <a:r>
                <a:rPr lang="en-US" sz="2627" u="none">
                  <a:solidFill>
                    <a:srgbClr val="FFFFFF"/>
                  </a:solidFill>
                  <a:latin typeface="Arial"/>
                  <a:ea typeface="Arial"/>
                  <a:cs typeface="Arial"/>
                  <a:sym typeface="Arial"/>
                </a:rPr>
                <a:t>Add a main point</a:t>
              </a:r>
              <a:endParaRPr/>
            </a:p>
          </p:txBody>
        </p:sp>
        <p:sp>
          <p:nvSpPr>
            <p:cNvPr id="217" name="Google Shape;217;p20"/>
            <p:cNvSpPr txBox="1"/>
            <p:nvPr/>
          </p:nvSpPr>
          <p:spPr>
            <a:xfrm>
              <a:off x="0" y="633711"/>
              <a:ext cx="3608448" cy="829828"/>
            </a:xfrm>
            <a:prstGeom prst="rect">
              <a:avLst/>
            </a:prstGeom>
            <a:noFill/>
            <a:ln>
              <a:noFill/>
            </a:ln>
          </p:spPr>
          <p:txBody>
            <a:bodyPr anchorCtr="0" anchor="t" bIns="0" lIns="0" spcFirstLastPara="1" rIns="0" wrap="square" tIns="0">
              <a:spAutoFit/>
            </a:bodyPr>
            <a:lstStyle/>
            <a:p>
              <a:pPr indent="0" lvl="0" marL="0" marR="0" rtl="0" algn="ctr">
                <a:lnSpc>
                  <a:spcPct val="140119"/>
                </a:lnSpc>
                <a:spcBef>
                  <a:spcPts val="0"/>
                </a:spcBef>
                <a:spcAft>
                  <a:spcPts val="0"/>
                </a:spcAft>
                <a:buNone/>
              </a:pPr>
              <a:r>
                <a:rPr lang="en-US" sz="1837">
                  <a:solidFill>
                    <a:srgbClr val="FFFFFF"/>
                  </a:solidFill>
                  <a:latin typeface="Arial"/>
                  <a:ea typeface="Arial"/>
                  <a:cs typeface="Arial"/>
                  <a:sym typeface="Arial"/>
                </a:rPr>
                <a:t>E</a:t>
              </a:r>
              <a:r>
                <a:rPr lang="en-US" sz="1837" u="none">
                  <a:solidFill>
                    <a:srgbClr val="FFFFFF"/>
                  </a:solidFill>
                  <a:latin typeface="Arial"/>
                  <a:ea typeface="Arial"/>
                  <a:cs typeface="Arial"/>
                  <a:sym typeface="Arial"/>
                </a:rPr>
                <a:t>laborate on what you want to discuss. </a:t>
              </a:r>
              <a:endParaRPr/>
            </a:p>
          </p:txBody>
        </p:sp>
      </p:grpSp>
      <p:grpSp>
        <p:nvGrpSpPr>
          <p:cNvPr id="218" name="Google Shape;218;p20"/>
          <p:cNvGrpSpPr/>
          <p:nvPr/>
        </p:nvGrpSpPr>
        <p:grpSpPr>
          <a:xfrm>
            <a:off x="9306378" y="6798816"/>
            <a:ext cx="2826481" cy="1090510"/>
            <a:chOff x="0" y="9525"/>
            <a:chExt cx="3768642" cy="1454014"/>
          </a:xfrm>
        </p:grpSpPr>
        <p:sp>
          <p:nvSpPr>
            <p:cNvPr id="219" name="Google Shape;219;p20"/>
            <p:cNvSpPr txBox="1"/>
            <p:nvPr/>
          </p:nvSpPr>
          <p:spPr>
            <a:xfrm>
              <a:off x="0" y="9525"/>
              <a:ext cx="3768642" cy="513828"/>
            </a:xfrm>
            <a:prstGeom prst="rect">
              <a:avLst/>
            </a:prstGeom>
            <a:noFill/>
            <a:ln>
              <a:noFill/>
            </a:ln>
          </p:spPr>
          <p:txBody>
            <a:bodyPr anchorCtr="0" anchor="t" bIns="0" lIns="0" spcFirstLastPara="1" rIns="0" wrap="square" tIns="0">
              <a:spAutoFit/>
            </a:bodyPr>
            <a:lstStyle/>
            <a:p>
              <a:pPr indent="0" lvl="0" marL="0" marR="0" rtl="0" algn="l">
                <a:lnSpc>
                  <a:spcPct val="119984"/>
                </a:lnSpc>
                <a:spcBef>
                  <a:spcPts val="0"/>
                </a:spcBef>
                <a:spcAft>
                  <a:spcPts val="0"/>
                </a:spcAft>
                <a:buNone/>
              </a:pPr>
              <a:r>
                <a:rPr lang="en-US" sz="2627" u="none">
                  <a:solidFill>
                    <a:srgbClr val="FFFFFF"/>
                  </a:solidFill>
                  <a:latin typeface="Arial"/>
                  <a:ea typeface="Arial"/>
                  <a:cs typeface="Arial"/>
                  <a:sym typeface="Arial"/>
                </a:rPr>
                <a:t>Add a main point</a:t>
              </a:r>
              <a:endParaRPr/>
            </a:p>
          </p:txBody>
        </p:sp>
        <p:sp>
          <p:nvSpPr>
            <p:cNvPr id="220" name="Google Shape;220;p20"/>
            <p:cNvSpPr txBox="1"/>
            <p:nvPr/>
          </p:nvSpPr>
          <p:spPr>
            <a:xfrm>
              <a:off x="0" y="633711"/>
              <a:ext cx="3608448" cy="829828"/>
            </a:xfrm>
            <a:prstGeom prst="rect">
              <a:avLst/>
            </a:prstGeom>
            <a:noFill/>
            <a:ln>
              <a:noFill/>
            </a:ln>
          </p:spPr>
          <p:txBody>
            <a:bodyPr anchorCtr="0" anchor="t" bIns="0" lIns="0" spcFirstLastPara="1" rIns="0" wrap="square" tIns="0">
              <a:spAutoFit/>
            </a:bodyPr>
            <a:lstStyle/>
            <a:p>
              <a:pPr indent="0" lvl="0" marL="0" marR="0" rtl="0" algn="ctr">
                <a:lnSpc>
                  <a:spcPct val="140119"/>
                </a:lnSpc>
                <a:spcBef>
                  <a:spcPts val="0"/>
                </a:spcBef>
                <a:spcAft>
                  <a:spcPts val="0"/>
                </a:spcAft>
                <a:buNone/>
              </a:pPr>
              <a:r>
                <a:rPr lang="en-US" sz="1837">
                  <a:solidFill>
                    <a:srgbClr val="FFFFFF"/>
                  </a:solidFill>
                  <a:latin typeface="Arial"/>
                  <a:ea typeface="Arial"/>
                  <a:cs typeface="Arial"/>
                  <a:sym typeface="Arial"/>
                </a:rPr>
                <a:t>E</a:t>
              </a:r>
              <a:r>
                <a:rPr lang="en-US" sz="1837" u="none">
                  <a:solidFill>
                    <a:srgbClr val="FFFFFF"/>
                  </a:solidFill>
                  <a:latin typeface="Arial"/>
                  <a:ea typeface="Arial"/>
                  <a:cs typeface="Arial"/>
                  <a:sym typeface="Arial"/>
                </a:rPr>
                <a:t>laborate on what you want to discuss. </a:t>
              </a:r>
              <a:endParaRPr/>
            </a:p>
          </p:txBody>
        </p:sp>
      </p:grpSp>
      <p:grpSp>
        <p:nvGrpSpPr>
          <p:cNvPr id="221" name="Google Shape;221;p20"/>
          <p:cNvGrpSpPr/>
          <p:nvPr/>
        </p:nvGrpSpPr>
        <p:grpSpPr>
          <a:xfrm>
            <a:off x="12758689" y="6798816"/>
            <a:ext cx="2826481" cy="1090510"/>
            <a:chOff x="0" y="9525"/>
            <a:chExt cx="3768642" cy="1454014"/>
          </a:xfrm>
        </p:grpSpPr>
        <p:sp>
          <p:nvSpPr>
            <p:cNvPr id="222" name="Google Shape;222;p20"/>
            <p:cNvSpPr txBox="1"/>
            <p:nvPr/>
          </p:nvSpPr>
          <p:spPr>
            <a:xfrm>
              <a:off x="0" y="9525"/>
              <a:ext cx="3768642" cy="513828"/>
            </a:xfrm>
            <a:prstGeom prst="rect">
              <a:avLst/>
            </a:prstGeom>
            <a:noFill/>
            <a:ln>
              <a:noFill/>
            </a:ln>
          </p:spPr>
          <p:txBody>
            <a:bodyPr anchorCtr="0" anchor="t" bIns="0" lIns="0" spcFirstLastPara="1" rIns="0" wrap="square" tIns="0">
              <a:spAutoFit/>
            </a:bodyPr>
            <a:lstStyle/>
            <a:p>
              <a:pPr indent="0" lvl="0" marL="0" marR="0" rtl="0" algn="l">
                <a:lnSpc>
                  <a:spcPct val="119984"/>
                </a:lnSpc>
                <a:spcBef>
                  <a:spcPts val="0"/>
                </a:spcBef>
                <a:spcAft>
                  <a:spcPts val="0"/>
                </a:spcAft>
                <a:buNone/>
              </a:pPr>
              <a:r>
                <a:rPr lang="en-US" sz="2627" u="none">
                  <a:solidFill>
                    <a:srgbClr val="FFFFFF"/>
                  </a:solidFill>
                  <a:latin typeface="Arial"/>
                  <a:ea typeface="Arial"/>
                  <a:cs typeface="Arial"/>
                  <a:sym typeface="Arial"/>
                </a:rPr>
                <a:t>Add a main point</a:t>
              </a:r>
              <a:endParaRPr/>
            </a:p>
          </p:txBody>
        </p:sp>
        <p:sp>
          <p:nvSpPr>
            <p:cNvPr id="223" name="Google Shape;223;p20"/>
            <p:cNvSpPr txBox="1"/>
            <p:nvPr/>
          </p:nvSpPr>
          <p:spPr>
            <a:xfrm>
              <a:off x="0" y="633711"/>
              <a:ext cx="3608448" cy="829828"/>
            </a:xfrm>
            <a:prstGeom prst="rect">
              <a:avLst/>
            </a:prstGeom>
            <a:noFill/>
            <a:ln>
              <a:noFill/>
            </a:ln>
          </p:spPr>
          <p:txBody>
            <a:bodyPr anchorCtr="0" anchor="t" bIns="0" lIns="0" spcFirstLastPara="1" rIns="0" wrap="square" tIns="0">
              <a:spAutoFit/>
            </a:bodyPr>
            <a:lstStyle/>
            <a:p>
              <a:pPr indent="0" lvl="0" marL="0" marR="0" rtl="0" algn="ctr">
                <a:lnSpc>
                  <a:spcPct val="140119"/>
                </a:lnSpc>
                <a:spcBef>
                  <a:spcPts val="0"/>
                </a:spcBef>
                <a:spcAft>
                  <a:spcPts val="0"/>
                </a:spcAft>
                <a:buNone/>
              </a:pPr>
              <a:r>
                <a:rPr lang="en-US" sz="1837">
                  <a:solidFill>
                    <a:srgbClr val="FFFFFF"/>
                  </a:solidFill>
                  <a:latin typeface="Arial"/>
                  <a:ea typeface="Arial"/>
                  <a:cs typeface="Arial"/>
                  <a:sym typeface="Arial"/>
                </a:rPr>
                <a:t>E</a:t>
              </a:r>
              <a:r>
                <a:rPr lang="en-US" sz="1837" u="none">
                  <a:solidFill>
                    <a:srgbClr val="FFFFFF"/>
                  </a:solidFill>
                  <a:latin typeface="Arial"/>
                  <a:ea typeface="Arial"/>
                  <a:cs typeface="Arial"/>
                  <a:sym typeface="Arial"/>
                </a:rPr>
                <a:t>laborate on what you want to discuss. </a:t>
              </a:r>
              <a:endParaRPr/>
            </a:p>
          </p:txBody>
        </p:sp>
      </p:grpSp>
      <p:pic>
        <p:nvPicPr>
          <p:cNvPr id="224" name="Google Shape;224;p20"/>
          <p:cNvPicPr preferRelativeResize="0"/>
          <p:nvPr/>
        </p:nvPicPr>
        <p:blipFill rotWithShape="1">
          <a:blip r:embed="rId3">
            <a:alphaModFix/>
          </a:blip>
          <a:srcRect b="40098" l="15930" r="76033" t="44174"/>
          <a:stretch/>
        </p:blipFill>
        <p:spPr>
          <a:xfrm>
            <a:off x="2947375" y="4614525"/>
            <a:ext cx="1469573" cy="1617774"/>
          </a:xfrm>
          <a:prstGeom prst="rect">
            <a:avLst/>
          </a:prstGeom>
          <a:noFill/>
          <a:ln>
            <a:noFill/>
          </a:ln>
        </p:spPr>
      </p:pic>
      <p:pic>
        <p:nvPicPr>
          <p:cNvPr id="225" name="Google Shape;225;p20"/>
          <p:cNvPicPr preferRelativeResize="0"/>
          <p:nvPr/>
        </p:nvPicPr>
        <p:blipFill rotWithShape="1">
          <a:blip r:embed="rId3">
            <a:alphaModFix/>
          </a:blip>
          <a:srcRect b="40098" l="34549" r="56044" t="44174"/>
          <a:stretch/>
        </p:blipFill>
        <p:spPr>
          <a:xfrm>
            <a:off x="6355824" y="4613850"/>
            <a:ext cx="1720100" cy="1617774"/>
          </a:xfrm>
          <a:prstGeom prst="rect">
            <a:avLst/>
          </a:prstGeom>
          <a:noFill/>
          <a:ln>
            <a:noFill/>
          </a:ln>
        </p:spPr>
      </p:pic>
      <p:pic>
        <p:nvPicPr>
          <p:cNvPr id="226" name="Google Shape;226;p20"/>
          <p:cNvPicPr preferRelativeResize="0"/>
          <p:nvPr/>
        </p:nvPicPr>
        <p:blipFill rotWithShape="1">
          <a:blip r:embed="rId3">
            <a:alphaModFix/>
          </a:blip>
          <a:srcRect b="40098" l="53027" r="37566" t="44174"/>
          <a:stretch/>
        </p:blipFill>
        <p:spPr>
          <a:xfrm>
            <a:off x="9709976" y="4613850"/>
            <a:ext cx="1720100" cy="1617774"/>
          </a:xfrm>
          <a:prstGeom prst="rect">
            <a:avLst/>
          </a:prstGeom>
          <a:noFill/>
          <a:ln>
            <a:noFill/>
          </a:ln>
        </p:spPr>
      </p:pic>
      <p:pic>
        <p:nvPicPr>
          <p:cNvPr id="227" name="Google Shape;227;p20"/>
          <p:cNvPicPr preferRelativeResize="0"/>
          <p:nvPr/>
        </p:nvPicPr>
        <p:blipFill rotWithShape="1">
          <a:blip r:embed="rId3">
            <a:alphaModFix/>
          </a:blip>
          <a:srcRect b="40098" l="72163" r="19260" t="44174"/>
          <a:stretch/>
        </p:blipFill>
        <p:spPr>
          <a:xfrm>
            <a:off x="13209674" y="4613850"/>
            <a:ext cx="1568374" cy="16177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grpSp>
        <p:nvGrpSpPr>
          <p:cNvPr id="232" name="Google Shape;232;p21"/>
          <p:cNvGrpSpPr/>
          <p:nvPr/>
        </p:nvGrpSpPr>
        <p:grpSpPr>
          <a:xfrm>
            <a:off x="0" y="0"/>
            <a:ext cx="18288000" cy="10287000"/>
            <a:chOff x="0" y="-1"/>
            <a:chExt cx="24384001" cy="13716001"/>
          </a:xfrm>
        </p:grpSpPr>
        <p:sp>
          <p:nvSpPr>
            <p:cNvPr id="233" name="Google Shape;233;p21"/>
            <p:cNvSpPr/>
            <p:nvPr/>
          </p:nvSpPr>
          <p:spPr>
            <a:xfrm rot="-5400000">
              <a:off x="8503696" y="-2164304"/>
              <a:ext cx="7376608" cy="24384000"/>
            </a:xfrm>
            <a:custGeom>
              <a:rect b="b" l="l" r="r" t="t"/>
              <a:pathLst>
                <a:path extrusionOk="0" h="24384000" w="7376608">
                  <a:moveTo>
                    <a:pt x="0" y="0"/>
                  </a:moveTo>
                  <a:lnTo>
                    <a:pt x="7376608" y="0"/>
                  </a:lnTo>
                  <a:lnTo>
                    <a:pt x="7376608" y="24384000"/>
                  </a:lnTo>
                  <a:lnTo>
                    <a:pt x="0" y="24384000"/>
                  </a:lnTo>
                  <a:lnTo>
                    <a:pt x="0" y="0"/>
                  </a:lnTo>
                  <a:close/>
                </a:path>
              </a:pathLst>
            </a:custGeom>
            <a:blipFill rotWithShape="1">
              <a:blip r:embed="rId3">
                <a:alphaModFix/>
              </a:blip>
              <a:stretch>
                <a:fillRect b="0" l="-25548" r="-205007" t="0"/>
              </a:stretch>
            </a:blipFill>
            <a:ln>
              <a:noFill/>
            </a:ln>
          </p:spPr>
        </p:sp>
        <p:sp>
          <p:nvSpPr>
            <p:cNvPr id="234" name="Google Shape;234;p21"/>
            <p:cNvSpPr/>
            <p:nvPr/>
          </p:nvSpPr>
          <p:spPr>
            <a:xfrm flipH="1" rot="-5400000">
              <a:off x="8893174" y="-8893174"/>
              <a:ext cx="6597653" cy="24384000"/>
            </a:xfrm>
            <a:custGeom>
              <a:rect b="b" l="l" r="r" t="t"/>
              <a:pathLst>
                <a:path extrusionOk="0" h="24384000" w="6597653">
                  <a:moveTo>
                    <a:pt x="0" y="24384000"/>
                  </a:moveTo>
                  <a:lnTo>
                    <a:pt x="6597652" y="24384000"/>
                  </a:lnTo>
                  <a:lnTo>
                    <a:pt x="6597652" y="0"/>
                  </a:lnTo>
                  <a:lnTo>
                    <a:pt x="0" y="0"/>
                  </a:lnTo>
                  <a:lnTo>
                    <a:pt x="0" y="24384000"/>
                  </a:lnTo>
                  <a:close/>
                </a:path>
              </a:pathLst>
            </a:custGeom>
            <a:blipFill rotWithShape="1">
              <a:blip r:embed="rId3">
                <a:alphaModFix/>
              </a:blip>
              <a:stretch>
                <a:fillRect b="0" l="-28558" r="-240990" t="0"/>
              </a:stretch>
            </a:blipFill>
            <a:ln>
              <a:noFill/>
            </a:ln>
          </p:spPr>
        </p:sp>
      </p:grpSp>
      <p:grpSp>
        <p:nvGrpSpPr>
          <p:cNvPr id="235" name="Google Shape;235;p21"/>
          <p:cNvGrpSpPr/>
          <p:nvPr/>
        </p:nvGrpSpPr>
        <p:grpSpPr>
          <a:xfrm>
            <a:off x="770278" y="798032"/>
            <a:ext cx="16771083" cy="8774008"/>
            <a:chOff x="0" y="-47625"/>
            <a:chExt cx="4417075" cy="2310850"/>
          </a:xfrm>
        </p:grpSpPr>
        <p:sp>
          <p:nvSpPr>
            <p:cNvPr id="236" name="Google Shape;236;p21"/>
            <p:cNvSpPr/>
            <p:nvPr/>
          </p:nvSpPr>
          <p:spPr>
            <a:xfrm>
              <a:off x="0" y="0"/>
              <a:ext cx="4417075" cy="2263225"/>
            </a:xfrm>
            <a:custGeom>
              <a:rect b="b" l="l" r="r" t="t"/>
              <a:pathLst>
                <a:path extrusionOk="0" h="2263225" w="4417075">
                  <a:moveTo>
                    <a:pt x="0" y="0"/>
                  </a:moveTo>
                  <a:lnTo>
                    <a:pt x="4417075" y="0"/>
                  </a:lnTo>
                  <a:lnTo>
                    <a:pt x="4417075" y="2263225"/>
                  </a:lnTo>
                  <a:lnTo>
                    <a:pt x="0" y="2263225"/>
                  </a:lnTo>
                  <a:close/>
                </a:path>
              </a:pathLst>
            </a:custGeom>
            <a:solidFill>
              <a:srgbClr val="0F1A38"/>
            </a:solidFill>
            <a:ln>
              <a:noFill/>
            </a:ln>
          </p:spPr>
        </p:sp>
        <p:sp>
          <p:nvSpPr>
            <p:cNvPr id="237" name="Google Shape;237;p2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38" name="Google Shape;238;p21"/>
          <p:cNvGrpSpPr/>
          <p:nvPr/>
        </p:nvGrpSpPr>
        <p:grpSpPr>
          <a:xfrm>
            <a:off x="1293927" y="1289399"/>
            <a:ext cx="15657332" cy="7789390"/>
            <a:chOff x="0" y="-47625"/>
            <a:chExt cx="4123742" cy="2051527"/>
          </a:xfrm>
        </p:grpSpPr>
        <p:sp>
          <p:nvSpPr>
            <p:cNvPr id="239" name="Google Shape;239;p21"/>
            <p:cNvSpPr/>
            <p:nvPr/>
          </p:nvSpPr>
          <p:spPr>
            <a:xfrm>
              <a:off x="0" y="0"/>
              <a:ext cx="4123742" cy="2003902"/>
            </a:xfrm>
            <a:custGeom>
              <a:rect b="b" l="l" r="r" t="t"/>
              <a:pathLst>
                <a:path extrusionOk="0" h="2003902" w="4123742">
                  <a:moveTo>
                    <a:pt x="0" y="0"/>
                  </a:moveTo>
                  <a:lnTo>
                    <a:pt x="4123742" y="0"/>
                  </a:lnTo>
                  <a:lnTo>
                    <a:pt x="4123742" y="2003902"/>
                  </a:lnTo>
                  <a:lnTo>
                    <a:pt x="0" y="2003902"/>
                  </a:lnTo>
                  <a:close/>
                </a:path>
              </a:pathLst>
            </a:custGeom>
            <a:solidFill>
              <a:srgbClr val="000000">
                <a:alpha val="0"/>
              </a:srgbClr>
            </a:solidFill>
            <a:ln cap="sq" cmpd="sng" w="38100">
              <a:solidFill>
                <a:srgbClr val="71CBEF"/>
              </a:solidFill>
              <a:prstDash val="solid"/>
              <a:miter lim="8000"/>
              <a:headEnd len="sm" w="sm" type="none"/>
              <a:tailEnd len="sm" w="sm" type="none"/>
            </a:ln>
          </p:spPr>
        </p:sp>
        <p:sp>
          <p:nvSpPr>
            <p:cNvPr id="240" name="Google Shape;240;p2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41" name="Google Shape;241;p21"/>
          <p:cNvGrpSpPr/>
          <p:nvPr/>
        </p:nvGrpSpPr>
        <p:grpSpPr>
          <a:xfrm>
            <a:off x="2690079" y="7239698"/>
            <a:ext cx="2429727" cy="864885"/>
            <a:chOff x="0" y="0"/>
            <a:chExt cx="3239636" cy="1153180"/>
          </a:xfrm>
        </p:grpSpPr>
        <p:sp>
          <p:nvSpPr>
            <p:cNvPr id="242" name="Google Shape;242;p21"/>
            <p:cNvSpPr txBox="1"/>
            <p:nvPr/>
          </p:nvSpPr>
          <p:spPr>
            <a:xfrm>
              <a:off x="0" y="0"/>
              <a:ext cx="3239636" cy="4445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lang="en-US" sz="2188">
                  <a:solidFill>
                    <a:srgbClr val="FFFFFF"/>
                  </a:solidFill>
                  <a:latin typeface="Arial"/>
                  <a:ea typeface="Arial"/>
                  <a:cs typeface="Arial"/>
                  <a:sym typeface="Arial"/>
                </a:rPr>
                <a:t> Name</a:t>
              </a:r>
              <a:endParaRPr/>
            </a:p>
          </p:txBody>
        </p:sp>
        <p:sp>
          <p:nvSpPr>
            <p:cNvPr id="243" name="Google Shape;243;p21"/>
            <p:cNvSpPr txBox="1"/>
            <p:nvPr/>
          </p:nvSpPr>
          <p:spPr>
            <a:xfrm>
              <a:off x="0" y="708680"/>
              <a:ext cx="3239636" cy="4445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lang="en-US" sz="2188">
                  <a:solidFill>
                    <a:srgbClr val="FFFFFF"/>
                  </a:solidFill>
                  <a:latin typeface="Arial"/>
                  <a:ea typeface="Arial"/>
                  <a:cs typeface="Arial"/>
                  <a:sym typeface="Arial"/>
                </a:rPr>
                <a:t>Title or Position</a:t>
              </a:r>
              <a:endParaRPr/>
            </a:p>
          </p:txBody>
        </p:sp>
      </p:grpSp>
      <p:grpSp>
        <p:nvGrpSpPr>
          <p:cNvPr id="244" name="Google Shape;244;p21"/>
          <p:cNvGrpSpPr/>
          <p:nvPr/>
        </p:nvGrpSpPr>
        <p:grpSpPr>
          <a:xfrm>
            <a:off x="6167556" y="7239698"/>
            <a:ext cx="2429727" cy="864885"/>
            <a:chOff x="0" y="0"/>
            <a:chExt cx="3239636" cy="1153180"/>
          </a:xfrm>
        </p:grpSpPr>
        <p:sp>
          <p:nvSpPr>
            <p:cNvPr id="245" name="Google Shape;245;p21"/>
            <p:cNvSpPr txBox="1"/>
            <p:nvPr/>
          </p:nvSpPr>
          <p:spPr>
            <a:xfrm>
              <a:off x="0" y="0"/>
              <a:ext cx="3239636" cy="4445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lang="en-US" sz="2188">
                  <a:solidFill>
                    <a:srgbClr val="FFFFFF"/>
                  </a:solidFill>
                  <a:latin typeface="Arial"/>
                  <a:ea typeface="Arial"/>
                  <a:cs typeface="Arial"/>
                  <a:sym typeface="Arial"/>
                </a:rPr>
                <a:t> Name</a:t>
              </a:r>
              <a:endParaRPr/>
            </a:p>
          </p:txBody>
        </p:sp>
        <p:sp>
          <p:nvSpPr>
            <p:cNvPr id="246" name="Google Shape;246;p21"/>
            <p:cNvSpPr txBox="1"/>
            <p:nvPr/>
          </p:nvSpPr>
          <p:spPr>
            <a:xfrm>
              <a:off x="0" y="708680"/>
              <a:ext cx="3239636" cy="4445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lang="en-US" sz="2188">
                  <a:solidFill>
                    <a:srgbClr val="FFFFFF"/>
                  </a:solidFill>
                  <a:latin typeface="Arial"/>
                  <a:ea typeface="Arial"/>
                  <a:cs typeface="Arial"/>
                  <a:sym typeface="Arial"/>
                </a:rPr>
                <a:t>Title or Position</a:t>
              </a:r>
              <a:endParaRPr/>
            </a:p>
          </p:txBody>
        </p:sp>
      </p:grpSp>
      <p:sp>
        <p:nvSpPr>
          <p:cNvPr id="247" name="Google Shape;247;p21"/>
          <p:cNvSpPr txBox="1"/>
          <p:nvPr/>
        </p:nvSpPr>
        <p:spPr>
          <a:xfrm>
            <a:off x="2183502" y="1768290"/>
            <a:ext cx="13944632" cy="122928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8000">
                <a:solidFill>
                  <a:srgbClr val="FFFFFF"/>
                </a:solidFill>
                <a:latin typeface="Archivo Black"/>
                <a:ea typeface="Archivo Black"/>
                <a:cs typeface="Archivo Black"/>
                <a:sym typeface="Archivo Black"/>
              </a:rPr>
              <a:t>Team Members Page</a:t>
            </a:r>
            <a:endParaRPr/>
          </a:p>
        </p:txBody>
      </p:sp>
      <p:sp>
        <p:nvSpPr>
          <p:cNvPr id="248" name="Google Shape;248;p21"/>
          <p:cNvSpPr txBox="1"/>
          <p:nvPr/>
        </p:nvSpPr>
        <p:spPr>
          <a:xfrm>
            <a:off x="3232684" y="2969000"/>
            <a:ext cx="12322393"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Arial"/>
                <a:ea typeface="Arial"/>
                <a:cs typeface="Arial"/>
                <a:sym typeface="Arial"/>
              </a:rPr>
              <a:t>Elaborate on what you want to discuss. </a:t>
            </a:r>
            <a:endParaRPr/>
          </a:p>
        </p:txBody>
      </p:sp>
      <p:grpSp>
        <p:nvGrpSpPr>
          <p:cNvPr id="249" name="Google Shape;249;p21"/>
          <p:cNvGrpSpPr/>
          <p:nvPr/>
        </p:nvGrpSpPr>
        <p:grpSpPr>
          <a:xfrm>
            <a:off x="9647855" y="7239698"/>
            <a:ext cx="2429727" cy="864885"/>
            <a:chOff x="0" y="0"/>
            <a:chExt cx="3239636" cy="1153180"/>
          </a:xfrm>
        </p:grpSpPr>
        <p:sp>
          <p:nvSpPr>
            <p:cNvPr id="250" name="Google Shape;250;p21"/>
            <p:cNvSpPr txBox="1"/>
            <p:nvPr/>
          </p:nvSpPr>
          <p:spPr>
            <a:xfrm>
              <a:off x="0" y="0"/>
              <a:ext cx="3239636" cy="4445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lang="en-US" sz="2188">
                  <a:solidFill>
                    <a:srgbClr val="FFFFFF"/>
                  </a:solidFill>
                  <a:latin typeface="Arial"/>
                  <a:ea typeface="Arial"/>
                  <a:cs typeface="Arial"/>
                  <a:sym typeface="Arial"/>
                </a:rPr>
                <a:t> Name</a:t>
              </a:r>
              <a:endParaRPr/>
            </a:p>
          </p:txBody>
        </p:sp>
        <p:sp>
          <p:nvSpPr>
            <p:cNvPr id="251" name="Google Shape;251;p21"/>
            <p:cNvSpPr txBox="1"/>
            <p:nvPr/>
          </p:nvSpPr>
          <p:spPr>
            <a:xfrm>
              <a:off x="0" y="708680"/>
              <a:ext cx="3239636" cy="4445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lang="en-US" sz="2188">
                  <a:solidFill>
                    <a:srgbClr val="FFFFFF"/>
                  </a:solidFill>
                  <a:latin typeface="Arial"/>
                  <a:ea typeface="Arial"/>
                  <a:cs typeface="Arial"/>
                  <a:sym typeface="Arial"/>
                </a:rPr>
                <a:t>Title or Position</a:t>
              </a:r>
              <a:endParaRPr/>
            </a:p>
          </p:txBody>
        </p:sp>
      </p:grpSp>
      <p:grpSp>
        <p:nvGrpSpPr>
          <p:cNvPr id="252" name="Google Shape;252;p21"/>
          <p:cNvGrpSpPr/>
          <p:nvPr/>
        </p:nvGrpSpPr>
        <p:grpSpPr>
          <a:xfrm>
            <a:off x="13075766" y="7239698"/>
            <a:ext cx="2429727" cy="864885"/>
            <a:chOff x="0" y="0"/>
            <a:chExt cx="3239636" cy="1153180"/>
          </a:xfrm>
        </p:grpSpPr>
        <p:sp>
          <p:nvSpPr>
            <p:cNvPr id="253" name="Google Shape;253;p21"/>
            <p:cNvSpPr txBox="1"/>
            <p:nvPr/>
          </p:nvSpPr>
          <p:spPr>
            <a:xfrm>
              <a:off x="0" y="0"/>
              <a:ext cx="3239636" cy="4445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lang="en-US" sz="2188">
                  <a:solidFill>
                    <a:srgbClr val="FFFFFF"/>
                  </a:solidFill>
                  <a:latin typeface="Arial"/>
                  <a:ea typeface="Arial"/>
                  <a:cs typeface="Arial"/>
                  <a:sym typeface="Arial"/>
                </a:rPr>
                <a:t> Name</a:t>
              </a:r>
              <a:endParaRPr/>
            </a:p>
          </p:txBody>
        </p:sp>
        <p:sp>
          <p:nvSpPr>
            <p:cNvPr id="254" name="Google Shape;254;p21"/>
            <p:cNvSpPr txBox="1"/>
            <p:nvPr/>
          </p:nvSpPr>
          <p:spPr>
            <a:xfrm>
              <a:off x="0" y="708680"/>
              <a:ext cx="3239636" cy="4445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lang="en-US" sz="2188">
                  <a:solidFill>
                    <a:srgbClr val="FFFFFF"/>
                  </a:solidFill>
                  <a:latin typeface="Arial"/>
                  <a:ea typeface="Arial"/>
                  <a:cs typeface="Arial"/>
                  <a:sym typeface="Arial"/>
                </a:rPr>
                <a:t>Title or Position</a:t>
              </a:r>
              <a:endParaRPr/>
            </a:p>
          </p:txBody>
        </p:sp>
      </p:grpSp>
      <p:pic>
        <p:nvPicPr>
          <p:cNvPr id="255" name="Google Shape;255;p21"/>
          <p:cNvPicPr preferRelativeResize="0"/>
          <p:nvPr/>
        </p:nvPicPr>
        <p:blipFill>
          <a:blip r:embed="rId4">
            <a:alphaModFix/>
          </a:blip>
          <a:stretch>
            <a:fillRect/>
          </a:stretch>
        </p:blipFill>
        <p:spPr>
          <a:xfrm>
            <a:off x="2699463" y="4177538"/>
            <a:ext cx="2420341" cy="2409240"/>
          </a:xfrm>
          <a:prstGeom prst="rect">
            <a:avLst/>
          </a:prstGeom>
          <a:noFill/>
          <a:ln>
            <a:noFill/>
          </a:ln>
        </p:spPr>
      </p:pic>
      <p:pic>
        <p:nvPicPr>
          <p:cNvPr id="256" name="Google Shape;256;p21"/>
          <p:cNvPicPr preferRelativeResize="0"/>
          <p:nvPr/>
        </p:nvPicPr>
        <p:blipFill>
          <a:blip r:embed="rId5">
            <a:alphaModFix/>
          </a:blip>
          <a:stretch>
            <a:fillRect/>
          </a:stretch>
        </p:blipFill>
        <p:spPr>
          <a:xfrm>
            <a:off x="6177796" y="4177545"/>
            <a:ext cx="2409238" cy="2409240"/>
          </a:xfrm>
          <a:prstGeom prst="rect">
            <a:avLst/>
          </a:prstGeom>
          <a:noFill/>
          <a:ln>
            <a:noFill/>
          </a:ln>
        </p:spPr>
      </p:pic>
      <p:pic>
        <p:nvPicPr>
          <p:cNvPr id="257" name="Google Shape;257;p21"/>
          <p:cNvPicPr preferRelativeResize="0"/>
          <p:nvPr/>
        </p:nvPicPr>
        <p:blipFill>
          <a:blip r:embed="rId6">
            <a:alphaModFix/>
          </a:blip>
          <a:stretch>
            <a:fillRect/>
          </a:stretch>
        </p:blipFill>
        <p:spPr>
          <a:xfrm>
            <a:off x="9658091" y="4177540"/>
            <a:ext cx="2409238" cy="2409240"/>
          </a:xfrm>
          <a:prstGeom prst="rect">
            <a:avLst/>
          </a:prstGeom>
          <a:noFill/>
          <a:ln>
            <a:noFill/>
          </a:ln>
        </p:spPr>
      </p:pic>
      <p:pic>
        <p:nvPicPr>
          <p:cNvPr id="258" name="Google Shape;258;p21"/>
          <p:cNvPicPr preferRelativeResize="0"/>
          <p:nvPr/>
        </p:nvPicPr>
        <p:blipFill>
          <a:blip r:embed="rId7">
            <a:alphaModFix/>
          </a:blip>
          <a:stretch>
            <a:fillRect/>
          </a:stretch>
        </p:blipFill>
        <p:spPr>
          <a:xfrm>
            <a:off x="13080460" y="4177547"/>
            <a:ext cx="2420341" cy="240924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62" name="Shape 262"/>
        <p:cNvGrpSpPr/>
        <p:nvPr/>
      </p:nvGrpSpPr>
      <p:grpSpPr>
        <a:xfrm>
          <a:off x="0" y="0"/>
          <a:ext cx="0" cy="0"/>
          <a:chOff x="0" y="0"/>
          <a:chExt cx="0" cy="0"/>
        </a:xfrm>
      </p:grpSpPr>
      <p:grpSp>
        <p:nvGrpSpPr>
          <p:cNvPr id="263" name="Google Shape;263;p22"/>
          <p:cNvGrpSpPr/>
          <p:nvPr/>
        </p:nvGrpSpPr>
        <p:grpSpPr>
          <a:xfrm>
            <a:off x="1293927" y="1337823"/>
            <a:ext cx="15657332" cy="8241346"/>
            <a:chOff x="0" y="-47625"/>
            <a:chExt cx="4123742" cy="2170560"/>
          </a:xfrm>
        </p:grpSpPr>
        <p:sp>
          <p:nvSpPr>
            <p:cNvPr id="264" name="Google Shape;264;p22"/>
            <p:cNvSpPr/>
            <p:nvPr/>
          </p:nvSpPr>
          <p:spPr>
            <a:xfrm>
              <a:off x="0" y="0"/>
              <a:ext cx="4123742" cy="2122935"/>
            </a:xfrm>
            <a:custGeom>
              <a:rect b="b" l="l" r="r" t="t"/>
              <a:pathLst>
                <a:path extrusionOk="0" h="2122935" w="4123742">
                  <a:moveTo>
                    <a:pt x="0" y="0"/>
                  </a:moveTo>
                  <a:lnTo>
                    <a:pt x="4123742" y="0"/>
                  </a:lnTo>
                  <a:lnTo>
                    <a:pt x="4123742" y="2122935"/>
                  </a:lnTo>
                  <a:lnTo>
                    <a:pt x="0" y="2122935"/>
                  </a:lnTo>
                  <a:close/>
                </a:path>
              </a:pathLst>
            </a:custGeom>
            <a:solidFill>
              <a:srgbClr val="000000">
                <a:alpha val="0"/>
              </a:srgbClr>
            </a:solidFill>
            <a:ln cap="sq" cmpd="sng" w="38100">
              <a:solidFill>
                <a:srgbClr val="71CBEF"/>
              </a:solidFill>
              <a:prstDash val="solid"/>
              <a:miter lim="8000"/>
              <a:headEnd len="sm" w="sm" type="none"/>
              <a:tailEnd len="sm" w="sm" type="none"/>
            </a:ln>
          </p:spPr>
        </p:sp>
        <p:sp>
          <p:nvSpPr>
            <p:cNvPr id="265" name="Google Shape;265;p2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66" name="Google Shape;266;p22"/>
          <p:cNvSpPr/>
          <p:nvPr/>
        </p:nvSpPr>
        <p:spPr>
          <a:xfrm>
            <a:off x="0" y="1151318"/>
            <a:ext cx="18288000" cy="4610838"/>
          </a:xfrm>
          <a:custGeom>
            <a:rect b="b" l="l" r="r" t="t"/>
            <a:pathLst>
              <a:path extrusionOk="0" h="4610838" w="18288000">
                <a:moveTo>
                  <a:pt x="0" y="0"/>
                </a:moveTo>
                <a:lnTo>
                  <a:pt x="18288000" y="0"/>
                </a:lnTo>
                <a:lnTo>
                  <a:pt x="18288000" y="4610838"/>
                </a:lnTo>
                <a:lnTo>
                  <a:pt x="0" y="4610838"/>
                </a:lnTo>
                <a:lnTo>
                  <a:pt x="0" y="0"/>
                </a:lnTo>
                <a:close/>
              </a:path>
            </a:pathLst>
          </a:custGeom>
          <a:blipFill rotWithShape="1">
            <a:blip r:embed="rId3">
              <a:alphaModFix/>
            </a:blip>
            <a:stretch>
              <a:fillRect b="-94651" l="0" r="0" t="-76711"/>
            </a:stretch>
          </a:blipFill>
          <a:ln>
            <a:noFill/>
          </a:ln>
        </p:spPr>
      </p:sp>
      <p:sp>
        <p:nvSpPr>
          <p:cNvPr id="267" name="Google Shape;267;p22"/>
          <p:cNvSpPr txBox="1"/>
          <p:nvPr/>
        </p:nvSpPr>
        <p:spPr>
          <a:xfrm>
            <a:off x="3332178" y="6603113"/>
            <a:ext cx="12140164" cy="274376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FFFFFF"/>
                </a:solidFill>
                <a:latin typeface="Archivo Black"/>
                <a:ea typeface="Archivo Black"/>
                <a:cs typeface="Archivo Black"/>
                <a:sym typeface="Archivo Black"/>
              </a:rPr>
              <a:t>A picture is worth a thousand words</a:t>
            </a:r>
            <a:endParaRPr/>
          </a:p>
        </p:txBody>
      </p:sp>
      <p:sp>
        <p:nvSpPr>
          <p:cNvPr id="268" name="Google Shape;268;p22"/>
          <p:cNvSpPr/>
          <p:nvPr/>
        </p:nvSpPr>
        <p:spPr>
          <a:xfrm>
            <a:off x="1985713" y="6845267"/>
            <a:ext cx="1475595" cy="782066"/>
          </a:xfrm>
          <a:custGeom>
            <a:rect b="b" l="l" r="r" t="t"/>
            <a:pathLst>
              <a:path extrusionOk="0" h="782066" w="1475595">
                <a:moveTo>
                  <a:pt x="0" y="0"/>
                </a:moveTo>
                <a:lnTo>
                  <a:pt x="1475595" y="0"/>
                </a:lnTo>
                <a:lnTo>
                  <a:pt x="1475595" y="782065"/>
                </a:lnTo>
                <a:lnTo>
                  <a:pt x="0" y="782065"/>
                </a:lnTo>
                <a:lnTo>
                  <a:pt x="0" y="0"/>
                </a:lnTo>
                <a:close/>
              </a:path>
            </a:pathLst>
          </a:custGeom>
          <a:blipFill rotWithShape="1">
            <a:blip r:embed="rId4">
              <a:alphaModFix/>
            </a:blip>
            <a:stretch>
              <a:fillRect b="0" l="0" r="0" t="0"/>
            </a:stretch>
          </a:blipFill>
          <a:ln>
            <a:noFill/>
          </a:ln>
        </p:spPr>
      </p:sp>
      <p:sp>
        <p:nvSpPr>
          <p:cNvPr id="269" name="Google Shape;269;p22"/>
          <p:cNvSpPr/>
          <p:nvPr/>
        </p:nvSpPr>
        <p:spPr>
          <a:xfrm>
            <a:off x="15649897" y="7991888"/>
            <a:ext cx="2389457" cy="1266412"/>
          </a:xfrm>
          <a:custGeom>
            <a:rect b="b" l="l" r="r" t="t"/>
            <a:pathLst>
              <a:path extrusionOk="0" h="1266412" w="2389457">
                <a:moveTo>
                  <a:pt x="0" y="0"/>
                </a:moveTo>
                <a:lnTo>
                  <a:pt x="2389456" y="0"/>
                </a:lnTo>
                <a:lnTo>
                  <a:pt x="2389456" y="1266412"/>
                </a:lnTo>
                <a:lnTo>
                  <a:pt x="0" y="1266412"/>
                </a:lnTo>
                <a:lnTo>
                  <a:pt x="0" y="0"/>
                </a:lnTo>
                <a:close/>
              </a:path>
            </a:pathLst>
          </a:custGeom>
          <a:blipFill rotWithShape="1">
            <a:blip r:embed="rId4">
              <a:alphaModFix/>
            </a:blip>
            <a:stretch>
              <a:fillRect b="0" l="0" r="0" t="0"/>
            </a:stretch>
          </a:blipFill>
          <a:ln>
            <a:noFill/>
          </a:ln>
        </p:spPr>
      </p:sp>
      <p:pic>
        <p:nvPicPr>
          <p:cNvPr id="270" name="Google Shape;270;p22"/>
          <p:cNvPicPr preferRelativeResize="0"/>
          <p:nvPr/>
        </p:nvPicPr>
        <p:blipFill>
          <a:blip r:embed="rId5">
            <a:alphaModFix/>
          </a:blip>
          <a:stretch>
            <a:fillRect/>
          </a:stretch>
        </p:blipFill>
        <p:spPr>
          <a:xfrm>
            <a:off x="4910625" y="650400"/>
            <a:ext cx="8424050" cy="57538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74" name="Shape 274"/>
        <p:cNvGrpSpPr/>
        <p:nvPr/>
      </p:nvGrpSpPr>
      <p:grpSpPr>
        <a:xfrm>
          <a:off x="0" y="0"/>
          <a:ext cx="0" cy="0"/>
          <a:chOff x="0" y="0"/>
          <a:chExt cx="0" cy="0"/>
        </a:xfrm>
      </p:grpSpPr>
      <p:sp>
        <p:nvSpPr>
          <p:cNvPr id="275" name="Google Shape;275;p23"/>
          <p:cNvSpPr txBox="1"/>
          <p:nvPr/>
        </p:nvSpPr>
        <p:spPr>
          <a:xfrm>
            <a:off x="8793990" y="4061045"/>
            <a:ext cx="8465310" cy="137664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FFFFFF"/>
                </a:solidFill>
                <a:latin typeface="Archivo Black"/>
                <a:ea typeface="Archivo Black"/>
                <a:cs typeface="Archivo Black"/>
                <a:sym typeface="Archivo Black"/>
              </a:rPr>
              <a:t>Our Projects </a:t>
            </a:r>
            <a:endParaRPr/>
          </a:p>
        </p:txBody>
      </p:sp>
      <p:sp>
        <p:nvSpPr>
          <p:cNvPr id="276" name="Google Shape;276;p23"/>
          <p:cNvSpPr txBox="1"/>
          <p:nvPr/>
        </p:nvSpPr>
        <p:spPr>
          <a:xfrm>
            <a:off x="8793990" y="5708870"/>
            <a:ext cx="5320741" cy="10356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200" u="none">
                <a:solidFill>
                  <a:srgbClr val="FFFFFF"/>
                </a:solidFill>
                <a:latin typeface="Arial"/>
                <a:ea typeface="Arial"/>
                <a:cs typeface="Arial"/>
                <a:sym typeface="Arial"/>
              </a:rPr>
              <a:t>Elaborate on what you want to discuss. </a:t>
            </a:r>
            <a:endParaRPr/>
          </a:p>
        </p:txBody>
      </p:sp>
      <p:grpSp>
        <p:nvGrpSpPr>
          <p:cNvPr id="277" name="Google Shape;277;p23"/>
          <p:cNvGrpSpPr/>
          <p:nvPr/>
        </p:nvGrpSpPr>
        <p:grpSpPr>
          <a:xfrm>
            <a:off x="1293927" y="847874"/>
            <a:ext cx="15965373" cy="8311621"/>
            <a:chOff x="0" y="-47625"/>
            <a:chExt cx="4204872" cy="2189069"/>
          </a:xfrm>
        </p:grpSpPr>
        <p:sp>
          <p:nvSpPr>
            <p:cNvPr id="278" name="Google Shape;278;p23"/>
            <p:cNvSpPr/>
            <p:nvPr/>
          </p:nvSpPr>
          <p:spPr>
            <a:xfrm>
              <a:off x="0" y="0"/>
              <a:ext cx="4204872" cy="2141444"/>
            </a:xfrm>
            <a:custGeom>
              <a:rect b="b" l="l" r="r" t="t"/>
              <a:pathLst>
                <a:path extrusionOk="0" h="2141444" w="4204872">
                  <a:moveTo>
                    <a:pt x="0" y="0"/>
                  </a:moveTo>
                  <a:lnTo>
                    <a:pt x="4204872" y="0"/>
                  </a:lnTo>
                  <a:lnTo>
                    <a:pt x="4204872" y="2141444"/>
                  </a:lnTo>
                  <a:lnTo>
                    <a:pt x="0" y="2141444"/>
                  </a:lnTo>
                  <a:close/>
                </a:path>
              </a:pathLst>
            </a:custGeom>
            <a:solidFill>
              <a:srgbClr val="000000">
                <a:alpha val="0"/>
              </a:srgbClr>
            </a:solidFill>
            <a:ln cap="sq" cmpd="sng" w="38100">
              <a:solidFill>
                <a:srgbClr val="71CBEF"/>
              </a:solidFill>
              <a:prstDash val="solid"/>
              <a:miter lim="8000"/>
              <a:headEnd len="sm" w="sm" type="none"/>
              <a:tailEnd len="sm" w="sm" type="none"/>
            </a:ln>
          </p:spPr>
        </p:sp>
        <p:sp>
          <p:nvSpPr>
            <p:cNvPr id="279" name="Google Shape;279;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80" name="Google Shape;280;p23"/>
          <p:cNvSpPr/>
          <p:nvPr/>
        </p:nvSpPr>
        <p:spPr>
          <a:xfrm rot="10800000">
            <a:off x="-2298281" y="0"/>
            <a:ext cx="8198578" cy="10287000"/>
          </a:xfrm>
          <a:custGeom>
            <a:rect b="b" l="l" r="r" t="t"/>
            <a:pathLst>
              <a:path extrusionOk="0" h="10287000" w="8198578">
                <a:moveTo>
                  <a:pt x="0" y="0"/>
                </a:moveTo>
                <a:lnTo>
                  <a:pt x="8198579" y="0"/>
                </a:lnTo>
                <a:lnTo>
                  <a:pt x="8198579" y="10287000"/>
                </a:lnTo>
                <a:lnTo>
                  <a:pt x="0" y="10287000"/>
                </a:lnTo>
                <a:lnTo>
                  <a:pt x="0" y="0"/>
                </a:lnTo>
                <a:close/>
              </a:path>
            </a:pathLst>
          </a:custGeom>
          <a:blipFill rotWithShape="1">
            <a:blip r:embed="rId3">
              <a:alphaModFix/>
            </a:blip>
            <a:stretch>
              <a:fillRect b="0" l="-17638" r="-7831" t="0"/>
            </a:stretch>
          </a:blipFill>
          <a:ln>
            <a:noFill/>
          </a:ln>
        </p:spPr>
      </p:sp>
      <p:grpSp>
        <p:nvGrpSpPr>
          <p:cNvPr id="281" name="Google Shape;281;p23"/>
          <p:cNvGrpSpPr/>
          <p:nvPr/>
        </p:nvGrpSpPr>
        <p:grpSpPr>
          <a:xfrm>
            <a:off x="1446327" y="1000274"/>
            <a:ext cx="15965373" cy="8311621"/>
            <a:chOff x="0" y="-47625"/>
            <a:chExt cx="4204872" cy="2189069"/>
          </a:xfrm>
        </p:grpSpPr>
        <p:sp>
          <p:nvSpPr>
            <p:cNvPr id="282" name="Google Shape;282;p23"/>
            <p:cNvSpPr/>
            <p:nvPr/>
          </p:nvSpPr>
          <p:spPr>
            <a:xfrm>
              <a:off x="0" y="0"/>
              <a:ext cx="4204872" cy="2141444"/>
            </a:xfrm>
            <a:custGeom>
              <a:rect b="b" l="l" r="r" t="t"/>
              <a:pathLst>
                <a:path extrusionOk="0" h="2141444" w="4204872">
                  <a:moveTo>
                    <a:pt x="0" y="0"/>
                  </a:moveTo>
                  <a:lnTo>
                    <a:pt x="4204872" y="0"/>
                  </a:lnTo>
                  <a:lnTo>
                    <a:pt x="4204872" y="2141444"/>
                  </a:lnTo>
                  <a:lnTo>
                    <a:pt x="0" y="2141444"/>
                  </a:lnTo>
                  <a:close/>
                </a:path>
              </a:pathLst>
            </a:custGeom>
            <a:solidFill>
              <a:srgbClr val="000000">
                <a:alpha val="0"/>
              </a:srgbClr>
            </a:solidFill>
            <a:ln cap="sq" cmpd="sng" w="38100">
              <a:solidFill>
                <a:srgbClr val="71CBEF"/>
              </a:solidFill>
              <a:prstDash val="solid"/>
              <a:miter lim="8000"/>
              <a:headEnd len="sm" w="sm" type="none"/>
              <a:tailEnd len="sm" w="sm" type="none"/>
            </a:ln>
          </p:spPr>
        </p:sp>
        <p:sp>
          <p:nvSpPr>
            <p:cNvPr id="283" name="Google Shape;283;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84" name="Google Shape;284;p23"/>
          <p:cNvGrpSpPr/>
          <p:nvPr/>
        </p:nvGrpSpPr>
        <p:grpSpPr>
          <a:xfrm>
            <a:off x="8793990" y="-180826"/>
            <a:ext cx="3086101" cy="3692058"/>
            <a:chOff x="0" y="-47625"/>
            <a:chExt cx="812800" cy="972394"/>
          </a:xfrm>
        </p:grpSpPr>
        <p:sp>
          <p:nvSpPr>
            <p:cNvPr id="285" name="Google Shape;285;p23"/>
            <p:cNvSpPr/>
            <p:nvPr/>
          </p:nvSpPr>
          <p:spPr>
            <a:xfrm>
              <a:off x="0" y="0"/>
              <a:ext cx="296125" cy="924769"/>
            </a:xfrm>
            <a:custGeom>
              <a:rect b="b" l="l" r="r" t="t"/>
              <a:pathLst>
                <a:path extrusionOk="0" h="924769" w="296125">
                  <a:moveTo>
                    <a:pt x="0" y="0"/>
                  </a:moveTo>
                  <a:lnTo>
                    <a:pt x="296125" y="0"/>
                  </a:lnTo>
                  <a:lnTo>
                    <a:pt x="296125" y="924769"/>
                  </a:lnTo>
                  <a:lnTo>
                    <a:pt x="0" y="924769"/>
                  </a:lnTo>
                  <a:close/>
                </a:path>
              </a:pathLst>
            </a:custGeom>
            <a:solidFill>
              <a:srgbClr val="2D5B8F"/>
            </a:solidFill>
            <a:ln>
              <a:noFill/>
            </a:ln>
          </p:spPr>
        </p:sp>
        <p:sp>
          <p:nvSpPr>
            <p:cNvPr id="286" name="Google Shape;286;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87" name="Google Shape;287;p23"/>
          <p:cNvSpPr txBox="1"/>
          <p:nvPr/>
        </p:nvSpPr>
        <p:spPr>
          <a:xfrm>
            <a:off x="8935803" y="2134590"/>
            <a:ext cx="1445554" cy="1376643"/>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lang="en-US" sz="9000">
                <a:solidFill>
                  <a:srgbClr val="0F1A38"/>
                </a:solidFill>
                <a:latin typeface="Archivo Black"/>
                <a:ea typeface="Archivo Black"/>
                <a:cs typeface="Archivo Black"/>
                <a:sym typeface="Archivo Black"/>
              </a:rPr>
              <a:t>3</a:t>
            </a:r>
            <a:endParaRPr/>
          </a:p>
        </p:txBody>
      </p:sp>
      <p:pic>
        <p:nvPicPr>
          <p:cNvPr id="288" name="Google Shape;288;p23"/>
          <p:cNvPicPr preferRelativeResize="0"/>
          <p:nvPr/>
        </p:nvPicPr>
        <p:blipFill>
          <a:blip r:embed="rId4">
            <a:alphaModFix/>
          </a:blip>
          <a:stretch>
            <a:fillRect/>
          </a:stretch>
        </p:blipFill>
        <p:spPr>
          <a:xfrm>
            <a:off x="410925" y="152400"/>
            <a:ext cx="10287001" cy="102870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grpSp>
        <p:nvGrpSpPr>
          <p:cNvPr id="293" name="Google Shape;293;p24"/>
          <p:cNvGrpSpPr/>
          <p:nvPr/>
        </p:nvGrpSpPr>
        <p:grpSpPr>
          <a:xfrm>
            <a:off x="0" y="0"/>
            <a:ext cx="18288000" cy="10287000"/>
            <a:chOff x="0" y="0"/>
            <a:chExt cx="24384000" cy="13716000"/>
          </a:xfrm>
        </p:grpSpPr>
        <p:sp>
          <p:nvSpPr>
            <p:cNvPr id="294" name="Google Shape;294;p24"/>
            <p:cNvSpPr/>
            <p:nvPr/>
          </p:nvSpPr>
          <p:spPr>
            <a:xfrm rot="5400000">
              <a:off x="8503696" y="-8503696"/>
              <a:ext cx="7376608" cy="24384000"/>
            </a:xfrm>
            <a:custGeom>
              <a:rect b="b" l="l" r="r" t="t"/>
              <a:pathLst>
                <a:path extrusionOk="0" h="24384000" w="7376608">
                  <a:moveTo>
                    <a:pt x="0" y="0"/>
                  </a:moveTo>
                  <a:lnTo>
                    <a:pt x="7376608" y="0"/>
                  </a:lnTo>
                  <a:lnTo>
                    <a:pt x="7376608" y="24384000"/>
                  </a:lnTo>
                  <a:lnTo>
                    <a:pt x="0" y="24384000"/>
                  </a:lnTo>
                  <a:lnTo>
                    <a:pt x="0" y="0"/>
                  </a:lnTo>
                  <a:close/>
                </a:path>
              </a:pathLst>
            </a:custGeom>
            <a:blipFill rotWithShape="1">
              <a:blip r:embed="rId3">
                <a:alphaModFix/>
              </a:blip>
              <a:stretch>
                <a:fillRect b="0" l="-25548" r="-205007" t="0"/>
              </a:stretch>
            </a:blipFill>
            <a:ln>
              <a:noFill/>
            </a:ln>
          </p:spPr>
        </p:sp>
        <p:sp>
          <p:nvSpPr>
            <p:cNvPr id="295" name="Google Shape;295;p24"/>
            <p:cNvSpPr/>
            <p:nvPr/>
          </p:nvSpPr>
          <p:spPr>
            <a:xfrm flipH="1" rot="5400000">
              <a:off x="9022304" y="-1645696"/>
              <a:ext cx="6339392" cy="24384000"/>
            </a:xfrm>
            <a:custGeom>
              <a:rect b="b" l="l" r="r" t="t"/>
              <a:pathLst>
                <a:path extrusionOk="0" h="24384000" w="6339392">
                  <a:moveTo>
                    <a:pt x="0" y="24384000"/>
                  </a:moveTo>
                  <a:lnTo>
                    <a:pt x="6339392" y="24384000"/>
                  </a:lnTo>
                  <a:lnTo>
                    <a:pt x="6339392" y="0"/>
                  </a:lnTo>
                  <a:lnTo>
                    <a:pt x="0" y="0"/>
                  </a:lnTo>
                  <a:lnTo>
                    <a:pt x="0" y="24384000"/>
                  </a:lnTo>
                  <a:close/>
                </a:path>
              </a:pathLst>
            </a:custGeom>
            <a:blipFill rotWithShape="1">
              <a:blip r:embed="rId3">
                <a:alphaModFix/>
              </a:blip>
              <a:stretch>
                <a:fillRect b="0" l="-29726" r="-254888" t="0"/>
              </a:stretch>
            </a:blipFill>
            <a:ln>
              <a:noFill/>
            </a:ln>
          </p:spPr>
        </p:sp>
      </p:grpSp>
      <p:grpSp>
        <p:nvGrpSpPr>
          <p:cNvPr id="296" name="Google Shape;296;p24"/>
          <p:cNvGrpSpPr/>
          <p:nvPr/>
        </p:nvGrpSpPr>
        <p:grpSpPr>
          <a:xfrm>
            <a:off x="770278" y="798032"/>
            <a:ext cx="16771083" cy="8774008"/>
            <a:chOff x="0" y="-47625"/>
            <a:chExt cx="4417075" cy="2310850"/>
          </a:xfrm>
        </p:grpSpPr>
        <p:sp>
          <p:nvSpPr>
            <p:cNvPr id="297" name="Google Shape;297;p24"/>
            <p:cNvSpPr/>
            <p:nvPr/>
          </p:nvSpPr>
          <p:spPr>
            <a:xfrm>
              <a:off x="0" y="0"/>
              <a:ext cx="4417075" cy="2263225"/>
            </a:xfrm>
            <a:custGeom>
              <a:rect b="b" l="l" r="r" t="t"/>
              <a:pathLst>
                <a:path extrusionOk="0" h="2263225" w="4417075">
                  <a:moveTo>
                    <a:pt x="0" y="0"/>
                  </a:moveTo>
                  <a:lnTo>
                    <a:pt x="4417075" y="0"/>
                  </a:lnTo>
                  <a:lnTo>
                    <a:pt x="4417075" y="2263225"/>
                  </a:lnTo>
                  <a:lnTo>
                    <a:pt x="0" y="2263225"/>
                  </a:lnTo>
                  <a:close/>
                </a:path>
              </a:pathLst>
            </a:custGeom>
            <a:solidFill>
              <a:srgbClr val="0F1A38"/>
            </a:solidFill>
            <a:ln>
              <a:noFill/>
            </a:ln>
          </p:spPr>
        </p:sp>
        <p:sp>
          <p:nvSpPr>
            <p:cNvPr id="298" name="Google Shape;298;p2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99" name="Google Shape;299;p24"/>
          <p:cNvGrpSpPr/>
          <p:nvPr/>
        </p:nvGrpSpPr>
        <p:grpSpPr>
          <a:xfrm>
            <a:off x="1293927" y="1289399"/>
            <a:ext cx="15657332" cy="7789390"/>
            <a:chOff x="0" y="-47625"/>
            <a:chExt cx="4123742" cy="2051527"/>
          </a:xfrm>
        </p:grpSpPr>
        <p:sp>
          <p:nvSpPr>
            <p:cNvPr id="300" name="Google Shape;300;p24"/>
            <p:cNvSpPr/>
            <p:nvPr/>
          </p:nvSpPr>
          <p:spPr>
            <a:xfrm>
              <a:off x="0" y="0"/>
              <a:ext cx="4123742" cy="2003902"/>
            </a:xfrm>
            <a:custGeom>
              <a:rect b="b" l="l" r="r" t="t"/>
              <a:pathLst>
                <a:path extrusionOk="0" h="2003902" w="4123742">
                  <a:moveTo>
                    <a:pt x="0" y="0"/>
                  </a:moveTo>
                  <a:lnTo>
                    <a:pt x="4123742" y="0"/>
                  </a:lnTo>
                  <a:lnTo>
                    <a:pt x="4123742" y="2003902"/>
                  </a:lnTo>
                  <a:lnTo>
                    <a:pt x="0" y="2003902"/>
                  </a:lnTo>
                  <a:close/>
                </a:path>
              </a:pathLst>
            </a:custGeom>
            <a:solidFill>
              <a:srgbClr val="000000">
                <a:alpha val="0"/>
              </a:srgbClr>
            </a:solidFill>
            <a:ln cap="sq" cmpd="sng" w="38100">
              <a:solidFill>
                <a:srgbClr val="71CBEF"/>
              </a:solidFill>
              <a:prstDash val="solid"/>
              <a:miter lim="8000"/>
              <a:headEnd len="sm" w="sm" type="none"/>
              <a:tailEnd len="sm" w="sm" type="none"/>
            </a:ln>
          </p:spPr>
        </p:sp>
        <p:sp>
          <p:nvSpPr>
            <p:cNvPr id="301" name="Google Shape;301;p2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aphicFrame>
        <p:nvGraphicFramePr>
          <p:cNvPr id="302" name="Google Shape;302;p24"/>
          <p:cNvGraphicFramePr/>
          <p:nvPr/>
        </p:nvGraphicFramePr>
        <p:xfrm>
          <a:off x="2102095" y="3707303"/>
          <a:ext cx="3000000" cy="3000000"/>
        </p:xfrm>
        <a:graphic>
          <a:graphicData uri="http://schemas.openxmlformats.org/drawingml/2006/table">
            <a:tbl>
              <a:tblPr>
                <a:noFill/>
                <a:tableStyleId>{0FB22262-EE91-4951-AA39-8F43F4CDB637}</a:tableStyleId>
              </a:tblPr>
              <a:tblGrid>
                <a:gridCol w="4384850"/>
                <a:gridCol w="5446900"/>
                <a:gridCol w="4119350"/>
              </a:tblGrid>
              <a:tr h="2416875">
                <a:tc>
                  <a:txBody>
                    <a:bodyPr/>
                    <a:lstStyle/>
                    <a:p>
                      <a:pPr indent="0" lvl="0" marL="0" marR="0" rtl="0" algn="ctr">
                        <a:lnSpc>
                          <a:spcPct val="140013"/>
                        </a:lnSpc>
                        <a:spcBef>
                          <a:spcPts val="0"/>
                        </a:spcBef>
                        <a:spcAft>
                          <a:spcPts val="0"/>
                        </a:spcAft>
                        <a:buNone/>
                      </a:pPr>
                      <a:r>
                        <a:rPr lang="en-US" sz="2999" u="none" cap="none" strike="noStrike">
                          <a:solidFill>
                            <a:srgbClr val="71CBEF"/>
                          </a:solidFill>
                          <a:latin typeface="Arial"/>
                          <a:ea typeface="Arial"/>
                          <a:cs typeface="Arial"/>
                          <a:sym typeface="Arial"/>
                        </a:rPr>
                        <a:t>Add a main point</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FFFFFF"/>
                          </a:solidFill>
                          <a:latin typeface="Arial"/>
                          <a:ea typeface="Arial"/>
                          <a:cs typeface="Arial"/>
                          <a:sym typeface="Arial"/>
                        </a:rPr>
                        <a:t>Elaborate on what you want to discuss.</a:t>
                      </a:r>
                      <a:endParaRPr/>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lang="en-US" sz="2999" u="none" cap="none" strike="noStrike">
                          <a:solidFill>
                            <a:srgbClr val="71CBEF"/>
                          </a:solidFill>
                          <a:latin typeface="Arial"/>
                          <a:ea typeface="Arial"/>
                          <a:cs typeface="Arial"/>
                          <a:sym typeface="Arial"/>
                        </a:rPr>
                        <a:t>Add a main point</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FFFFFF"/>
                          </a:solidFill>
                          <a:latin typeface="Arial"/>
                          <a:ea typeface="Arial"/>
                          <a:cs typeface="Arial"/>
                          <a:sym typeface="Arial"/>
                        </a:rPr>
                        <a:t>Elaborate on what you want </a:t>
                      </a:r>
                      <a:endParaRPr/>
                    </a:p>
                    <a:p>
                      <a:pPr indent="0" lvl="0" marL="0" marR="0" rtl="0" algn="ctr">
                        <a:lnSpc>
                          <a:spcPct val="140000"/>
                        </a:lnSpc>
                        <a:spcBef>
                          <a:spcPts val="0"/>
                        </a:spcBef>
                        <a:spcAft>
                          <a:spcPts val="0"/>
                        </a:spcAft>
                        <a:buNone/>
                      </a:pPr>
                      <a:r>
                        <a:rPr lang="en-US" sz="2100" u="none" cap="none" strike="noStrike">
                          <a:solidFill>
                            <a:srgbClr val="FFFFFF"/>
                          </a:solidFill>
                          <a:latin typeface="Arial"/>
                          <a:ea typeface="Arial"/>
                          <a:cs typeface="Arial"/>
                          <a:sym typeface="Arial"/>
                        </a:rPr>
                        <a:t>to discuss.</a:t>
                      </a:r>
                      <a:endParaRPr/>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lang="en-US" sz="2999" u="none" cap="none" strike="noStrike">
                          <a:solidFill>
                            <a:srgbClr val="71CBEF"/>
                          </a:solidFill>
                          <a:latin typeface="Arial"/>
                          <a:ea typeface="Arial"/>
                          <a:cs typeface="Arial"/>
                          <a:sym typeface="Arial"/>
                        </a:rPr>
                        <a:t>Add a main point</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FFFFFF"/>
                          </a:solidFill>
                          <a:latin typeface="Arial"/>
                          <a:ea typeface="Arial"/>
                          <a:cs typeface="Arial"/>
                          <a:sym typeface="Arial"/>
                        </a:rPr>
                        <a:t>Elaborate on what you want to discuss.</a:t>
                      </a:r>
                      <a:endParaRPr/>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842375">
                <a:tc>
                  <a:txBody>
                    <a:bodyPr/>
                    <a:lstStyle/>
                    <a:p>
                      <a:pPr indent="0" lvl="0" marL="0" marR="0" rtl="0" algn="ctr">
                        <a:lnSpc>
                          <a:spcPct val="140013"/>
                        </a:lnSpc>
                        <a:spcBef>
                          <a:spcPts val="0"/>
                        </a:spcBef>
                        <a:spcAft>
                          <a:spcPts val="0"/>
                        </a:spcAft>
                        <a:buNone/>
                      </a:pPr>
                      <a:r>
                        <a:rPr lang="en-US" sz="2999" u="none" cap="none" strike="noStrike">
                          <a:solidFill>
                            <a:srgbClr val="71CBEF"/>
                          </a:solidFill>
                          <a:latin typeface="Arial"/>
                          <a:ea typeface="Arial"/>
                          <a:cs typeface="Arial"/>
                          <a:sym typeface="Arial"/>
                        </a:rPr>
                        <a:t>Add a main point</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FFFFFF"/>
                          </a:solidFill>
                          <a:latin typeface="Arial"/>
                          <a:ea typeface="Arial"/>
                          <a:cs typeface="Arial"/>
                          <a:sym typeface="Arial"/>
                        </a:rPr>
                        <a:t>Elaborate on what you want to discuss.</a:t>
                      </a:r>
                      <a:endParaRPr/>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lang="en-US" sz="2999" u="none" cap="none" strike="noStrike">
                          <a:solidFill>
                            <a:srgbClr val="71CBEF"/>
                          </a:solidFill>
                          <a:latin typeface="Arial"/>
                          <a:ea typeface="Arial"/>
                          <a:cs typeface="Arial"/>
                          <a:sym typeface="Arial"/>
                        </a:rPr>
                        <a:t>Add a main point</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FFFFFF"/>
                          </a:solidFill>
                          <a:latin typeface="Arial"/>
                          <a:ea typeface="Arial"/>
                          <a:cs typeface="Arial"/>
                          <a:sym typeface="Arial"/>
                        </a:rPr>
                        <a:t>Elaborate on what you want </a:t>
                      </a:r>
                      <a:endParaRPr/>
                    </a:p>
                    <a:p>
                      <a:pPr indent="0" lvl="0" marL="0" marR="0" rtl="0" algn="ctr">
                        <a:lnSpc>
                          <a:spcPct val="140000"/>
                        </a:lnSpc>
                        <a:spcBef>
                          <a:spcPts val="0"/>
                        </a:spcBef>
                        <a:spcAft>
                          <a:spcPts val="0"/>
                        </a:spcAft>
                        <a:buNone/>
                      </a:pPr>
                      <a:r>
                        <a:rPr lang="en-US" sz="2100" u="none" cap="none" strike="noStrike">
                          <a:solidFill>
                            <a:srgbClr val="FFFFFF"/>
                          </a:solidFill>
                          <a:latin typeface="Arial"/>
                          <a:ea typeface="Arial"/>
                          <a:cs typeface="Arial"/>
                          <a:sym typeface="Arial"/>
                        </a:rPr>
                        <a:t>to discuss.</a:t>
                      </a:r>
                      <a:endParaRPr/>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lang="en-US" sz="2999" u="none" cap="none" strike="noStrike">
                          <a:solidFill>
                            <a:srgbClr val="71CBEF"/>
                          </a:solidFill>
                          <a:latin typeface="Arial"/>
                          <a:ea typeface="Arial"/>
                          <a:cs typeface="Arial"/>
                          <a:sym typeface="Arial"/>
                        </a:rPr>
                        <a:t>Add a main point</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FFFFFF"/>
                          </a:solidFill>
                          <a:latin typeface="Arial"/>
                          <a:ea typeface="Arial"/>
                          <a:cs typeface="Arial"/>
                          <a:sym typeface="Arial"/>
                        </a:rPr>
                        <a:t>Elaborate on what you want to discuss.</a:t>
                      </a:r>
                      <a:endParaRPr/>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03" name="Google Shape;303;p24"/>
          <p:cNvSpPr txBox="1"/>
          <p:nvPr/>
        </p:nvSpPr>
        <p:spPr>
          <a:xfrm>
            <a:off x="4537637" y="2042691"/>
            <a:ext cx="9080017" cy="1162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7500">
                <a:solidFill>
                  <a:srgbClr val="FFFFFF"/>
                </a:solidFill>
                <a:latin typeface="Archivo Black"/>
                <a:ea typeface="Archivo Black"/>
                <a:cs typeface="Archivo Black"/>
                <a:sym typeface="Archivo Black"/>
              </a:rPr>
              <a:t>Write Your Topic </a:t>
            </a:r>
            <a:endParaRPr/>
          </a:p>
        </p:txBody>
      </p:sp>
      <p:grpSp>
        <p:nvGrpSpPr>
          <p:cNvPr id="304" name="Google Shape;304;p24"/>
          <p:cNvGrpSpPr/>
          <p:nvPr/>
        </p:nvGrpSpPr>
        <p:grpSpPr>
          <a:xfrm>
            <a:off x="4033729" y="3707303"/>
            <a:ext cx="10087379" cy="390508"/>
            <a:chOff x="0" y="0"/>
            <a:chExt cx="13449838" cy="520677"/>
          </a:xfrm>
        </p:grpSpPr>
        <p:grpSp>
          <p:nvGrpSpPr>
            <p:cNvPr id="305" name="Google Shape;305;p24"/>
            <p:cNvGrpSpPr/>
            <p:nvPr/>
          </p:nvGrpSpPr>
          <p:grpSpPr>
            <a:xfrm>
              <a:off x="0" y="0"/>
              <a:ext cx="520677" cy="520677"/>
              <a:chOff x="0" y="0"/>
              <a:chExt cx="812800" cy="812800"/>
            </a:xfrm>
          </p:grpSpPr>
          <p:sp>
            <p:nvSpPr>
              <p:cNvPr id="306" name="Google Shape;30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1C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08" name="Google Shape;308;p24"/>
            <p:cNvGrpSpPr/>
            <p:nvPr/>
          </p:nvGrpSpPr>
          <p:grpSpPr>
            <a:xfrm>
              <a:off x="6464580" y="0"/>
              <a:ext cx="520677" cy="520677"/>
              <a:chOff x="0" y="0"/>
              <a:chExt cx="812800" cy="812800"/>
            </a:xfrm>
          </p:grpSpPr>
          <p:sp>
            <p:nvSpPr>
              <p:cNvPr id="309" name="Google Shape;30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1C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11" name="Google Shape;311;p24"/>
            <p:cNvGrpSpPr/>
            <p:nvPr/>
          </p:nvGrpSpPr>
          <p:grpSpPr>
            <a:xfrm>
              <a:off x="12929161" y="0"/>
              <a:ext cx="520677" cy="520677"/>
              <a:chOff x="0" y="0"/>
              <a:chExt cx="812800" cy="812800"/>
            </a:xfrm>
          </p:grpSpPr>
          <p:sp>
            <p:nvSpPr>
              <p:cNvPr id="312" name="Google Shape;31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1C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314" name="Google Shape;314;p24"/>
          <p:cNvGrpSpPr/>
          <p:nvPr/>
        </p:nvGrpSpPr>
        <p:grpSpPr>
          <a:xfrm>
            <a:off x="4033729" y="5941927"/>
            <a:ext cx="10087379" cy="390508"/>
            <a:chOff x="0" y="0"/>
            <a:chExt cx="13449838" cy="520677"/>
          </a:xfrm>
        </p:grpSpPr>
        <p:grpSp>
          <p:nvGrpSpPr>
            <p:cNvPr id="315" name="Google Shape;315;p24"/>
            <p:cNvGrpSpPr/>
            <p:nvPr/>
          </p:nvGrpSpPr>
          <p:grpSpPr>
            <a:xfrm>
              <a:off x="0" y="0"/>
              <a:ext cx="520677" cy="520677"/>
              <a:chOff x="0" y="0"/>
              <a:chExt cx="812800" cy="812800"/>
            </a:xfrm>
          </p:grpSpPr>
          <p:sp>
            <p:nvSpPr>
              <p:cNvPr id="316" name="Google Shape;31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1C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18" name="Google Shape;318;p24"/>
            <p:cNvGrpSpPr/>
            <p:nvPr/>
          </p:nvGrpSpPr>
          <p:grpSpPr>
            <a:xfrm>
              <a:off x="6464580" y="0"/>
              <a:ext cx="520677" cy="520677"/>
              <a:chOff x="0" y="0"/>
              <a:chExt cx="812800" cy="812800"/>
            </a:xfrm>
          </p:grpSpPr>
          <p:sp>
            <p:nvSpPr>
              <p:cNvPr id="319" name="Google Shape;31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1C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21" name="Google Shape;321;p24"/>
            <p:cNvGrpSpPr/>
            <p:nvPr/>
          </p:nvGrpSpPr>
          <p:grpSpPr>
            <a:xfrm>
              <a:off x="12929161" y="0"/>
              <a:ext cx="520677" cy="520677"/>
              <a:chOff x="0" y="0"/>
              <a:chExt cx="812800" cy="812800"/>
            </a:xfrm>
          </p:grpSpPr>
          <p:sp>
            <p:nvSpPr>
              <p:cNvPr id="322" name="Google Shape;32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1C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327" name="Shape 327"/>
        <p:cNvGrpSpPr/>
        <p:nvPr/>
      </p:nvGrpSpPr>
      <p:grpSpPr>
        <a:xfrm>
          <a:off x="0" y="0"/>
          <a:ext cx="0" cy="0"/>
          <a:chOff x="0" y="0"/>
          <a:chExt cx="0" cy="0"/>
        </a:xfrm>
      </p:grpSpPr>
      <p:grpSp>
        <p:nvGrpSpPr>
          <p:cNvPr id="328" name="Google Shape;328;p25"/>
          <p:cNvGrpSpPr/>
          <p:nvPr/>
        </p:nvGrpSpPr>
        <p:grpSpPr>
          <a:xfrm>
            <a:off x="0" y="0"/>
            <a:ext cx="18288000" cy="10287000"/>
            <a:chOff x="0" y="0"/>
            <a:chExt cx="24384000" cy="13716000"/>
          </a:xfrm>
        </p:grpSpPr>
        <p:sp>
          <p:nvSpPr>
            <p:cNvPr id="329" name="Google Shape;329;p25"/>
            <p:cNvSpPr/>
            <p:nvPr/>
          </p:nvSpPr>
          <p:spPr>
            <a:xfrm rot="5400000">
              <a:off x="8503696" y="-8503696"/>
              <a:ext cx="7376608" cy="24384000"/>
            </a:xfrm>
            <a:custGeom>
              <a:rect b="b" l="l" r="r" t="t"/>
              <a:pathLst>
                <a:path extrusionOk="0" h="24384000" w="7376608">
                  <a:moveTo>
                    <a:pt x="0" y="0"/>
                  </a:moveTo>
                  <a:lnTo>
                    <a:pt x="7376608" y="0"/>
                  </a:lnTo>
                  <a:lnTo>
                    <a:pt x="7376608" y="24384000"/>
                  </a:lnTo>
                  <a:lnTo>
                    <a:pt x="0" y="24384000"/>
                  </a:lnTo>
                  <a:lnTo>
                    <a:pt x="0" y="0"/>
                  </a:lnTo>
                  <a:close/>
                </a:path>
              </a:pathLst>
            </a:custGeom>
            <a:blipFill rotWithShape="1">
              <a:blip r:embed="rId3">
                <a:alphaModFix/>
              </a:blip>
              <a:stretch>
                <a:fillRect b="0" l="-25548" r="-205007" t="0"/>
              </a:stretch>
            </a:blipFill>
            <a:ln>
              <a:noFill/>
            </a:ln>
          </p:spPr>
        </p:sp>
        <p:sp>
          <p:nvSpPr>
            <p:cNvPr id="330" name="Google Shape;330;p25"/>
            <p:cNvSpPr/>
            <p:nvPr/>
          </p:nvSpPr>
          <p:spPr>
            <a:xfrm flipH="1" rot="5400000">
              <a:off x="9022304" y="-1645696"/>
              <a:ext cx="6339392" cy="24384000"/>
            </a:xfrm>
            <a:custGeom>
              <a:rect b="b" l="l" r="r" t="t"/>
              <a:pathLst>
                <a:path extrusionOk="0" h="24384000" w="6339392">
                  <a:moveTo>
                    <a:pt x="0" y="24384000"/>
                  </a:moveTo>
                  <a:lnTo>
                    <a:pt x="6339392" y="24384000"/>
                  </a:lnTo>
                  <a:lnTo>
                    <a:pt x="6339392" y="0"/>
                  </a:lnTo>
                  <a:lnTo>
                    <a:pt x="0" y="0"/>
                  </a:lnTo>
                  <a:lnTo>
                    <a:pt x="0" y="24384000"/>
                  </a:lnTo>
                  <a:close/>
                </a:path>
              </a:pathLst>
            </a:custGeom>
            <a:blipFill rotWithShape="1">
              <a:blip r:embed="rId3">
                <a:alphaModFix/>
              </a:blip>
              <a:stretch>
                <a:fillRect b="0" l="-29726" r="-254888" t="0"/>
              </a:stretch>
            </a:blipFill>
            <a:ln>
              <a:noFill/>
            </a:ln>
          </p:spPr>
        </p:sp>
      </p:grpSp>
      <p:grpSp>
        <p:nvGrpSpPr>
          <p:cNvPr id="331" name="Google Shape;331;p25"/>
          <p:cNvGrpSpPr/>
          <p:nvPr/>
        </p:nvGrpSpPr>
        <p:grpSpPr>
          <a:xfrm>
            <a:off x="770278" y="798032"/>
            <a:ext cx="16771083" cy="8774008"/>
            <a:chOff x="0" y="-47625"/>
            <a:chExt cx="4417075" cy="2310850"/>
          </a:xfrm>
        </p:grpSpPr>
        <p:sp>
          <p:nvSpPr>
            <p:cNvPr id="332" name="Google Shape;332;p25"/>
            <p:cNvSpPr/>
            <p:nvPr/>
          </p:nvSpPr>
          <p:spPr>
            <a:xfrm>
              <a:off x="0" y="0"/>
              <a:ext cx="4417075" cy="2263225"/>
            </a:xfrm>
            <a:custGeom>
              <a:rect b="b" l="l" r="r" t="t"/>
              <a:pathLst>
                <a:path extrusionOk="0" h="2263225" w="4417075">
                  <a:moveTo>
                    <a:pt x="0" y="0"/>
                  </a:moveTo>
                  <a:lnTo>
                    <a:pt x="4417075" y="0"/>
                  </a:lnTo>
                  <a:lnTo>
                    <a:pt x="4417075" y="2263225"/>
                  </a:lnTo>
                  <a:lnTo>
                    <a:pt x="0" y="2263225"/>
                  </a:lnTo>
                  <a:close/>
                </a:path>
              </a:pathLst>
            </a:custGeom>
            <a:solidFill>
              <a:srgbClr val="0F1A38"/>
            </a:solidFill>
            <a:ln>
              <a:noFill/>
            </a:ln>
          </p:spPr>
        </p:sp>
        <p:sp>
          <p:nvSpPr>
            <p:cNvPr id="333" name="Google Shape;333;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34" name="Google Shape;334;p25"/>
          <p:cNvSpPr txBox="1"/>
          <p:nvPr/>
        </p:nvSpPr>
        <p:spPr>
          <a:xfrm>
            <a:off x="7209152" y="7410488"/>
            <a:ext cx="3538878" cy="824733"/>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FFFFFF"/>
                </a:solidFill>
                <a:latin typeface="Arial"/>
                <a:ea typeface="Arial"/>
                <a:cs typeface="Arial"/>
                <a:sym typeface="Arial"/>
              </a:rPr>
              <a:t>Elaborate on the featured statistic.</a:t>
            </a:r>
            <a:endParaRPr/>
          </a:p>
        </p:txBody>
      </p:sp>
      <p:grpSp>
        <p:nvGrpSpPr>
          <p:cNvPr id="335" name="Google Shape;335;p25"/>
          <p:cNvGrpSpPr/>
          <p:nvPr/>
        </p:nvGrpSpPr>
        <p:grpSpPr>
          <a:xfrm>
            <a:off x="7295338" y="3999833"/>
            <a:ext cx="3422529" cy="3326657"/>
            <a:chOff x="-105630" y="-3427"/>
            <a:chExt cx="4563371" cy="4435542"/>
          </a:xfrm>
        </p:grpSpPr>
        <p:sp>
          <p:nvSpPr>
            <p:cNvPr id="336" name="Google Shape;336;p25"/>
            <p:cNvSpPr txBox="1"/>
            <p:nvPr/>
          </p:nvSpPr>
          <p:spPr>
            <a:xfrm>
              <a:off x="1286166" y="1559385"/>
              <a:ext cx="1705083" cy="1063394"/>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lang="en-US" sz="4799">
                  <a:solidFill>
                    <a:srgbClr val="FFFFFF"/>
                  </a:solidFill>
                  <a:latin typeface="Arial"/>
                  <a:ea typeface="Arial"/>
                  <a:cs typeface="Arial"/>
                  <a:sym typeface="Arial"/>
                </a:rPr>
                <a:t>59%</a:t>
              </a:r>
              <a:endParaRPr/>
            </a:p>
          </p:txBody>
        </p:sp>
        <p:grpSp>
          <p:nvGrpSpPr>
            <p:cNvPr id="337" name="Google Shape;337;p25"/>
            <p:cNvGrpSpPr/>
            <p:nvPr/>
          </p:nvGrpSpPr>
          <p:grpSpPr>
            <a:xfrm>
              <a:off x="-105630" y="-3427"/>
              <a:ext cx="4563371" cy="4435542"/>
              <a:chOff x="-62725" y="-2035"/>
              <a:chExt cx="2709806" cy="2633899"/>
            </a:xfrm>
          </p:grpSpPr>
          <p:sp>
            <p:nvSpPr>
              <p:cNvPr id="338" name="Google Shape;338;p25"/>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129035"/>
                    </a:lnTo>
                    <a:cubicBezTo>
                      <a:pt x="923153" y="127203"/>
                      <a:pt x="543906" y="344656"/>
                      <a:pt x="338589" y="699054"/>
                    </a:cubicBezTo>
                    <a:cubicBezTo>
                      <a:pt x="133273" y="1053452"/>
                      <a:pt x="133273" y="1490618"/>
                      <a:pt x="338589" y="1845016"/>
                    </a:cubicBezTo>
                    <a:cubicBezTo>
                      <a:pt x="543906" y="2199414"/>
                      <a:pt x="923153" y="2416867"/>
                      <a:pt x="1332725" y="2415035"/>
                    </a:cubicBezTo>
                    <a:cubicBezTo>
                      <a:pt x="1742297" y="2416867"/>
                      <a:pt x="2121544" y="2199414"/>
                      <a:pt x="2326861" y="1845016"/>
                    </a:cubicBezTo>
                    <a:cubicBezTo>
                      <a:pt x="2532177" y="1490618"/>
                      <a:pt x="2532177" y="1053452"/>
                      <a:pt x="2326861" y="699054"/>
                    </a:cubicBezTo>
                    <a:cubicBezTo>
                      <a:pt x="2121544" y="344656"/>
                      <a:pt x="1742297" y="127203"/>
                      <a:pt x="1332725" y="129035"/>
                    </a:cubicBezTo>
                    <a:close/>
                  </a:path>
                </a:pathLst>
              </a:custGeom>
              <a:solidFill>
                <a:srgbClr val="71C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5"/>
              <p:cNvSpPr/>
              <p:nvPr/>
            </p:nvSpPr>
            <p:spPr>
              <a:xfrm>
                <a:off x="589500" y="0"/>
                <a:ext cx="2057581" cy="2631864"/>
              </a:xfrm>
              <a:custGeom>
                <a:rect b="b" l="l" r="r" t="t"/>
                <a:pathLst>
                  <a:path extrusionOk="0" h="2631864" w="2057581">
                    <a:moveTo>
                      <a:pt x="680500" y="0"/>
                    </a:moveTo>
                    <a:cubicBezTo>
                      <a:pt x="1220912" y="0"/>
                      <a:pt x="1702135" y="341987"/>
                      <a:pt x="1879858" y="852339"/>
                    </a:cubicBezTo>
                    <a:cubicBezTo>
                      <a:pt x="2057581" y="1362691"/>
                      <a:pt x="1892875" y="1929615"/>
                      <a:pt x="1469358" y="2265291"/>
                    </a:cubicBezTo>
                    <a:cubicBezTo>
                      <a:pt x="1045841" y="2600966"/>
                      <a:pt x="456285" y="2631864"/>
                      <a:pt x="0" y="2342297"/>
                    </a:cubicBezTo>
                    <a:lnTo>
                      <a:pt x="68050" y="2235067"/>
                    </a:lnTo>
                    <a:cubicBezTo>
                      <a:pt x="478706" y="2495677"/>
                      <a:pt x="1009307" y="2467870"/>
                      <a:pt x="1390472" y="2165762"/>
                    </a:cubicBezTo>
                    <a:cubicBezTo>
                      <a:pt x="1771637" y="1863654"/>
                      <a:pt x="1919873" y="1353422"/>
                      <a:pt x="1759922" y="894105"/>
                    </a:cubicBezTo>
                    <a:cubicBezTo>
                      <a:pt x="1599971" y="434789"/>
                      <a:pt x="1166871" y="127000"/>
                      <a:pt x="680500" y="127000"/>
                    </a:cubicBezTo>
                    <a:close/>
                  </a:path>
                </a:pathLst>
              </a:custGeom>
              <a:solidFill>
                <a:srgbClr val="2D5B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40" name="Google Shape;340;p25"/>
          <p:cNvSpPr txBox="1"/>
          <p:nvPr/>
        </p:nvSpPr>
        <p:spPr>
          <a:xfrm>
            <a:off x="2171684" y="1639160"/>
            <a:ext cx="13944632" cy="122928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8000">
                <a:solidFill>
                  <a:srgbClr val="FFFFFF"/>
                </a:solidFill>
                <a:latin typeface="Archivo Black"/>
                <a:ea typeface="Archivo Black"/>
                <a:cs typeface="Archivo Black"/>
                <a:sym typeface="Archivo Black"/>
              </a:rPr>
              <a:t>Market Research</a:t>
            </a:r>
            <a:endParaRPr/>
          </a:p>
        </p:txBody>
      </p:sp>
      <p:sp>
        <p:nvSpPr>
          <p:cNvPr id="341" name="Google Shape;341;p25"/>
          <p:cNvSpPr txBox="1"/>
          <p:nvPr/>
        </p:nvSpPr>
        <p:spPr>
          <a:xfrm>
            <a:off x="2982803" y="2973928"/>
            <a:ext cx="12322393"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Arial"/>
                <a:ea typeface="Arial"/>
                <a:cs typeface="Arial"/>
                <a:sym typeface="Arial"/>
              </a:rPr>
              <a:t>Elaborate on the featured statistic</a:t>
            </a:r>
            <a:endParaRPr/>
          </a:p>
        </p:txBody>
      </p:sp>
      <p:sp>
        <p:nvSpPr>
          <p:cNvPr id="342" name="Google Shape;342;p25"/>
          <p:cNvSpPr txBox="1"/>
          <p:nvPr/>
        </p:nvSpPr>
        <p:spPr>
          <a:xfrm>
            <a:off x="11433830" y="7410488"/>
            <a:ext cx="3538878" cy="824733"/>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FFFFFF"/>
                </a:solidFill>
                <a:latin typeface="Arial"/>
                <a:ea typeface="Arial"/>
                <a:cs typeface="Arial"/>
                <a:sym typeface="Arial"/>
              </a:rPr>
              <a:t>Elaborate on the featured statistic.</a:t>
            </a:r>
            <a:endParaRPr/>
          </a:p>
        </p:txBody>
      </p:sp>
      <p:grpSp>
        <p:nvGrpSpPr>
          <p:cNvPr id="343" name="Google Shape;343;p25"/>
          <p:cNvGrpSpPr/>
          <p:nvPr/>
        </p:nvGrpSpPr>
        <p:grpSpPr>
          <a:xfrm>
            <a:off x="11520016" y="3999833"/>
            <a:ext cx="3422529" cy="3326657"/>
            <a:chOff x="-105630" y="-3427"/>
            <a:chExt cx="4563371" cy="4435542"/>
          </a:xfrm>
        </p:grpSpPr>
        <p:sp>
          <p:nvSpPr>
            <p:cNvPr id="344" name="Google Shape;344;p25"/>
            <p:cNvSpPr txBox="1"/>
            <p:nvPr/>
          </p:nvSpPr>
          <p:spPr>
            <a:xfrm>
              <a:off x="1286166" y="1559385"/>
              <a:ext cx="1705083" cy="1063394"/>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lang="en-US" sz="4799">
                  <a:solidFill>
                    <a:srgbClr val="FFFFFF"/>
                  </a:solidFill>
                  <a:latin typeface="Arial"/>
                  <a:ea typeface="Arial"/>
                  <a:cs typeface="Arial"/>
                  <a:sym typeface="Arial"/>
                </a:rPr>
                <a:t>59%</a:t>
              </a:r>
              <a:endParaRPr/>
            </a:p>
          </p:txBody>
        </p:sp>
        <p:grpSp>
          <p:nvGrpSpPr>
            <p:cNvPr id="345" name="Google Shape;345;p25"/>
            <p:cNvGrpSpPr/>
            <p:nvPr/>
          </p:nvGrpSpPr>
          <p:grpSpPr>
            <a:xfrm>
              <a:off x="-105630" y="-3427"/>
              <a:ext cx="4563371" cy="4435542"/>
              <a:chOff x="-62725" y="-2035"/>
              <a:chExt cx="2709806" cy="2633899"/>
            </a:xfrm>
          </p:grpSpPr>
          <p:sp>
            <p:nvSpPr>
              <p:cNvPr id="346" name="Google Shape;346;p25"/>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129035"/>
                    </a:lnTo>
                    <a:cubicBezTo>
                      <a:pt x="923153" y="127203"/>
                      <a:pt x="543906" y="344656"/>
                      <a:pt x="338589" y="699054"/>
                    </a:cubicBezTo>
                    <a:cubicBezTo>
                      <a:pt x="133273" y="1053452"/>
                      <a:pt x="133273" y="1490618"/>
                      <a:pt x="338589" y="1845016"/>
                    </a:cubicBezTo>
                    <a:cubicBezTo>
                      <a:pt x="543906" y="2199414"/>
                      <a:pt x="923153" y="2416867"/>
                      <a:pt x="1332725" y="2415035"/>
                    </a:cubicBezTo>
                    <a:cubicBezTo>
                      <a:pt x="1742297" y="2416867"/>
                      <a:pt x="2121544" y="2199414"/>
                      <a:pt x="2326861" y="1845016"/>
                    </a:cubicBezTo>
                    <a:cubicBezTo>
                      <a:pt x="2532177" y="1490618"/>
                      <a:pt x="2532177" y="1053452"/>
                      <a:pt x="2326861" y="699054"/>
                    </a:cubicBezTo>
                    <a:cubicBezTo>
                      <a:pt x="2121544" y="344656"/>
                      <a:pt x="1742297" y="127203"/>
                      <a:pt x="1332725" y="129035"/>
                    </a:cubicBezTo>
                    <a:close/>
                  </a:path>
                </a:pathLst>
              </a:custGeom>
              <a:solidFill>
                <a:srgbClr val="71C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5"/>
              <p:cNvSpPr/>
              <p:nvPr/>
            </p:nvSpPr>
            <p:spPr>
              <a:xfrm>
                <a:off x="589500" y="0"/>
                <a:ext cx="2057581" cy="2631864"/>
              </a:xfrm>
              <a:custGeom>
                <a:rect b="b" l="l" r="r" t="t"/>
                <a:pathLst>
                  <a:path extrusionOk="0" h="2631864" w="2057581">
                    <a:moveTo>
                      <a:pt x="680500" y="0"/>
                    </a:moveTo>
                    <a:cubicBezTo>
                      <a:pt x="1220912" y="0"/>
                      <a:pt x="1702135" y="341987"/>
                      <a:pt x="1879858" y="852339"/>
                    </a:cubicBezTo>
                    <a:cubicBezTo>
                      <a:pt x="2057581" y="1362691"/>
                      <a:pt x="1892875" y="1929615"/>
                      <a:pt x="1469358" y="2265291"/>
                    </a:cubicBezTo>
                    <a:cubicBezTo>
                      <a:pt x="1045841" y="2600966"/>
                      <a:pt x="456285" y="2631864"/>
                      <a:pt x="0" y="2342297"/>
                    </a:cubicBezTo>
                    <a:lnTo>
                      <a:pt x="68050" y="2235067"/>
                    </a:lnTo>
                    <a:cubicBezTo>
                      <a:pt x="478706" y="2495677"/>
                      <a:pt x="1009307" y="2467870"/>
                      <a:pt x="1390472" y="2165762"/>
                    </a:cubicBezTo>
                    <a:cubicBezTo>
                      <a:pt x="1771637" y="1863654"/>
                      <a:pt x="1919873" y="1353422"/>
                      <a:pt x="1759922" y="894105"/>
                    </a:cubicBezTo>
                    <a:cubicBezTo>
                      <a:pt x="1599971" y="434789"/>
                      <a:pt x="1166871" y="127000"/>
                      <a:pt x="680500" y="127000"/>
                    </a:cubicBezTo>
                    <a:close/>
                  </a:path>
                </a:pathLst>
              </a:custGeom>
              <a:solidFill>
                <a:srgbClr val="2D5B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48" name="Google Shape;348;p25"/>
          <p:cNvSpPr txBox="1"/>
          <p:nvPr/>
        </p:nvSpPr>
        <p:spPr>
          <a:xfrm>
            <a:off x="2982803" y="7410488"/>
            <a:ext cx="3538878" cy="824733"/>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FFFFFF"/>
                </a:solidFill>
                <a:latin typeface="Arial"/>
                <a:ea typeface="Arial"/>
                <a:cs typeface="Arial"/>
                <a:sym typeface="Arial"/>
              </a:rPr>
              <a:t>Elaborate on the featured statistic.</a:t>
            </a:r>
            <a:endParaRPr/>
          </a:p>
        </p:txBody>
      </p:sp>
      <p:grpSp>
        <p:nvGrpSpPr>
          <p:cNvPr id="349" name="Google Shape;349;p25"/>
          <p:cNvGrpSpPr/>
          <p:nvPr/>
        </p:nvGrpSpPr>
        <p:grpSpPr>
          <a:xfrm>
            <a:off x="3068989" y="3999833"/>
            <a:ext cx="3366505" cy="3304112"/>
            <a:chOff x="-105630" y="-3427"/>
            <a:chExt cx="4488673" cy="4405482"/>
          </a:xfrm>
        </p:grpSpPr>
        <p:sp>
          <p:nvSpPr>
            <p:cNvPr id="350" name="Google Shape;350;p25"/>
            <p:cNvSpPr txBox="1"/>
            <p:nvPr/>
          </p:nvSpPr>
          <p:spPr>
            <a:xfrm>
              <a:off x="1306502" y="1559385"/>
              <a:ext cx="1664410" cy="1063394"/>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lang="en-US" sz="4799">
                  <a:solidFill>
                    <a:srgbClr val="FFFFFF"/>
                  </a:solidFill>
                  <a:latin typeface="Arial"/>
                  <a:ea typeface="Arial"/>
                  <a:cs typeface="Arial"/>
                  <a:sym typeface="Arial"/>
                </a:rPr>
                <a:t>72%</a:t>
              </a:r>
              <a:endParaRPr/>
            </a:p>
          </p:txBody>
        </p:sp>
        <p:grpSp>
          <p:nvGrpSpPr>
            <p:cNvPr id="351" name="Google Shape;351;p25"/>
            <p:cNvGrpSpPr/>
            <p:nvPr/>
          </p:nvGrpSpPr>
          <p:grpSpPr>
            <a:xfrm>
              <a:off x="-105630" y="-3427"/>
              <a:ext cx="4488673" cy="4405482"/>
              <a:chOff x="-62725" y="-2035"/>
              <a:chExt cx="2665449" cy="2616049"/>
            </a:xfrm>
          </p:grpSpPr>
          <p:sp>
            <p:nvSpPr>
              <p:cNvPr id="352" name="Google Shape;352;p25"/>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129035"/>
                    </a:lnTo>
                    <a:cubicBezTo>
                      <a:pt x="923153" y="127203"/>
                      <a:pt x="543906" y="344656"/>
                      <a:pt x="338589" y="699054"/>
                    </a:cubicBezTo>
                    <a:cubicBezTo>
                      <a:pt x="133273" y="1053452"/>
                      <a:pt x="133273" y="1490618"/>
                      <a:pt x="338589" y="1845016"/>
                    </a:cubicBezTo>
                    <a:cubicBezTo>
                      <a:pt x="543906" y="2199414"/>
                      <a:pt x="923153" y="2416867"/>
                      <a:pt x="1332725" y="2415035"/>
                    </a:cubicBezTo>
                    <a:cubicBezTo>
                      <a:pt x="1742297" y="2416867"/>
                      <a:pt x="2121544" y="2199414"/>
                      <a:pt x="2326861" y="1845016"/>
                    </a:cubicBezTo>
                    <a:cubicBezTo>
                      <a:pt x="2532177" y="1490618"/>
                      <a:pt x="2532177" y="1053452"/>
                      <a:pt x="2326861" y="699054"/>
                    </a:cubicBezTo>
                    <a:cubicBezTo>
                      <a:pt x="2121544" y="344656"/>
                      <a:pt x="1742297" y="127203"/>
                      <a:pt x="1332725" y="129035"/>
                    </a:cubicBezTo>
                    <a:close/>
                  </a:path>
                </a:pathLst>
              </a:custGeom>
              <a:solidFill>
                <a:srgbClr val="71C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5"/>
              <p:cNvSpPr/>
              <p:nvPr/>
            </p:nvSpPr>
            <p:spPr>
              <a:xfrm>
                <a:off x="22495" y="0"/>
                <a:ext cx="2557096" cy="2614014"/>
              </a:xfrm>
              <a:custGeom>
                <a:rect b="b" l="l" r="r" t="t"/>
                <a:pathLst>
                  <a:path extrusionOk="0" h="2614014" w="2557096">
                    <a:moveTo>
                      <a:pt x="1247505" y="0"/>
                    </a:moveTo>
                    <a:cubicBezTo>
                      <a:pt x="1917943" y="0"/>
                      <a:pt x="2472902" y="521141"/>
                      <a:pt x="2514999" y="1190256"/>
                    </a:cubicBezTo>
                    <a:cubicBezTo>
                      <a:pt x="2557096" y="1859371"/>
                      <a:pt x="2071830" y="2445957"/>
                      <a:pt x="1406678" y="2529986"/>
                    </a:cubicBezTo>
                    <a:cubicBezTo>
                      <a:pt x="741527" y="2614014"/>
                      <a:pt x="125628" y="2166537"/>
                      <a:pt x="0" y="1507974"/>
                    </a:cubicBezTo>
                    <a:lnTo>
                      <a:pt x="124751" y="1484177"/>
                    </a:lnTo>
                    <a:cubicBezTo>
                      <a:pt x="237815" y="2076883"/>
                      <a:pt x="792125" y="2479612"/>
                      <a:pt x="1390761" y="2403987"/>
                    </a:cubicBezTo>
                    <a:cubicBezTo>
                      <a:pt x="1989397" y="2328362"/>
                      <a:pt x="2426137" y="1800434"/>
                      <a:pt x="2388250" y="1198230"/>
                    </a:cubicBezTo>
                    <a:cubicBezTo>
                      <a:pt x="2350362" y="596027"/>
                      <a:pt x="1850899" y="127000"/>
                      <a:pt x="1247505" y="127000"/>
                    </a:cubicBezTo>
                    <a:close/>
                  </a:path>
                </a:pathLst>
              </a:custGeom>
              <a:solidFill>
                <a:srgbClr val="2D5B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54" name="Google Shape;354;p25"/>
          <p:cNvGrpSpPr/>
          <p:nvPr/>
        </p:nvGrpSpPr>
        <p:grpSpPr>
          <a:xfrm>
            <a:off x="1293927" y="1289399"/>
            <a:ext cx="15657332" cy="7789390"/>
            <a:chOff x="0" y="-47625"/>
            <a:chExt cx="4123742" cy="2051527"/>
          </a:xfrm>
        </p:grpSpPr>
        <p:sp>
          <p:nvSpPr>
            <p:cNvPr id="355" name="Google Shape;355;p25"/>
            <p:cNvSpPr/>
            <p:nvPr/>
          </p:nvSpPr>
          <p:spPr>
            <a:xfrm>
              <a:off x="0" y="0"/>
              <a:ext cx="4123742" cy="2003902"/>
            </a:xfrm>
            <a:custGeom>
              <a:rect b="b" l="l" r="r" t="t"/>
              <a:pathLst>
                <a:path extrusionOk="0" h="2003902" w="4123742">
                  <a:moveTo>
                    <a:pt x="0" y="0"/>
                  </a:moveTo>
                  <a:lnTo>
                    <a:pt x="4123742" y="0"/>
                  </a:lnTo>
                  <a:lnTo>
                    <a:pt x="4123742" y="2003902"/>
                  </a:lnTo>
                  <a:lnTo>
                    <a:pt x="0" y="2003902"/>
                  </a:lnTo>
                  <a:close/>
                </a:path>
              </a:pathLst>
            </a:custGeom>
            <a:solidFill>
              <a:srgbClr val="000000">
                <a:alpha val="0"/>
              </a:srgbClr>
            </a:solidFill>
            <a:ln cap="sq" cmpd="sng" w="38100">
              <a:solidFill>
                <a:srgbClr val="71CBEF"/>
              </a:solidFill>
              <a:prstDash val="solid"/>
              <a:miter lim="8000"/>
              <a:headEnd len="sm" w="sm" type="none"/>
              <a:tailEnd len="sm" w="sm" type="none"/>
            </a:ln>
          </p:spPr>
        </p:sp>
        <p:sp>
          <p:nvSpPr>
            <p:cNvPr id="356" name="Google Shape;356;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grpSp>
        <p:nvGrpSpPr>
          <p:cNvPr id="361" name="Google Shape;361;p26"/>
          <p:cNvGrpSpPr/>
          <p:nvPr/>
        </p:nvGrpSpPr>
        <p:grpSpPr>
          <a:xfrm>
            <a:off x="0" y="0"/>
            <a:ext cx="18288000" cy="10287000"/>
            <a:chOff x="0" y="0"/>
            <a:chExt cx="24384000" cy="13716000"/>
          </a:xfrm>
        </p:grpSpPr>
        <p:sp>
          <p:nvSpPr>
            <p:cNvPr id="362" name="Google Shape;362;p26"/>
            <p:cNvSpPr/>
            <p:nvPr/>
          </p:nvSpPr>
          <p:spPr>
            <a:xfrm rot="5400000">
              <a:off x="8503696" y="-8503696"/>
              <a:ext cx="7376608" cy="24384000"/>
            </a:xfrm>
            <a:custGeom>
              <a:rect b="b" l="l" r="r" t="t"/>
              <a:pathLst>
                <a:path extrusionOk="0" h="24384000" w="7376608">
                  <a:moveTo>
                    <a:pt x="0" y="0"/>
                  </a:moveTo>
                  <a:lnTo>
                    <a:pt x="7376608" y="0"/>
                  </a:lnTo>
                  <a:lnTo>
                    <a:pt x="7376608" y="24384000"/>
                  </a:lnTo>
                  <a:lnTo>
                    <a:pt x="0" y="24384000"/>
                  </a:lnTo>
                  <a:lnTo>
                    <a:pt x="0" y="0"/>
                  </a:lnTo>
                  <a:close/>
                </a:path>
              </a:pathLst>
            </a:custGeom>
            <a:blipFill rotWithShape="1">
              <a:blip r:embed="rId3">
                <a:alphaModFix/>
              </a:blip>
              <a:stretch>
                <a:fillRect b="0" l="-25548" r="-205007" t="0"/>
              </a:stretch>
            </a:blipFill>
            <a:ln>
              <a:noFill/>
            </a:ln>
          </p:spPr>
        </p:sp>
        <p:sp>
          <p:nvSpPr>
            <p:cNvPr id="363" name="Google Shape;363;p26"/>
            <p:cNvSpPr/>
            <p:nvPr/>
          </p:nvSpPr>
          <p:spPr>
            <a:xfrm flipH="1" rot="5400000">
              <a:off x="9022304" y="-1645696"/>
              <a:ext cx="6339392" cy="24384000"/>
            </a:xfrm>
            <a:custGeom>
              <a:rect b="b" l="l" r="r" t="t"/>
              <a:pathLst>
                <a:path extrusionOk="0" h="24384000" w="6339392">
                  <a:moveTo>
                    <a:pt x="0" y="24384000"/>
                  </a:moveTo>
                  <a:lnTo>
                    <a:pt x="6339392" y="24384000"/>
                  </a:lnTo>
                  <a:lnTo>
                    <a:pt x="6339392" y="0"/>
                  </a:lnTo>
                  <a:lnTo>
                    <a:pt x="0" y="0"/>
                  </a:lnTo>
                  <a:lnTo>
                    <a:pt x="0" y="24384000"/>
                  </a:lnTo>
                  <a:close/>
                </a:path>
              </a:pathLst>
            </a:custGeom>
            <a:blipFill rotWithShape="1">
              <a:blip r:embed="rId3">
                <a:alphaModFix/>
              </a:blip>
              <a:stretch>
                <a:fillRect b="0" l="-29726" r="-254888" t="0"/>
              </a:stretch>
            </a:blipFill>
            <a:ln>
              <a:noFill/>
            </a:ln>
          </p:spPr>
        </p:sp>
      </p:grpSp>
      <p:grpSp>
        <p:nvGrpSpPr>
          <p:cNvPr id="364" name="Google Shape;364;p26"/>
          <p:cNvGrpSpPr/>
          <p:nvPr/>
        </p:nvGrpSpPr>
        <p:grpSpPr>
          <a:xfrm>
            <a:off x="770278" y="798032"/>
            <a:ext cx="16771083" cy="8774008"/>
            <a:chOff x="0" y="-47625"/>
            <a:chExt cx="4417075" cy="2310850"/>
          </a:xfrm>
        </p:grpSpPr>
        <p:sp>
          <p:nvSpPr>
            <p:cNvPr id="365" name="Google Shape;365;p26"/>
            <p:cNvSpPr/>
            <p:nvPr/>
          </p:nvSpPr>
          <p:spPr>
            <a:xfrm>
              <a:off x="0" y="0"/>
              <a:ext cx="4417075" cy="2263225"/>
            </a:xfrm>
            <a:custGeom>
              <a:rect b="b" l="l" r="r" t="t"/>
              <a:pathLst>
                <a:path extrusionOk="0" h="2263225" w="4417075">
                  <a:moveTo>
                    <a:pt x="0" y="0"/>
                  </a:moveTo>
                  <a:lnTo>
                    <a:pt x="4417075" y="0"/>
                  </a:lnTo>
                  <a:lnTo>
                    <a:pt x="4417075" y="2263225"/>
                  </a:lnTo>
                  <a:lnTo>
                    <a:pt x="0" y="2263225"/>
                  </a:lnTo>
                  <a:close/>
                </a:path>
              </a:pathLst>
            </a:custGeom>
            <a:solidFill>
              <a:srgbClr val="0F1A38"/>
            </a:solidFill>
            <a:ln>
              <a:noFill/>
            </a:ln>
          </p:spPr>
        </p:sp>
        <p:sp>
          <p:nvSpPr>
            <p:cNvPr id="366" name="Google Shape;366;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67" name="Google Shape;367;p26"/>
          <p:cNvGrpSpPr/>
          <p:nvPr/>
        </p:nvGrpSpPr>
        <p:grpSpPr>
          <a:xfrm>
            <a:off x="1293927" y="1289399"/>
            <a:ext cx="15657332" cy="7789390"/>
            <a:chOff x="0" y="-47625"/>
            <a:chExt cx="4123742" cy="2051527"/>
          </a:xfrm>
        </p:grpSpPr>
        <p:sp>
          <p:nvSpPr>
            <p:cNvPr id="368" name="Google Shape;368;p26"/>
            <p:cNvSpPr/>
            <p:nvPr/>
          </p:nvSpPr>
          <p:spPr>
            <a:xfrm>
              <a:off x="0" y="0"/>
              <a:ext cx="4123742" cy="2003902"/>
            </a:xfrm>
            <a:custGeom>
              <a:rect b="b" l="l" r="r" t="t"/>
              <a:pathLst>
                <a:path extrusionOk="0" h="2003902" w="4123742">
                  <a:moveTo>
                    <a:pt x="0" y="0"/>
                  </a:moveTo>
                  <a:lnTo>
                    <a:pt x="4123742" y="0"/>
                  </a:lnTo>
                  <a:lnTo>
                    <a:pt x="4123742" y="2003902"/>
                  </a:lnTo>
                  <a:lnTo>
                    <a:pt x="0" y="2003902"/>
                  </a:lnTo>
                  <a:close/>
                </a:path>
              </a:pathLst>
            </a:custGeom>
            <a:solidFill>
              <a:srgbClr val="000000">
                <a:alpha val="0"/>
              </a:srgbClr>
            </a:solidFill>
            <a:ln cap="sq" cmpd="sng" w="38100">
              <a:solidFill>
                <a:srgbClr val="71CBEF"/>
              </a:solidFill>
              <a:prstDash val="solid"/>
              <a:miter lim="8000"/>
              <a:headEnd len="sm" w="sm" type="none"/>
              <a:tailEnd len="sm" w="sm" type="none"/>
            </a:ln>
          </p:spPr>
        </p:sp>
        <p:sp>
          <p:nvSpPr>
            <p:cNvPr id="369" name="Google Shape;369;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0" name="Google Shape;370;p26"/>
          <p:cNvGrpSpPr/>
          <p:nvPr/>
        </p:nvGrpSpPr>
        <p:grpSpPr>
          <a:xfrm>
            <a:off x="4930324" y="2622787"/>
            <a:ext cx="8427352" cy="4098726"/>
            <a:chOff x="0" y="-266700"/>
            <a:chExt cx="2219549" cy="1079500"/>
          </a:xfrm>
        </p:grpSpPr>
        <p:sp>
          <p:nvSpPr>
            <p:cNvPr id="371" name="Google Shape;371;p26"/>
            <p:cNvSpPr/>
            <p:nvPr/>
          </p:nvSpPr>
          <p:spPr>
            <a:xfrm>
              <a:off x="0" y="0"/>
              <a:ext cx="2219549" cy="566050"/>
            </a:xfrm>
            <a:custGeom>
              <a:rect b="b" l="l" r="r" t="t"/>
              <a:pathLst>
                <a:path extrusionOk="0" h="566050" w="2219549">
                  <a:moveTo>
                    <a:pt x="0" y="0"/>
                  </a:moveTo>
                  <a:lnTo>
                    <a:pt x="2219549" y="0"/>
                  </a:lnTo>
                  <a:lnTo>
                    <a:pt x="2219549" y="566050"/>
                  </a:lnTo>
                  <a:lnTo>
                    <a:pt x="0" y="566050"/>
                  </a:lnTo>
                  <a:close/>
                </a:path>
              </a:pathLst>
            </a:custGeom>
            <a:solidFill>
              <a:srgbClr val="000000">
                <a:alpha val="0"/>
              </a:srgbClr>
            </a:solidFill>
            <a:ln>
              <a:noFill/>
            </a:ln>
          </p:spPr>
        </p:sp>
        <p:sp>
          <p:nvSpPr>
            <p:cNvPr id="372" name="Google Shape;372;p26"/>
            <p:cNvSpPr txBox="1"/>
            <p:nvPr/>
          </p:nvSpPr>
          <p:spPr>
            <a:xfrm>
              <a:off x="0" y="-266700"/>
              <a:ext cx="2219549" cy="1079500"/>
            </a:xfrm>
            <a:prstGeom prst="rect">
              <a:avLst/>
            </a:prstGeom>
            <a:noFill/>
            <a:ln>
              <a:noFill/>
            </a:ln>
          </p:spPr>
          <p:txBody>
            <a:bodyPr anchorCtr="0" anchor="ctr" bIns="254000" lIns="254000" spcFirstLastPara="1" rIns="254000" wrap="square" tIns="254000">
              <a:noAutofit/>
            </a:bodyPr>
            <a:lstStyle/>
            <a:p>
              <a:pPr indent="0" lvl="0" marL="0" marR="0" rtl="0" algn="ctr">
                <a:lnSpc>
                  <a:spcPct val="150000"/>
                </a:lnSpc>
                <a:spcBef>
                  <a:spcPts val="0"/>
                </a:spcBef>
                <a:spcAft>
                  <a:spcPts val="0"/>
                </a:spcAft>
                <a:buNone/>
              </a:pPr>
              <a:r>
                <a:rPr lang="en-US" sz="9000">
                  <a:solidFill>
                    <a:srgbClr val="FFFFFF"/>
                  </a:solidFill>
                  <a:latin typeface="Archivo Black"/>
                  <a:ea typeface="Archivo Black"/>
                  <a:cs typeface="Archivo Black"/>
                  <a:sym typeface="Archivo Black"/>
                </a:rPr>
                <a:t>123,456,789</a:t>
              </a:r>
              <a:endParaRPr/>
            </a:p>
          </p:txBody>
        </p:sp>
      </p:grpSp>
      <p:sp>
        <p:nvSpPr>
          <p:cNvPr id="373" name="Google Shape;373;p26"/>
          <p:cNvSpPr/>
          <p:nvPr/>
        </p:nvSpPr>
        <p:spPr>
          <a:xfrm>
            <a:off x="4358480" y="3019785"/>
            <a:ext cx="1475595" cy="782066"/>
          </a:xfrm>
          <a:custGeom>
            <a:rect b="b" l="l" r="r" t="t"/>
            <a:pathLst>
              <a:path extrusionOk="0" h="782066" w="1475595">
                <a:moveTo>
                  <a:pt x="0" y="0"/>
                </a:moveTo>
                <a:lnTo>
                  <a:pt x="1475595" y="0"/>
                </a:lnTo>
                <a:lnTo>
                  <a:pt x="1475595" y="782066"/>
                </a:lnTo>
                <a:lnTo>
                  <a:pt x="0" y="782066"/>
                </a:lnTo>
                <a:lnTo>
                  <a:pt x="0" y="0"/>
                </a:lnTo>
                <a:close/>
              </a:path>
            </a:pathLst>
          </a:custGeom>
          <a:blipFill rotWithShape="1">
            <a:blip r:embed="rId4">
              <a:alphaModFix/>
            </a:blip>
            <a:stretch>
              <a:fillRect b="0" l="0" r="0" t="0"/>
            </a:stretch>
          </a:blipFill>
          <a:ln>
            <a:noFill/>
          </a:ln>
        </p:spPr>
      </p:sp>
      <p:sp>
        <p:nvSpPr>
          <p:cNvPr id="374" name="Google Shape;374;p26"/>
          <p:cNvSpPr/>
          <p:nvPr/>
        </p:nvSpPr>
        <p:spPr>
          <a:xfrm>
            <a:off x="11574369" y="6720088"/>
            <a:ext cx="2389457" cy="1266412"/>
          </a:xfrm>
          <a:custGeom>
            <a:rect b="b" l="l" r="r" t="t"/>
            <a:pathLst>
              <a:path extrusionOk="0" h="1266412" w="2389457">
                <a:moveTo>
                  <a:pt x="0" y="0"/>
                </a:moveTo>
                <a:lnTo>
                  <a:pt x="2389456" y="0"/>
                </a:lnTo>
                <a:lnTo>
                  <a:pt x="2389456" y="1266412"/>
                </a:lnTo>
                <a:lnTo>
                  <a:pt x="0" y="1266412"/>
                </a:lnTo>
                <a:lnTo>
                  <a:pt x="0" y="0"/>
                </a:lnTo>
                <a:close/>
              </a:path>
            </a:pathLst>
          </a:custGeom>
          <a:blipFill rotWithShape="1">
            <a:blip r:embed="rId4">
              <a:alphaModFix/>
            </a:blip>
            <a:stretch>
              <a:fillRect b="0" l="0" r="0" t="0"/>
            </a:stretch>
          </a:blipFill>
          <a:ln>
            <a:noFill/>
          </a:ln>
        </p:spPr>
      </p:sp>
      <p:sp>
        <p:nvSpPr>
          <p:cNvPr id="375" name="Google Shape;375;p26"/>
          <p:cNvSpPr txBox="1"/>
          <p:nvPr/>
        </p:nvSpPr>
        <p:spPr>
          <a:xfrm>
            <a:off x="4930324" y="5784633"/>
            <a:ext cx="8427352" cy="53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500">
                <a:solidFill>
                  <a:srgbClr val="FFFFFF"/>
                </a:solidFill>
                <a:latin typeface="Arial"/>
                <a:ea typeface="Arial"/>
                <a:cs typeface="Arial"/>
                <a:sym typeface="Arial"/>
              </a:rPr>
              <a:t>Elaborate on the featured statistic.</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grpSp>
        <p:nvGrpSpPr>
          <p:cNvPr id="380" name="Google Shape;380;p27"/>
          <p:cNvGrpSpPr/>
          <p:nvPr/>
        </p:nvGrpSpPr>
        <p:grpSpPr>
          <a:xfrm>
            <a:off x="0" y="0"/>
            <a:ext cx="18288000" cy="10287000"/>
            <a:chOff x="0" y="0"/>
            <a:chExt cx="24384000" cy="13716000"/>
          </a:xfrm>
        </p:grpSpPr>
        <p:sp>
          <p:nvSpPr>
            <p:cNvPr id="381" name="Google Shape;381;p27"/>
            <p:cNvSpPr/>
            <p:nvPr/>
          </p:nvSpPr>
          <p:spPr>
            <a:xfrm rot="5400000">
              <a:off x="8503696" y="-8503696"/>
              <a:ext cx="7376608" cy="24384000"/>
            </a:xfrm>
            <a:custGeom>
              <a:rect b="b" l="l" r="r" t="t"/>
              <a:pathLst>
                <a:path extrusionOk="0" h="24384000" w="7376608">
                  <a:moveTo>
                    <a:pt x="0" y="0"/>
                  </a:moveTo>
                  <a:lnTo>
                    <a:pt x="7376608" y="0"/>
                  </a:lnTo>
                  <a:lnTo>
                    <a:pt x="7376608" y="24384000"/>
                  </a:lnTo>
                  <a:lnTo>
                    <a:pt x="0" y="24384000"/>
                  </a:lnTo>
                  <a:lnTo>
                    <a:pt x="0" y="0"/>
                  </a:lnTo>
                  <a:close/>
                </a:path>
              </a:pathLst>
            </a:custGeom>
            <a:blipFill rotWithShape="1">
              <a:blip r:embed="rId3">
                <a:alphaModFix/>
              </a:blip>
              <a:stretch>
                <a:fillRect b="0" l="-25548" r="-205007" t="0"/>
              </a:stretch>
            </a:blipFill>
            <a:ln>
              <a:noFill/>
            </a:ln>
          </p:spPr>
        </p:sp>
        <p:sp>
          <p:nvSpPr>
            <p:cNvPr id="382" name="Google Shape;382;p27"/>
            <p:cNvSpPr/>
            <p:nvPr/>
          </p:nvSpPr>
          <p:spPr>
            <a:xfrm flipH="1" rot="5400000">
              <a:off x="9022304" y="-1645696"/>
              <a:ext cx="6339392" cy="24384000"/>
            </a:xfrm>
            <a:custGeom>
              <a:rect b="b" l="l" r="r" t="t"/>
              <a:pathLst>
                <a:path extrusionOk="0" h="24384000" w="6339392">
                  <a:moveTo>
                    <a:pt x="0" y="24384000"/>
                  </a:moveTo>
                  <a:lnTo>
                    <a:pt x="6339392" y="24384000"/>
                  </a:lnTo>
                  <a:lnTo>
                    <a:pt x="6339392" y="0"/>
                  </a:lnTo>
                  <a:lnTo>
                    <a:pt x="0" y="0"/>
                  </a:lnTo>
                  <a:lnTo>
                    <a:pt x="0" y="24384000"/>
                  </a:lnTo>
                  <a:close/>
                </a:path>
              </a:pathLst>
            </a:custGeom>
            <a:blipFill rotWithShape="1">
              <a:blip r:embed="rId3">
                <a:alphaModFix/>
              </a:blip>
              <a:stretch>
                <a:fillRect b="0" l="-29726" r="-254888" t="0"/>
              </a:stretch>
            </a:blipFill>
            <a:ln>
              <a:noFill/>
            </a:ln>
          </p:spPr>
        </p:sp>
      </p:grpSp>
      <p:grpSp>
        <p:nvGrpSpPr>
          <p:cNvPr id="383" name="Google Shape;383;p27"/>
          <p:cNvGrpSpPr/>
          <p:nvPr/>
        </p:nvGrpSpPr>
        <p:grpSpPr>
          <a:xfrm>
            <a:off x="770278" y="798032"/>
            <a:ext cx="16771083" cy="8774008"/>
            <a:chOff x="0" y="-47625"/>
            <a:chExt cx="4417075" cy="2310850"/>
          </a:xfrm>
        </p:grpSpPr>
        <p:sp>
          <p:nvSpPr>
            <p:cNvPr id="384" name="Google Shape;384;p27"/>
            <p:cNvSpPr/>
            <p:nvPr/>
          </p:nvSpPr>
          <p:spPr>
            <a:xfrm>
              <a:off x="0" y="0"/>
              <a:ext cx="4417075" cy="2263225"/>
            </a:xfrm>
            <a:custGeom>
              <a:rect b="b" l="l" r="r" t="t"/>
              <a:pathLst>
                <a:path extrusionOk="0" h="2263225" w="4417075">
                  <a:moveTo>
                    <a:pt x="0" y="0"/>
                  </a:moveTo>
                  <a:lnTo>
                    <a:pt x="4417075" y="0"/>
                  </a:lnTo>
                  <a:lnTo>
                    <a:pt x="4417075" y="2263225"/>
                  </a:lnTo>
                  <a:lnTo>
                    <a:pt x="0" y="2263225"/>
                  </a:lnTo>
                  <a:close/>
                </a:path>
              </a:pathLst>
            </a:custGeom>
            <a:solidFill>
              <a:srgbClr val="0F1A38"/>
            </a:solidFill>
            <a:ln>
              <a:noFill/>
            </a:ln>
          </p:spPr>
        </p:sp>
        <p:sp>
          <p:nvSpPr>
            <p:cNvPr id="385" name="Google Shape;385;p2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86" name="Google Shape;386;p27"/>
          <p:cNvGrpSpPr/>
          <p:nvPr/>
        </p:nvGrpSpPr>
        <p:grpSpPr>
          <a:xfrm>
            <a:off x="1293927" y="1289399"/>
            <a:ext cx="15657332" cy="7789390"/>
            <a:chOff x="0" y="-47625"/>
            <a:chExt cx="4123742" cy="2051527"/>
          </a:xfrm>
        </p:grpSpPr>
        <p:sp>
          <p:nvSpPr>
            <p:cNvPr id="387" name="Google Shape;387;p27"/>
            <p:cNvSpPr/>
            <p:nvPr/>
          </p:nvSpPr>
          <p:spPr>
            <a:xfrm>
              <a:off x="0" y="0"/>
              <a:ext cx="4123742" cy="2003902"/>
            </a:xfrm>
            <a:custGeom>
              <a:rect b="b" l="l" r="r" t="t"/>
              <a:pathLst>
                <a:path extrusionOk="0" h="2003902" w="4123742">
                  <a:moveTo>
                    <a:pt x="0" y="0"/>
                  </a:moveTo>
                  <a:lnTo>
                    <a:pt x="4123742" y="0"/>
                  </a:lnTo>
                  <a:lnTo>
                    <a:pt x="4123742" y="2003902"/>
                  </a:lnTo>
                  <a:lnTo>
                    <a:pt x="0" y="2003902"/>
                  </a:lnTo>
                  <a:close/>
                </a:path>
              </a:pathLst>
            </a:custGeom>
            <a:solidFill>
              <a:srgbClr val="000000">
                <a:alpha val="0"/>
              </a:srgbClr>
            </a:solidFill>
            <a:ln cap="sq" cmpd="sng" w="38100">
              <a:solidFill>
                <a:srgbClr val="71CBEF"/>
              </a:solidFill>
              <a:prstDash val="solid"/>
              <a:miter lim="8000"/>
              <a:headEnd len="sm" w="sm" type="none"/>
              <a:tailEnd len="sm" w="sm" type="none"/>
            </a:ln>
          </p:spPr>
        </p:sp>
        <p:sp>
          <p:nvSpPr>
            <p:cNvPr id="388" name="Google Shape;388;p2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89" name="Google Shape;389;p27"/>
          <p:cNvSpPr txBox="1"/>
          <p:nvPr/>
        </p:nvSpPr>
        <p:spPr>
          <a:xfrm>
            <a:off x="2720193" y="2252055"/>
            <a:ext cx="12804900" cy="4155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9000">
                <a:solidFill>
                  <a:srgbClr val="FFFFFF"/>
                </a:solidFill>
                <a:latin typeface="Archivo Black"/>
                <a:ea typeface="Archivo Black"/>
                <a:cs typeface="Archivo Black"/>
                <a:sym typeface="Archivo Black"/>
              </a:rPr>
              <a:t>Write an original statement or inspiring quote</a:t>
            </a:r>
            <a:endParaRPr/>
          </a:p>
        </p:txBody>
      </p:sp>
      <p:sp>
        <p:nvSpPr>
          <p:cNvPr id="390" name="Google Shape;390;p27"/>
          <p:cNvSpPr txBox="1"/>
          <p:nvPr/>
        </p:nvSpPr>
        <p:spPr>
          <a:xfrm>
            <a:off x="2741618" y="7288535"/>
            <a:ext cx="12804764" cy="6134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600">
                <a:solidFill>
                  <a:srgbClr val="FFFFFF"/>
                </a:solidFill>
                <a:latin typeface="Arial"/>
                <a:ea typeface="Arial"/>
                <a:cs typeface="Arial"/>
                <a:sym typeface="Arial"/>
              </a:rPr>
              <a:t>— Include a credit, citation, or supporting message</a:t>
            </a:r>
            <a:endParaRPr/>
          </a:p>
        </p:txBody>
      </p:sp>
      <p:cxnSp>
        <p:nvCxnSpPr>
          <p:cNvPr id="391" name="Google Shape;391;p27"/>
          <p:cNvCxnSpPr/>
          <p:nvPr/>
        </p:nvCxnSpPr>
        <p:spPr>
          <a:xfrm>
            <a:off x="5897880" y="6919040"/>
            <a:ext cx="6492240" cy="0"/>
          </a:xfrm>
          <a:prstGeom prst="straightConnector1">
            <a:avLst/>
          </a:prstGeom>
          <a:noFill/>
          <a:ln cap="flat" cmpd="sng" w="38100">
            <a:solidFill>
              <a:srgbClr val="71CBEF"/>
            </a:solidFill>
            <a:prstDash val="solid"/>
            <a:round/>
            <a:headEnd len="sm" w="sm" type="none"/>
            <a:tailEnd len="sm" w="sm"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395" name="Shape 395"/>
        <p:cNvGrpSpPr/>
        <p:nvPr/>
      </p:nvGrpSpPr>
      <p:grpSpPr>
        <a:xfrm>
          <a:off x="0" y="0"/>
          <a:ext cx="0" cy="0"/>
          <a:chOff x="0" y="0"/>
          <a:chExt cx="0" cy="0"/>
        </a:xfrm>
      </p:grpSpPr>
      <p:grpSp>
        <p:nvGrpSpPr>
          <p:cNvPr id="396" name="Google Shape;396;p28"/>
          <p:cNvGrpSpPr/>
          <p:nvPr/>
        </p:nvGrpSpPr>
        <p:grpSpPr>
          <a:xfrm>
            <a:off x="1293927" y="847874"/>
            <a:ext cx="15965373" cy="8311621"/>
            <a:chOff x="0" y="-47625"/>
            <a:chExt cx="4204872" cy="2189069"/>
          </a:xfrm>
        </p:grpSpPr>
        <p:sp>
          <p:nvSpPr>
            <p:cNvPr id="397" name="Google Shape;397;p28"/>
            <p:cNvSpPr/>
            <p:nvPr/>
          </p:nvSpPr>
          <p:spPr>
            <a:xfrm>
              <a:off x="0" y="0"/>
              <a:ext cx="4204872" cy="2141444"/>
            </a:xfrm>
            <a:custGeom>
              <a:rect b="b" l="l" r="r" t="t"/>
              <a:pathLst>
                <a:path extrusionOk="0" h="2141444" w="4204872">
                  <a:moveTo>
                    <a:pt x="0" y="0"/>
                  </a:moveTo>
                  <a:lnTo>
                    <a:pt x="4204872" y="0"/>
                  </a:lnTo>
                  <a:lnTo>
                    <a:pt x="4204872" y="2141444"/>
                  </a:lnTo>
                  <a:lnTo>
                    <a:pt x="0" y="2141444"/>
                  </a:lnTo>
                  <a:close/>
                </a:path>
              </a:pathLst>
            </a:custGeom>
            <a:solidFill>
              <a:srgbClr val="000000">
                <a:alpha val="0"/>
              </a:srgbClr>
            </a:solidFill>
            <a:ln cap="sq" cmpd="sng" w="38100">
              <a:solidFill>
                <a:srgbClr val="71CBEF"/>
              </a:solidFill>
              <a:prstDash val="solid"/>
              <a:miter lim="8000"/>
              <a:headEnd len="sm" w="sm" type="none"/>
              <a:tailEnd len="sm" w="sm" type="none"/>
            </a:ln>
          </p:spPr>
        </p:sp>
        <p:sp>
          <p:nvSpPr>
            <p:cNvPr id="398" name="Google Shape;398;p2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399" name="Google Shape;399;p28"/>
          <p:cNvPicPr preferRelativeResize="0"/>
          <p:nvPr/>
        </p:nvPicPr>
        <p:blipFill rotWithShape="1">
          <a:blip r:embed="rId3">
            <a:alphaModFix/>
          </a:blip>
          <a:srcRect b="11513" l="0" r="0" t="11513"/>
          <a:stretch/>
        </p:blipFill>
        <p:spPr>
          <a:xfrm>
            <a:off x="9144000" y="0"/>
            <a:ext cx="9144000" cy="10287000"/>
          </a:xfrm>
          <a:prstGeom prst="rect">
            <a:avLst/>
          </a:prstGeom>
          <a:noFill/>
          <a:ln>
            <a:noFill/>
          </a:ln>
        </p:spPr>
      </p:pic>
      <p:sp>
        <p:nvSpPr>
          <p:cNvPr id="400" name="Google Shape;400;p28"/>
          <p:cNvSpPr/>
          <p:nvPr/>
        </p:nvSpPr>
        <p:spPr>
          <a:xfrm>
            <a:off x="1897931" y="3641191"/>
            <a:ext cx="317747" cy="453925"/>
          </a:xfrm>
          <a:custGeom>
            <a:rect b="b" l="l" r="r" t="t"/>
            <a:pathLst>
              <a:path extrusionOk="0" h="453925" w="317747">
                <a:moveTo>
                  <a:pt x="0" y="0"/>
                </a:moveTo>
                <a:lnTo>
                  <a:pt x="317747" y="0"/>
                </a:lnTo>
                <a:lnTo>
                  <a:pt x="317747" y="453925"/>
                </a:lnTo>
                <a:lnTo>
                  <a:pt x="0" y="453925"/>
                </a:lnTo>
                <a:lnTo>
                  <a:pt x="0" y="0"/>
                </a:lnTo>
                <a:close/>
              </a:path>
            </a:pathLst>
          </a:custGeom>
          <a:blipFill rotWithShape="1">
            <a:blip r:embed="rId4">
              <a:alphaModFix/>
            </a:blip>
            <a:stretch>
              <a:fillRect b="0" l="0" r="0" t="0"/>
            </a:stretch>
          </a:blipFill>
          <a:ln>
            <a:noFill/>
          </a:ln>
        </p:spPr>
      </p:sp>
      <p:sp>
        <p:nvSpPr>
          <p:cNvPr id="401" name="Google Shape;401;p28"/>
          <p:cNvSpPr/>
          <p:nvPr/>
        </p:nvSpPr>
        <p:spPr>
          <a:xfrm>
            <a:off x="1857671" y="4542791"/>
            <a:ext cx="398266" cy="398266"/>
          </a:xfrm>
          <a:custGeom>
            <a:rect b="b" l="l" r="r" t="t"/>
            <a:pathLst>
              <a:path extrusionOk="0" h="398266" w="398266">
                <a:moveTo>
                  <a:pt x="0" y="0"/>
                </a:moveTo>
                <a:lnTo>
                  <a:pt x="398267" y="0"/>
                </a:lnTo>
                <a:lnTo>
                  <a:pt x="398267" y="398266"/>
                </a:lnTo>
                <a:lnTo>
                  <a:pt x="0" y="398266"/>
                </a:lnTo>
                <a:lnTo>
                  <a:pt x="0" y="0"/>
                </a:lnTo>
                <a:close/>
              </a:path>
            </a:pathLst>
          </a:custGeom>
          <a:blipFill rotWithShape="1">
            <a:blip r:embed="rId5">
              <a:alphaModFix/>
            </a:blip>
            <a:stretch>
              <a:fillRect b="0" l="0" r="0" t="0"/>
            </a:stretch>
          </a:blipFill>
          <a:ln>
            <a:noFill/>
          </a:ln>
        </p:spPr>
      </p:sp>
      <p:sp>
        <p:nvSpPr>
          <p:cNvPr id="402" name="Google Shape;402;p28"/>
          <p:cNvSpPr/>
          <p:nvPr/>
        </p:nvSpPr>
        <p:spPr>
          <a:xfrm>
            <a:off x="1870705" y="5491326"/>
            <a:ext cx="372199" cy="255887"/>
          </a:xfrm>
          <a:custGeom>
            <a:rect b="b" l="l" r="r" t="t"/>
            <a:pathLst>
              <a:path extrusionOk="0" h="255887" w="372199">
                <a:moveTo>
                  <a:pt x="0" y="0"/>
                </a:moveTo>
                <a:lnTo>
                  <a:pt x="372199" y="0"/>
                </a:lnTo>
                <a:lnTo>
                  <a:pt x="372199" y="255886"/>
                </a:lnTo>
                <a:lnTo>
                  <a:pt x="0" y="255886"/>
                </a:lnTo>
                <a:lnTo>
                  <a:pt x="0" y="0"/>
                </a:lnTo>
                <a:close/>
              </a:path>
            </a:pathLst>
          </a:custGeom>
          <a:blipFill rotWithShape="1">
            <a:blip r:embed="rId6">
              <a:alphaModFix/>
            </a:blip>
            <a:stretch>
              <a:fillRect b="0" l="0" r="0" t="0"/>
            </a:stretch>
          </a:blipFill>
          <a:ln>
            <a:noFill/>
          </a:ln>
        </p:spPr>
      </p:sp>
      <p:sp>
        <p:nvSpPr>
          <p:cNvPr id="403" name="Google Shape;403;p28"/>
          <p:cNvSpPr/>
          <p:nvPr/>
        </p:nvSpPr>
        <p:spPr>
          <a:xfrm>
            <a:off x="1850362" y="7191449"/>
            <a:ext cx="412886" cy="412886"/>
          </a:xfrm>
          <a:custGeom>
            <a:rect b="b" l="l" r="r" t="t"/>
            <a:pathLst>
              <a:path extrusionOk="0" h="412886" w="412886">
                <a:moveTo>
                  <a:pt x="0" y="0"/>
                </a:moveTo>
                <a:lnTo>
                  <a:pt x="412886" y="0"/>
                </a:lnTo>
                <a:lnTo>
                  <a:pt x="412886" y="412886"/>
                </a:lnTo>
                <a:lnTo>
                  <a:pt x="0" y="412886"/>
                </a:lnTo>
                <a:lnTo>
                  <a:pt x="0" y="0"/>
                </a:lnTo>
                <a:close/>
              </a:path>
            </a:pathLst>
          </a:custGeom>
          <a:blipFill rotWithShape="1">
            <a:blip r:embed="rId7">
              <a:alphaModFix/>
            </a:blip>
            <a:stretch>
              <a:fillRect b="0" l="0" r="0" t="0"/>
            </a:stretch>
          </a:blipFill>
          <a:ln>
            <a:noFill/>
          </a:ln>
        </p:spPr>
      </p:sp>
      <p:sp>
        <p:nvSpPr>
          <p:cNvPr id="404" name="Google Shape;404;p28"/>
          <p:cNvSpPr/>
          <p:nvPr/>
        </p:nvSpPr>
        <p:spPr>
          <a:xfrm>
            <a:off x="1823357" y="6323568"/>
            <a:ext cx="466895" cy="420205"/>
          </a:xfrm>
          <a:custGeom>
            <a:rect b="b" l="l" r="r" t="t"/>
            <a:pathLst>
              <a:path extrusionOk="0" h="420205" w="466895">
                <a:moveTo>
                  <a:pt x="0" y="0"/>
                </a:moveTo>
                <a:lnTo>
                  <a:pt x="466895" y="0"/>
                </a:lnTo>
                <a:lnTo>
                  <a:pt x="466895" y="420206"/>
                </a:lnTo>
                <a:lnTo>
                  <a:pt x="0" y="420206"/>
                </a:lnTo>
                <a:lnTo>
                  <a:pt x="0" y="0"/>
                </a:lnTo>
                <a:close/>
              </a:path>
            </a:pathLst>
          </a:custGeom>
          <a:blipFill rotWithShape="1">
            <a:blip r:embed="rId8">
              <a:alphaModFix/>
            </a:blip>
            <a:stretch>
              <a:fillRect b="0" l="0" r="0" t="0"/>
            </a:stretch>
          </a:blipFill>
          <a:ln>
            <a:noFill/>
          </a:ln>
        </p:spPr>
      </p:sp>
      <p:sp>
        <p:nvSpPr>
          <p:cNvPr id="405" name="Google Shape;405;p28"/>
          <p:cNvSpPr txBox="1"/>
          <p:nvPr/>
        </p:nvSpPr>
        <p:spPr>
          <a:xfrm>
            <a:off x="1823357" y="2002891"/>
            <a:ext cx="6670180" cy="1162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7500">
                <a:solidFill>
                  <a:srgbClr val="FFFFFF"/>
                </a:solidFill>
                <a:latin typeface="Archivo Black"/>
                <a:ea typeface="Archivo Black"/>
                <a:cs typeface="Archivo Black"/>
                <a:sym typeface="Archivo Black"/>
              </a:rPr>
              <a:t>Contact Us</a:t>
            </a:r>
            <a:endParaRPr/>
          </a:p>
        </p:txBody>
      </p:sp>
      <p:sp>
        <p:nvSpPr>
          <p:cNvPr id="406" name="Google Shape;406;p28"/>
          <p:cNvSpPr txBox="1"/>
          <p:nvPr/>
        </p:nvSpPr>
        <p:spPr>
          <a:xfrm>
            <a:off x="2510791" y="3593566"/>
            <a:ext cx="5801458"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FFFFFF"/>
                </a:solidFill>
                <a:latin typeface="Arial"/>
                <a:ea typeface="Arial"/>
                <a:cs typeface="Arial"/>
                <a:sym typeface="Arial"/>
              </a:rPr>
              <a:t>123 Anywhere St., Any City,ST 12345</a:t>
            </a:r>
            <a:endParaRPr/>
          </a:p>
        </p:txBody>
      </p:sp>
      <p:sp>
        <p:nvSpPr>
          <p:cNvPr id="407" name="Google Shape;407;p28"/>
          <p:cNvSpPr txBox="1"/>
          <p:nvPr/>
        </p:nvSpPr>
        <p:spPr>
          <a:xfrm>
            <a:off x="2510791" y="4487982"/>
            <a:ext cx="4892954"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FFFFFF"/>
                </a:solidFill>
                <a:latin typeface="Arial"/>
                <a:ea typeface="Arial"/>
                <a:cs typeface="Arial"/>
                <a:sym typeface="Arial"/>
              </a:rPr>
              <a:t>123-456-7890</a:t>
            </a:r>
            <a:endParaRPr/>
          </a:p>
        </p:txBody>
      </p:sp>
      <p:sp>
        <p:nvSpPr>
          <p:cNvPr id="408" name="Google Shape;408;p28"/>
          <p:cNvSpPr txBox="1"/>
          <p:nvPr/>
        </p:nvSpPr>
        <p:spPr>
          <a:xfrm>
            <a:off x="2510791" y="5382398"/>
            <a:ext cx="4892954"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FFFFFF"/>
                </a:solidFill>
                <a:latin typeface="Arial"/>
                <a:ea typeface="Arial"/>
                <a:cs typeface="Arial"/>
                <a:sym typeface="Arial"/>
              </a:rPr>
              <a:t>hello@reallygreatsite.com</a:t>
            </a:r>
            <a:endParaRPr/>
          </a:p>
        </p:txBody>
      </p:sp>
      <p:sp>
        <p:nvSpPr>
          <p:cNvPr id="409" name="Google Shape;409;p28"/>
          <p:cNvSpPr txBox="1"/>
          <p:nvPr/>
        </p:nvSpPr>
        <p:spPr>
          <a:xfrm>
            <a:off x="2510791" y="7171230"/>
            <a:ext cx="4892954"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FFFFFF"/>
                </a:solidFill>
                <a:latin typeface="Arial"/>
                <a:ea typeface="Arial"/>
                <a:cs typeface="Arial"/>
                <a:sym typeface="Arial"/>
              </a:rPr>
              <a:t>reallygreatsite.com</a:t>
            </a:r>
            <a:endParaRPr/>
          </a:p>
        </p:txBody>
      </p:sp>
      <p:sp>
        <p:nvSpPr>
          <p:cNvPr id="410" name="Google Shape;410;p28"/>
          <p:cNvSpPr txBox="1"/>
          <p:nvPr/>
        </p:nvSpPr>
        <p:spPr>
          <a:xfrm>
            <a:off x="2510791" y="6276814"/>
            <a:ext cx="4892954"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FFFFFF"/>
                </a:solidFill>
                <a:latin typeface="Arial"/>
                <a:ea typeface="Arial"/>
                <a:cs typeface="Arial"/>
                <a:sym typeface="Arial"/>
              </a:rPr>
              <a:t>@reallygreatsite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56" name="Shape 56"/>
        <p:cNvGrpSpPr/>
        <p:nvPr/>
      </p:nvGrpSpPr>
      <p:grpSpPr>
        <a:xfrm>
          <a:off x="0" y="0"/>
          <a:ext cx="0" cy="0"/>
          <a:chOff x="0" y="0"/>
          <a:chExt cx="0" cy="0"/>
        </a:xfrm>
      </p:grpSpPr>
      <p:grpSp>
        <p:nvGrpSpPr>
          <p:cNvPr id="57" name="Google Shape;57;p11"/>
          <p:cNvGrpSpPr/>
          <p:nvPr/>
        </p:nvGrpSpPr>
        <p:grpSpPr>
          <a:xfrm>
            <a:off x="0" y="0"/>
            <a:ext cx="18288000" cy="10287000"/>
            <a:chOff x="0" y="0"/>
            <a:chExt cx="24384000" cy="13716000"/>
          </a:xfrm>
        </p:grpSpPr>
        <p:sp>
          <p:nvSpPr>
            <p:cNvPr id="58" name="Google Shape;58;p11"/>
            <p:cNvSpPr/>
            <p:nvPr/>
          </p:nvSpPr>
          <p:spPr>
            <a:xfrm rot="5400000">
              <a:off x="8503696" y="-8503696"/>
              <a:ext cx="7376608" cy="24384000"/>
            </a:xfrm>
            <a:custGeom>
              <a:rect b="b" l="l" r="r" t="t"/>
              <a:pathLst>
                <a:path extrusionOk="0" h="24384000" w="7376608">
                  <a:moveTo>
                    <a:pt x="0" y="0"/>
                  </a:moveTo>
                  <a:lnTo>
                    <a:pt x="7376608" y="0"/>
                  </a:lnTo>
                  <a:lnTo>
                    <a:pt x="7376608" y="24384000"/>
                  </a:lnTo>
                  <a:lnTo>
                    <a:pt x="0" y="24384000"/>
                  </a:lnTo>
                  <a:lnTo>
                    <a:pt x="0" y="0"/>
                  </a:lnTo>
                  <a:close/>
                </a:path>
              </a:pathLst>
            </a:custGeom>
            <a:blipFill rotWithShape="1">
              <a:blip r:embed="rId3">
                <a:alphaModFix/>
              </a:blip>
              <a:stretch>
                <a:fillRect b="0" l="-25548" r="-205007" t="0"/>
              </a:stretch>
            </a:blipFill>
            <a:ln>
              <a:noFill/>
            </a:ln>
          </p:spPr>
        </p:sp>
        <p:sp>
          <p:nvSpPr>
            <p:cNvPr id="59" name="Google Shape;59;p11"/>
            <p:cNvSpPr/>
            <p:nvPr/>
          </p:nvSpPr>
          <p:spPr>
            <a:xfrm flipH="1" rot="5400000">
              <a:off x="9022304" y="-1645696"/>
              <a:ext cx="6339392" cy="24384000"/>
            </a:xfrm>
            <a:custGeom>
              <a:rect b="b" l="l" r="r" t="t"/>
              <a:pathLst>
                <a:path extrusionOk="0" h="24384000" w="6339392">
                  <a:moveTo>
                    <a:pt x="0" y="24384000"/>
                  </a:moveTo>
                  <a:lnTo>
                    <a:pt x="6339392" y="24384000"/>
                  </a:lnTo>
                  <a:lnTo>
                    <a:pt x="6339392" y="0"/>
                  </a:lnTo>
                  <a:lnTo>
                    <a:pt x="0" y="0"/>
                  </a:lnTo>
                  <a:lnTo>
                    <a:pt x="0" y="24384000"/>
                  </a:lnTo>
                  <a:close/>
                </a:path>
              </a:pathLst>
            </a:custGeom>
            <a:blipFill rotWithShape="1">
              <a:blip r:embed="rId3">
                <a:alphaModFix/>
              </a:blip>
              <a:stretch>
                <a:fillRect b="0" l="-29726" r="-254888" t="0"/>
              </a:stretch>
            </a:blipFill>
            <a:ln>
              <a:noFill/>
            </a:ln>
          </p:spPr>
        </p:sp>
      </p:grpSp>
      <p:grpSp>
        <p:nvGrpSpPr>
          <p:cNvPr id="60" name="Google Shape;60;p11"/>
          <p:cNvGrpSpPr/>
          <p:nvPr/>
        </p:nvGrpSpPr>
        <p:grpSpPr>
          <a:xfrm>
            <a:off x="770278" y="798032"/>
            <a:ext cx="16771083" cy="8774008"/>
            <a:chOff x="0" y="-47625"/>
            <a:chExt cx="4417075" cy="2310850"/>
          </a:xfrm>
        </p:grpSpPr>
        <p:sp>
          <p:nvSpPr>
            <p:cNvPr id="61" name="Google Shape;61;p11"/>
            <p:cNvSpPr/>
            <p:nvPr/>
          </p:nvSpPr>
          <p:spPr>
            <a:xfrm>
              <a:off x="0" y="0"/>
              <a:ext cx="4417075" cy="2263225"/>
            </a:xfrm>
            <a:custGeom>
              <a:rect b="b" l="l" r="r" t="t"/>
              <a:pathLst>
                <a:path extrusionOk="0" h="2263225" w="4417075">
                  <a:moveTo>
                    <a:pt x="0" y="0"/>
                  </a:moveTo>
                  <a:lnTo>
                    <a:pt x="4417075" y="0"/>
                  </a:lnTo>
                  <a:lnTo>
                    <a:pt x="4417075" y="2263225"/>
                  </a:lnTo>
                  <a:lnTo>
                    <a:pt x="0" y="2263225"/>
                  </a:lnTo>
                  <a:close/>
                </a:path>
              </a:pathLst>
            </a:custGeom>
            <a:solidFill>
              <a:srgbClr val="0F1A38"/>
            </a:solidFill>
            <a:ln>
              <a:noFill/>
            </a:ln>
          </p:spPr>
        </p:sp>
        <p:sp>
          <p:nvSpPr>
            <p:cNvPr id="62" name="Google Shape;62;p1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3" name="Google Shape;63;p11"/>
          <p:cNvSpPr txBox="1"/>
          <p:nvPr/>
        </p:nvSpPr>
        <p:spPr>
          <a:xfrm>
            <a:off x="7452339" y="4288043"/>
            <a:ext cx="4035502" cy="4204932"/>
          </a:xfrm>
          <a:prstGeom prst="rect">
            <a:avLst/>
          </a:prstGeom>
          <a:noFill/>
          <a:ln>
            <a:noFill/>
          </a:ln>
        </p:spPr>
        <p:txBody>
          <a:bodyPr anchorCtr="0" anchor="t" bIns="0" lIns="0" spcFirstLastPara="1" rIns="0" wrap="square" tIns="0">
            <a:spAutoFit/>
          </a:bodyPr>
          <a:lstStyle/>
          <a:p>
            <a:pPr indent="-205105" lvl="1" marL="410213" marR="0" rtl="0" algn="l">
              <a:lnSpc>
                <a:spcPct val="140000"/>
              </a:lnSpc>
              <a:spcBef>
                <a:spcPts val="0"/>
              </a:spcBef>
              <a:spcAft>
                <a:spcPts val="0"/>
              </a:spcAft>
              <a:buClr>
                <a:srgbClr val="FFFFFF"/>
              </a:buClr>
              <a:buSzPts val="1900"/>
              <a:buFont typeface="Arial"/>
              <a:buChar char="•"/>
            </a:pPr>
            <a:r>
              <a:rPr b="0" i="0" lang="en-US" sz="1900" u="none" cap="none" strike="noStrike">
                <a:solidFill>
                  <a:srgbClr val="FFFFFF"/>
                </a:solidFill>
                <a:latin typeface="Arial"/>
                <a:ea typeface="Arial"/>
                <a:cs typeface="Arial"/>
                <a:sym typeface="Arial"/>
              </a:rPr>
              <a:t>Click on the "PowerPoint" button below this presentation preview. Start editing your presentation.</a:t>
            </a:r>
            <a:endParaRPr/>
          </a:p>
          <a:p>
            <a:pPr indent="-205105" lvl="1" marL="410213" marR="0" rtl="0" algn="l">
              <a:lnSpc>
                <a:spcPct val="140000"/>
              </a:lnSpc>
              <a:spcBef>
                <a:spcPts val="0"/>
              </a:spcBef>
              <a:spcAft>
                <a:spcPts val="0"/>
              </a:spcAft>
              <a:buClr>
                <a:srgbClr val="FFFFFF"/>
              </a:buClr>
              <a:buSzPts val="1900"/>
              <a:buFont typeface="Arial"/>
              <a:buChar char="•"/>
            </a:pPr>
            <a:r>
              <a:rPr b="0" i="0" lang="en-US" sz="1900" u="sng" cap="none" strike="noStrike">
                <a:solidFill>
                  <a:srgbClr val="FFFFFF"/>
                </a:solidFill>
                <a:latin typeface="Arial"/>
                <a:ea typeface="Arial"/>
                <a:cs typeface="Arial"/>
                <a:sym typeface="Arial"/>
              </a:rPr>
              <a:t>Alternative:</a:t>
            </a:r>
            <a:r>
              <a:rPr b="0" i="0" lang="en-US" sz="1900" u="none" cap="none" strike="noStrike">
                <a:solidFill>
                  <a:srgbClr val="FFFFFF"/>
                </a:solidFill>
                <a:latin typeface="Arial"/>
                <a:ea typeface="Arial"/>
                <a:cs typeface="Arial"/>
                <a:sym typeface="Arial"/>
              </a:rPr>
              <a:t> From Canva template file, Click on the "Share" button on the top right corner in Canva and click on "More" at the bottom of the menu. Enter "PowerPoint" in the search bar and click on the PowerPoint icon to download.</a:t>
            </a:r>
            <a:endParaRPr/>
          </a:p>
        </p:txBody>
      </p:sp>
      <p:sp>
        <p:nvSpPr>
          <p:cNvPr id="64" name="Google Shape;64;p11"/>
          <p:cNvSpPr txBox="1"/>
          <p:nvPr/>
        </p:nvSpPr>
        <p:spPr>
          <a:xfrm>
            <a:off x="1558562" y="1724347"/>
            <a:ext cx="14870342" cy="1062878"/>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FFFFFF"/>
                </a:solidFill>
                <a:latin typeface="Archivo Black"/>
                <a:ea typeface="Archivo Black"/>
                <a:cs typeface="Archivo Black"/>
                <a:sym typeface="Archivo Black"/>
              </a:rPr>
              <a:t>How to Use This Presentation</a:t>
            </a:r>
            <a:endParaRPr/>
          </a:p>
        </p:txBody>
      </p:sp>
      <p:sp>
        <p:nvSpPr>
          <p:cNvPr id="65" name="Google Shape;65;p11"/>
          <p:cNvSpPr txBox="1"/>
          <p:nvPr/>
        </p:nvSpPr>
        <p:spPr>
          <a:xfrm>
            <a:off x="1558562" y="4288043"/>
            <a:ext cx="4414269" cy="4529903"/>
          </a:xfrm>
          <a:prstGeom prst="rect">
            <a:avLst/>
          </a:prstGeom>
          <a:noFill/>
          <a:ln>
            <a:noFill/>
          </a:ln>
        </p:spPr>
        <p:txBody>
          <a:bodyPr anchorCtr="0" anchor="t" bIns="0" lIns="0" spcFirstLastPara="1" rIns="0" wrap="square" tIns="0">
            <a:spAutoFit/>
          </a:bodyPr>
          <a:lstStyle/>
          <a:p>
            <a:pPr indent="-205105" lvl="1" marL="410213" marR="0" rtl="0" algn="l">
              <a:lnSpc>
                <a:spcPct val="140000"/>
              </a:lnSpc>
              <a:spcBef>
                <a:spcPts val="0"/>
              </a:spcBef>
              <a:spcAft>
                <a:spcPts val="0"/>
              </a:spcAft>
              <a:buClr>
                <a:srgbClr val="FFFFFF"/>
              </a:buClr>
              <a:buSzPts val="1900"/>
              <a:buFont typeface="Arial"/>
              <a:buChar char="•"/>
            </a:pPr>
            <a:r>
              <a:rPr b="0" i="0" lang="en-US" sz="1900" u="none" cap="none" strike="noStrike">
                <a:solidFill>
                  <a:srgbClr val="FFFFFF"/>
                </a:solidFill>
                <a:latin typeface="Arial"/>
                <a:ea typeface="Arial"/>
                <a:cs typeface="Arial"/>
                <a:sym typeface="Arial"/>
              </a:rPr>
              <a:t>Click on the "Google Slides" button below this presentation preview. Make sure to sign in to your Google account. Click on "Make a copy." Start editing your presentation.</a:t>
            </a:r>
            <a:endParaRPr/>
          </a:p>
          <a:p>
            <a:pPr indent="-205105" lvl="1" marL="410213" marR="0" rtl="0" algn="l">
              <a:lnSpc>
                <a:spcPct val="140000"/>
              </a:lnSpc>
              <a:spcBef>
                <a:spcPts val="0"/>
              </a:spcBef>
              <a:spcAft>
                <a:spcPts val="0"/>
              </a:spcAft>
              <a:buClr>
                <a:srgbClr val="FFFFFF"/>
              </a:buClr>
              <a:buSzPts val="1900"/>
              <a:buFont typeface="Arial"/>
              <a:buChar char="•"/>
            </a:pPr>
            <a:r>
              <a:rPr b="0" i="0" lang="en-US" sz="1900" u="sng" cap="none" strike="noStrike">
                <a:solidFill>
                  <a:srgbClr val="FFFFFF"/>
                </a:solidFill>
                <a:latin typeface="Arial"/>
                <a:ea typeface="Arial"/>
                <a:cs typeface="Arial"/>
                <a:sym typeface="Arial"/>
              </a:rPr>
              <a:t>Alternative:</a:t>
            </a:r>
            <a:r>
              <a:rPr b="0" i="0" lang="en-US" sz="1900" u="none" cap="none" strike="noStrike">
                <a:solidFill>
                  <a:srgbClr val="FFFFFF"/>
                </a:solidFill>
                <a:latin typeface="Arial"/>
                <a:ea typeface="Arial"/>
                <a:cs typeface="Arial"/>
                <a:sym typeface="Arial"/>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66" name="Google Shape;66;p11"/>
          <p:cNvSpPr txBox="1"/>
          <p:nvPr/>
        </p:nvSpPr>
        <p:spPr>
          <a:xfrm>
            <a:off x="1558562" y="3273000"/>
            <a:ext cx="5141301" cy="55562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500" u="none" cap="none" strike="noStrike">
                <a:solidFill>
                  <a:srgbClr val="71CBEF"/>
                </a:solidFill>
                <a:latin typeface="Noto Sans"/>
                <a:ea typeface="Noto Sans"/>
                <a:cs typeface="Noto Sans"/>
                <a:sym typeface="Noto Sans"/>
              </a:rPr>
              <a:t>Google Slides</a:t>
            </a:r>
            <a:endParaRPr/>
          </a:p>
        </p:txBody>
      </p:sp>
      <p:sp>
        <p:nvSpPr>
          <p:cNvPr id="67" name="Google Shape;67;p11"/>
          <p:cNvSpPr txBox="1"/>
          <p:nvPr/>
        </p:nvSpPr>
        <p:spPr>
          <a:xfrm>
            <a:off x="7452339" y="3273000"/>
            <a:ext cx="5141301" cy="55562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500" u="none" cap="none" strike="noStrike">
                <a:solidFill>
                  <a:srgbClr val="71CBEF"/>
                </a:solidFill>
                <a:latin typeface="Noto Sans"/>
                <a:ea typeface="Noto Sans"/>
                <a:cs typeface="Noto Sans"/>
                <a:sym typeface="Noto Sans"/>
              </a:rPr>
              <a:t>PowerPoint</a:t>
            </a:r>
            <a:endParaRPr/>
          </a:p>
        </p:txBody>
      </p:sp>
      <p:sp>
        <p:nvSpPr>
          <p:cNvPr id="68" name="Google Shape;68;p11"/>
          <p:cNvSpPr txBox="1"/>
          <p:nvPr/>
        </p:nvSpPr>
        <p:spPr>
          <a:xfrm>
            <a:off x="12791397" y="4313443"/>
            <a:ext cx="3258311" cy="2255109"/>
          </a:xfrm>
          <a:prstGeom prst="rect">
            <a:avLst/>
          </a:prstGeom>
          <a:noFill/>
          <a:ln>
            <a:noFill/>
          </a:ln>
        </p:spPr>
        <p:txBody>
          <a:bodyPr anchorCtr="0" anchor="t" bIns="0" lIns="0" spcFirstLastPara="1" rIns="0" wrap="square" tIns="0">
            <a:spAutoFit/>
          </a:bodyPr>
          <a:lstStyle/>
          <a:p>
            <a:pPr indent="-205105" lvl="1" marL="410213" marR="0" rtl="0" algn="l">
              <a:lnSpc>
                <a:spcPct val="140000"/>
              </a:lnSpc>
              <a:spcBef>
                <a:spcPts val="0"/>
              </a:spcBef>
              <a:spcAft>
                <a:spcPts val="0"/>
              </a:spcAft>
              <a:buClr>
                <a:srgbClr val="FFFFFF"/>
              </a:buClr>
              <a:buSzPts val="1900"/>
              <a:buFont typeface="Arial"/>
              <a:buChar char="•"/>
            </a:pPr>
            <a:r>
              <a:rPr b="0" i="0" lang="en-US" sz="1900" u="none" cap="none" strike="noStrike">
                <a:solidFill>
                  <a:srgbClr val="FFFFFF"/>
                </a:solidFill>
                <a:latin typeface="Arial"/>
                <a:ea typeface="Arial"/>
                <a:cs typeface="Arial"/>
                <a:sym typeface="Arial"/>
              </a:rPr>
              <a:t>Click on the "Canva" button under this presentation preview. Start editing your presentation. You need to sign in to your Canva account.</a:t>
            </a:r>
            <a:endParaRPr/>
          </a:p>
        </p:txBody>
      </p:sp>
      <p:sp>
        <p:nvSpPr>
          <p:cNvPr id="69" name="Google Shape;69;p11"/>
          <p:cNvSpPr txBox="1"/>
          <p:nvPr/>
        </p:nvSpPr>
        <p:spPr>
          <a:xfrm>
            <a:off x="12791397" y="3273000"/>
            <a:ext cx="5141301" cy="55562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500" u="none" cap="none" strike="noStrike">
                <a:solidFill>
                  <a:srgbClr val="71CBEF"/>
                </a:solidFill>
                <a:latin typeface="Noto Sans"/>
                <a:ea typeface="Noto Sans"/>
                <a:cs typeface="Noto Sans"/>
                <a:sym typeface="Noto Sans"/>
              </a:rPr>
              <a:t>Canva</a:t>
            </a:r>
            <a:endParaRPr/>
          </a:p>
        </p:txBody>
      </p:sp>
      <p:cxnSp>
        <p:nvCxnSpPr>
          <p:cNvPr id="70" name="Google Shape;70;p11"/>
          <p:cNvCxnSpPr/>
          <p:nvPr/>
        </p:nvCxnSpPr>
        <p:spPr>
          <a:xfrm>
            <a:off x="6661764" y="3322365"/>
            <a:ext cx="19050" cy="5495514"/>
          </a:xfrm>
          <a:prstGeom prst="straightConnector1">
            <a:avLst/>
          </a:prstGeom>
          <a:noFill/>
          <a:ln cap="flat" cmpd="sng" w="38100">
            <a:solidFill>
              <a:srgbClr val="FFFFFF"/>
            </a:solidFill>
            <a:prstDash val="solid"/>
            <a:round/>
            <a:headEnd len="sm" w="sm" type="none"/>
            <a:tailEnd len="sm" w="sm" type="none"/>
          </a:ln>
        </p:spPr>
      </p:cxnSp>
      <p:cxnSp>
        <p:nvCxnSpPr>
          <p:cNvPr id="71" name="Google Shape;71;p11"/>
          <p:cNvCxnSpPr/>
          <p:nvPr/>
        </p:nvCxnSpPr>
        <p:spPr>
          <a:xfrm>
            <a:off x="12316516" y="3322365"/>
            <a:ext cx="19050" cy="5495514"/>
          </a:xfrm>
          <a:prstGeom prst="straightConnector1">
            <a:avLst/>
          </a:prstGeom>
          <a:noFill/>
          <a:ln cap="flat" cmpd="sng" w="38100">
            <a:solidFill>
              <a:srgbClr val="FFFFFF"/>
            </a:solidFill>
            <a:prstDash val="solid"/>
            <a:round/>
            <a:headEnd len="sm" w="sm" type="none"/>
            <a:tailEnd len="sm" w="sm"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grpSp>
        <p:nvGrpSpPr>
          <p:cNvPr id="415" name="Google Shape;415;p29"/>
          <p:cNvGrpSpPr/>
          <p:nvPr/>
        </p:nvGrpSpPr>
        <p:grpSpPr>
          <a:xfrm>
            <a:off x="0" y="0"/>
            <a:ext cx="18288000" cy="10287000"/>
            <a:chOff x="0" y="0"/>
            <a:chExt cx="24384000" cy="13716000"/>
          </a:xfrm>
        </p:grpSpPr>
        <p:sp>
          <p:nvSpPr>
            <p:cNvPr id="416" name="Google Shape;416;p29"/>
            <p:cNvSpPr/>
            <p:nvPr/>
          </p:nvSpPr>
          <p:spPr>
            <a:xfrm rot="5400000">
              <a:off x="8503696" y="-8503696"/>
              <a:ext cx="7376608" cy="24384000"/>
            </a:xfrm>
            <a:custGeom>
              <a:rect b="b" l="l" r="r" t="t"/>
              <a:pathLst>
                <a:path extrusionOk="0" h="24384000" w="7376608">
                  <a:moveTo>
                    <a:pt x="0" y="0"/>
                  </a:moveTo>
                  <a:lnTo>
                    <a:pt x="7376608" y="0"/>
                  </a:lnTo>
                  <a:lnTo>
                    <a:pt x="7376608" y="24384000"/>
                  </a:lnTo>
                  <a:lnTo>
                    <a:pt x="0" y="24384000"/>
                  </a:lnTo>
                  <a:lnTo>
                    <a:pt x="0" y="0"/>
                  </a:lnTo>
                  <a:close/>
                </a:path>
              </a:pathLst>
            </a:custGeom>
            <a:blipFill rotWithShape="1">
              <a:blip r:embed="rId3">
                <a:alphaModFix/>
              </a:blip>
              <a:stretch>
                <a:fillRect b="0" l="-25548" r="-205007" t="0"/>
              </a:stretch>
            </a:blipFill>
            <a:ln>
              <a:noFill/>
            </a:ln>
          </p:spPr>
        </p:sp>
        <p:sp>
          <p:nvSpPr>
            <p:cNvPr id="417" name="Google Shape;417;p29"/>
            <p:cNvSpPr/>
            <p:nvPr/>
          </p:nvSpPr>
          <p:spPr>
            <a:xfrm flipH="1" rot="5400000">
              <a:off x="9022304" y="-1645696"/>
              <a:ext cx="6339392" cy="24384000"/>
            </a:xfrm>
            <a:custGeom>
              <a:rect b="b" l="l" r="r" t="t"/>
              <a:pathLst>
                <a:path extrusionOk="0" h="24384000" w="6339392">
                  <a:moveTo>
                    <a:pt x="0" y="24384000"/>
                  </a:moveTo>
                  <a:lnTo>
                    <a:pt x="6339392" y="24384000"/>
                  </a:lnTo>
                  <a:lnTo>
                    <a:pt x="6339392" y="0"/>
                  </a:lnTo>
                  <a:lnTo>
                    <a:pt x="0" y="0"/>
                  </a:lnTo>
                  <a:lnTo>
                    <a:pt x="0" y="24384000"/>
                  </a:lnTo>
                  <a:close/>
                </a:path>
              </a:pathLst>
            </a:custGeom>
            <a:blipFill rotWithShape="1">
              <a:blip r:embed="rId3">
                <a:alphaModFix/>
              </a:blip>
              <a:stretch>
                <a:fillRect b="0" l="-29726" r="-254888" t="0"/>
              </a:stretch>
            </a:blipFill>
            <a:ln>
              <a:noFill/>
            </a:ln>
          </p:spPr>
        </p:sp>
      </p:grpSp>
      <p:grpSp>
        <p:nvGrpSpPr>
          <p:cNvPr id="418" name="Google Shape;418;p29"/>
          <p:cNvGrpSpPr/>
          <p:nvPr/>
        </p:nvGrpSpPr>
        <p:grpSpPr>
          <a:xfrm>
            <a:off x="770278" y="798032"/>
            <a:ext cx="16771083" cy="8774008"/>
            <a:chOff x="0" y="-47625"/>
            <a:chExt cx="4417075" cy="2310850"/>
          </a:xfrm>
        </p:grpSpPr>
        <p:sp>
          <p:nvSpPr>
            <p:cNvPr id="419" name="Google Shape;419;p29"/>
            <p:cNvSpPr/>
            <p:nvPr/>
          </p:nvSpPr>
          <p:spPr>
            <a:xfrm>
              <a:off x="0" y="0"/>
              <a:ext cx="4417075" cy="2263225"/>
            </a:xfrm>
            <a:custGeom>
              <a:rect b="b" l="l" r="r" t="t"/>
              <a:pathLst>
                <a:path extrusionOk="0" h="2263225" w="4417075">
                  <a:moveTo>
                    <a:pt x="0" y="0"/>
                  </a:moveTo>
                  <a:lnTo>
                    <a:pt x="4417075" y="0"/>
                  </a:lnTo>
                  <a:lnTo>
                    <a:pt x="4417075" y="2263225"/>
                  </a:lnTo>
                  <a:lnTo>
                    <a:pt x="0" y="2263225"/>
                  </a:lnTo>
                  <a:close/>
                </a:path>
              </a:pathLst>
            </a:custGeom>
            <a:solidFill>
              <a:srgbClr val="0F1A38"/>
            </a:solidFill>
            <a:ln>
              <a:noFill/>
            </a:ln>
          </p:spPr>
        </p:sp>
        <p:sp>
          <p:nvSpPr>
            <p:cNvPr id="420" name="Google Shape;420;p2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1" name="Google Shape;421;p29"/>
          <p:cNvGrpSpPr/>
          <p:nvPr/>
        </p:nvGrpSpPr>
        <p:grpSpPr>
          <a:xfrm>
            <a:off x="1293927" y="1289399"/>
            <a:ext cx="15657332" cy="7789390"/>
            <a:chOff x="0" y="-47625"/>
            <a:chExt cx="4123742" cy="2051527"/>
          </a:xfrm>
        </p:grpSpPr>
        <p:sp>
          <p:nvSpPr>
            <p:cNvPr id="422" name="Google Shape;422;p29"/>
            <p:cNvSpPr/>
            <p:nvPr/>
          </p:nvSpPr>
          <p:spPr>
            <a:xfrm>
              <a:off x="0" y="0"/>
              <a:ext cx="4123742" cy="2003902"/>
            </a:xfrm>
            <a:custGeom>
              <a:rect b="b" l="l" r="r" t="t"/>
              <a:pathLst>
                <a:path extrusionOk="0" h="2003902" w="4123742">
                  <a:moveTo>
                    <a:pt x="0" y="0"/>
                  </a:moveTo>
                  <a:lnTo>
                    <a:pt x="4123742" y="0"/>
                  </a:lnTo>
                  <a:lnTo>
                    <a:pt x="4123742" y="2003902"/>
                  </a:lnTo>
                  <a:lnTo>
                    <a:pt x="0" y="2003902"/>
                  </a:lnTo>
                  <a:close/>
                </a:path>
              </a:pathLst>
            </a:custGeom>
            <a:solidFill>
              <a:srgbClr val="000000">
                <a:alpha val="0"/>
              </a:srgbClr>
            </a:solidFill>
            <a:ln cap="sq" cmpd="sng" w="38100">
              <a:solidFill>
                <a:srgbClr val="71CBEF"/>
              </a:solidFill>
              <a:prstDash val="solid"/>
              <a:miter lim="8000"/>
              <a:headEnd len="sm" w="sm" type="none"/>
              <a:tailEnd len="sm" w="sm" type="none"/>
            </a:ln>
          </p:spPr>
        </p:sp>
        <p:sp>
          <p:nvSpPr>
            <p:cNvPr id="423" name="Google Shape;423;p2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24" name="Google Shape;424;p29"/>
          <p:cNvSpPr txBox="1"/>
          <p:nvPr/>
        </p:nvSpPr>
        <p:spPr>
          <a:xfrm>
            <a:off x="3729073" y="3765012"/>
            <a:ext cx="10829854" cy="137664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FFFFFF"/>
                </a:solidFill>
                <a:latin typeface="Archivo Black"/>
                <a:ea typeface="Archivo Black"/>
                <a:cs typeface="Archivo Black"/>
                <a:sym typeface="Archivo Black"/>
              </a:rPr>
              <a:t>Thank you!</a:t>
            </a:r>
            <a:endParaRPr/>
          </a:p>
        </p:txBody>
      </p:sp>
      <p:sp>
        <p:nvSpPr>
          <p:cNvPr id="425" name="Google Shape;425;p29"/>
          <p:cNvSpPr txBox="1"/>
          <p:nvPr/>
        </p:nvSpPr>
        <p:spPr>
          <a:xfrm>
            <a:off x="5703818" y="5385338"/>
            <a:ext cx="6880363" cy="11271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Arial"/>
                <a:ea typeface="Arial"/>
                <a:cs typeface="Arial"/>
                <a:sym typeface="Arial"/>
              </a:rPr>
              <a:t>Write a closing statement or call-to-action here.</a:t>
            </a:r>
            <a:endParaRPr/>
          </a:p>
        </p:txBody>
      </p:sp>
      <p:sp>
        <p:nvSpPr>
          <p:cNvPr id="426" name="Google Shape;426;p29"/>
          <p:cNvSpPr/>
          <p:nvPr/>
        </p:nvSpPr>
        <p:spPr>
          <a:xfrm>
            <a:off x="4358480" y="3019785"/>
            <a:ext cx="1475595" cy="782066"/>
          </a:xfrm>
          <a:custGeom>
            <a:rect b="b" l="l" r="r" t="t"/>
            <a:pathLst>
              <a:path extrusionOk="0" h="782066" w="1475595">
                <a:moveTo>
                  <a:pt x="0" y="0"/>
                </a:moveTo>
                <a:lnTo>
                  <a:pt x="1475595" y="0"/>
                </a:lnTo>
                <a:lnTo>
                  <a:pt x="1475595" y="782066"/>
                </a:lnTo>
                <a:lnTo>
                  <a:pt x="0" y="782066"/>
                </a:lnTo>
                <a:lnTo>
                  <a:pt x="0" y="0"/>
                </a:lnTo>
                <a:close/>
              </a:path>
            </a:pathLst>
          </a:custGeom>
          <a:blipFill rotWithShape="1">
            <a:blip r:embed="rId4">
              <a:alphaModFix/>
            </a:blip>
            <a:stretch>
              <a:fillRect b="0" l="0" r="0" t="0"/>
            </a:stretch>
          </a:blipFill>
          <a:ln>
            <a:noFill/>
          </a:ln>
        </p:spPr>
      </p:sp>
      <p:sp>
        <p:nvSpPr>
          <p:cNvPr id="427" name="Google Shape;427;p29"/>
          <p:cNvSpPr/>
          <p:nvPr/>
        </p:nvSpPr>
        <p:spPr>
          <a:xfrm>
            <a:off x="11574369" y="6720088"/>
            <a:ext cx="2389457" cy="1266412"/>
          </a:xfrm>
          <a:custGeom>
            <a:rect b="b" l="l" r="r" t="t"/>
            <a:pathLst>
              <a:path extrusionOk="0" h="1266412" w="2389457">
                <a:moveTo>
                  <a:pt x="0" y="0"/>
                </a:moveTo>
                <a:lnTo>
                  <a:pt x="2389456" y="0"/>
                </a:lnTo>
                <a:lnTo>
                  <a:pt x="2389456" y="1266412"/>
                </a:lnTo>
                <a:lnTo>
                  <a:pt x="0" y="1266412"/>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431" name="Shape 431"/>
        <p:cNvGrpSpPr/>
        <p:nvPr/>
      </p:nvGrpSpPr>
      <p:grpSpPr>
        <a:xfrm>
          <a:off x="0" y="0"/>
          <a:ext cx="0" cy="0"/>
          <a:chOff x="0" y="0"/>
          <a:chExt cx="0" cy="0"/>
        </a:xfrm>
      </p:grpSpPr>
      <p:cxnSp>
        <p:nvCxnSpPr>
          <p:cNvPr id="432" name="Google Shape;432;p30"/>
          <p:cNvCxnSpPr/>
          <p:nvPr/>
        </p:nvCxnSpPr>
        <p:spPr>
          <a:xfrm>
            <a:off x="7247168" y="1028700"/>
            <a:ext cx="0" cy="8229600"/>
          </a:xfrm>
          <a:prstGeom prst="straightConnector1">
            <a:avLst/>
          </a:prstGeom>
          <a:noFill/>
          <a:ln cap="flat" cmpd="sng" w="38100">
            <a:solidFill>
              <a:srgbClr val="71CBEF"/>
            </a:solidFill>
            <a:prstDash val="solid"/>
            <a:round/>
            <a:headEnd len="sm" w="sm" type="none"/>
            <a:tailEnd len="sm" w="sm" type="none"/>
          </a:ln>
        </p:spPr>
      </p:cxnSp>
      <p:grpSp>
        <p:nvGrpSpPr>
          <p:cNvPr id="433" name="Google Shape;433;p30"/>
          <p:cNvGrpSpPr/>
          <p:nvPr/>
        </p:nvGrpSpPr>
        <p:grpSpPr>
          <a:xfrm>
            <a:off x="8101815" y="1028700"/>
            <a:ext cx="706620" cy="8156438"/>
            <a:chOff x="0" y="0"/>
            <a:chExt cx="942160" cy="10875252"/>
          </a:xfrm>
        </p:grpSpPr>
        <p:sp>
          <p:nvSpPr>
            <p:cNvPr id="434" name="Google Shape;434;p30"/>
            <p:cNvSpPr/>
            <p:nvPr/>
          </p:nvSpPr>
          <p:spPr>
            <a:xfrm>
              <a:off x="0" y="4567286"/>
              <a:ext cx="942160" cy="942160"/>
            </a:xfrm>
            <a:custGeom>
              <a:rect b="b" l="l" r="r" t="t"/>
              <a:pathLst>
                <a:path extrusionOk="0" h="942160" w="942160">
                  <a:moveTo>
                    <a:pt x="0" y="0"/>
                  </a:moveTo>
                  <a:lnTo>
                    <a:pt x="942160" y="0"/>
                  </a:lnTo>
                  <a:lnTo>
                    <a:pt x="942160" y="942161"/>
                  </a:lnTo>
                  <a:lnTo>
                    <a:pt x="0" y="942161"/>
                  </a:lnTo>
                  <a:lnTo>
                    <a:pt x="0" y="0"/>
                  </a:lnTo>
                  <a:close/>
                </a:path>
              </a:pathLst>
            </a:custGeom>
            <a:blipFill rotWithShape="1">
              <a:blip r:embed="rId3">
                <a:alphaModFix/>
              </a:blip>
              <a:stretch>
                <a:fillRect b="0" l="0" r="0" t="0"/>
              </a:stretch>
            </a:blipFill>
            <a:ln>
              <a:noFill/>
            </a:ln>
          </p:spPr>
        </p:sp>
        <p:sp>
          <p:nvSpPr>
            <p:cNvPr id="435" name="Google Shape;435;p30"/>
            <p:cNvSpPr/>
            <p:nvPr/>
          </p:nvSpPr>
          <p:spPr>
            <a:xfrm>
              <a:off x="0" y="1355864"/>
              <a:ext cx="942160" cy="942160"/>
            </a:xfrm>
            <a:custGeom>
              <a:rect b="b" l="l" r="r" t="t"/>
              <a:pathLst>
                <a:path extrusionOk="0" h="942160" w="942160">
                  <a:moveTo>
                    <a:pt x="0" y="0"/>
                  </a:moveTo>
                  <a:lnTo>
                    <a:pt x="942160" y="0"/>
                  </a:lnTo>
                  <a:lnTo>
                    <a:pt x="942160" y="942160"/>
                  </a:lnTo>
                  <a:lnTo>
                    <a:pt x="0" y="942160"/>
                  </a:lnTo>
                  <a:lnTo>
                    <a:pt x="0" y="0"/>
                  </a:lnTo>
                  <a:close/>
                </a:path>
              </a:pathLst>
            </a:custGeom>
            <a:blipFill rotWithShape="1">
              <a:blip r:embed="rId4">
                <a:alphaModFix/>
              </a:blip>
              <a:stretch>
                <a:fillRect b="0" l="0" r="0" t="0"/>
              </a:stretch>
            </a:blipFill>
            <a:ln>
              <a:noFill/>
            </a:ln>
          </p:spPr>
        </p:sp>
        <p:sp>
          <p:nvSpPr>
            <p:cNvPr id="436" name="Google Shape;436;p30"/>
            <p:cNvSpPr/>
            <p:nvPr/>
          </p:nvSpPr>
          <p:spPr>
            <a:xfrm>
              <a:off x="0" y="2954118"/>
              <a:ext cx="942160" cy="942160"/>
            </a:xfrm>
            <a:custGeom>
              <a:rect b="b" l="l" r="r" t="t"/>
              <a:pathLst>
                <a:path extrusionOk="0" h="942160" w="942160">
                  <a:moveTo>
                    <a:pt x="0" y="0"/>
                  </a:moveTo>
                  <a:lnTo>
                    <a:pt x="942160" y="0"/>
                  </a:lnTo>
                  <a:lnTo>
                    <a:pt x="942160" y="942160"/>
                  </a:lnTo>
                  <a:lnTo>
                    <a:pt x="0" y="942160"/>
                  </a:lnTo>
                  <a:lnTo>
                    <a:pt x="0" y="0"/>
                  </a:lnTo>
                  <a:close/>
                </a:path>
              </a:pathLst>
            </a:custGeom>
            <a:blipFill rotWithShape="1">
              <a:blip r:embed="rId5">
                <a:alphaModFix/>
              </a:blip>
              <a:stretch>
                <a:fillRect b="0" l="0" r="0" t="0"/>
              </a:stretch>
            </a:blipFill>
            <a:ln>
              <a:noFill/>
            </a:ln>
          </p:spPr>
        </p:sp>
        <p:sp>
          <p:nvSpPr>
            <p:cNvPr id="437" name="Google Shape;437;p30"/>
            <p:cNvSpPr/>
            <p:nvPr/>
          </p:nvSpPr>
          <p:spPr>
            <a:xfrm>
              <a:off x="0" y="9933092"/>
              <a:ext cx="942160" cy="942160"/>
            </a:xfrm>
            <a:custGeom>
              <a:rect b="b" l="l" r="r" t="t"/>
              <a:pathLst>
                <a:path extrusionOk="0" h="942160" w="942160">
                  <a:moveTo>
                    <a:pt x="0" y="0"/>
                  </a:moveTo>
                  <a:lnTo>
                    <a:pt x="942160" y="0"/>
                  </a:lnTo>
                  <a:lnTo>
                    <a:pt x="942160" y="942161"/>
                  </a:lnTo>
                  <a:lnTo>
                    <a:pt x="0" y="942161"/>
                  </a:lnTo>
                  <a:lnTo>
                    <a:pt x="0" y="0"/>
                  </a:lnTo>
                  <a:close/>
                </a:path>
              </a:pathLst>
            </a:custGeom>
            <a:blipFill rotWithShape="1">
              <a:blip r:embed="rId6">
                <a:alphaModFix/>
              </a:blip>
              <a:stretch>
                <a:fillRect b="0" l="0" r="0" t="0"/>
              </a:stretch>
            </a:blipFill>
            <a:ln>
              <a:noFill/>
            </a:ln>
          </p:spPr>
        </p:sp>
        <p:sp>
          <p:nvSpPr>
            <p:cNvPr id="438" name="Google Shape;438;p30"/>
            <p:cNvSpPr/>
            <p:nvPr/>
          </p:nvSpPr>
          <p:spPr>
            <a:xfrm>
              <a:off x="0" y="7865583"/>
              <a:ext cx="942160" cy="942160"/>
            </a:xfrm>
            <a:custGeom>
              <a:rect b="b" l="l" r="r" t="t"/>
              <a:pathLst>
                <a:path extrusionOk="0" h="942160" w="942160">
                  <a:moveTo>
                    <a:pt x="0" y="0"/>
                  </a:moveTo>
                  <a:lnTo>
                    <a:pt x="942160" y="0"/>
                  </a:lnTo>
                  <a:lnTo>
                    <a:pt x="942160" y="942160"/>
                  </a:lnTo>
                  <a:lnTo>
                    <a:pt x="0" y="942160"/>
                  </a:lnTo>
                  <a:lnTo>
                    <a:pt x="0" y="0"/>
                  </a:lnTo>
                  <a:close/>
                </a:path>
              </a:pathLst>
            </a:custGeom>
            <a:blipFill rotWithShape="1">
              <a:blip r:embed="rId7">
                <a:alphaModFix/>
              </a:blip>
              <a:stretch>
                <a:fillRect b="0" l="0" r="0" t="0"/>
              </a:stretch>
            </a:blipFill>
            <a:ln>
              <a:noFill/>
            </a:ln>
          </p:spPr>
        </p:sp>
        <p:sp>
          <p:nvSpPr>
            <p:cNvPr id="439" name="Google Shape;439;p30"/>
            <p:cNvSpPr/>
            <p:nvPr/>
          </p:nvSpPr>
          <p:spPr>
            <a:xfrm>
              <a:off x="0" y="5981262"/>
              <a:ext cx="942160" cy="942160"/>
            </a:xfrm>
            <a:custGeom>
              <a:rect b="b" l="l" r="r" t="t"/>
              <a:pathLst>
                <a:path extrusionOk="0" h="942160" w="942160">
                  <a:moveTo>
                    <a:pt x="0" y="0"/>
                  </a:moveTo>
                  <a:lnTo>
                    <a:pt x="942160" y="0"/>
                  </a:lnTo>
                  <a:lnTo>
                    <a:pt x="942160" y="942160"/>
                  </a:lnTo>
                  <a:lnTo>
                    <a:pt x="0" y="942160"/>
                  </a:lnTo>
                  <a:lnTo>
                    <a:pt x="0" y="0"/>
                  </a:lnTo>
                  <a:close/>
                </a:path>
              </a:pathLst>
            </a:custGeom>
            <a:blipFill rotWithShape="1">
              <a:blip r:embed="rId8">
                <a:alphaModFix/>
              </a:blip>
              <a:stretch>
                <a:fillRect b="0" l="0" r="0" t="0"/>
              </a:stretch>
            </a:blipFill>
            <a:ln>
              <a:noFill/>
            </a:ln>
          </p:spPr>
        </p:sp>
        <p:sp>
          <p:nvSpPr>
            <p:cNvPr id="440" name="Google Shape;440;p30"/>
            <p:cNvSpPr/>
            <p:nvPr/>
          </p:nvSpPr>
          <p:spPr>
            <a:xfrm>
              <a:off x="0" y="0"/>
              <a:ext cx="942160" cy="942160"/>
            </a:xfrm>
            <a:custGeom>
              <a:rect b="b" l="l" r="r" t="t"/>
              <a:pathLst>
                <a:path extrusionOk="0" h="942160" w="942160">
                  <a:moveTo>
                    <a:pt x="0" y="0"/>
                  </a:moveTo>
                  <a:lnTo>
                    <a:pt x="942160" y="0"/>
                  </a:lnTo>
                  <a:lnTo>
                    <a:pt x="942160" y="942160"/>
                  </a:lnTo>
                  <a:lnTo>
                    <a:pt x="0" y="942160"/>
                  </a:lnTo>
                  <a:lnTo>
                    <a:pt x="0" y="0"/>
                  </a:lnTo>
                  <a:close/>
                </a:path>
              </a:pathLst>
            </a:custGeom>
            <a:blipFill rotWithShape="1">
              <a:blip r:embed="rId9">
                <a:alphaModFix/>
              </a:blip>
              <a:stretch>
                <a:fillRect b="0" l="0" r="0" t="0"/>
              </a:stretch>
            </a:blipFill>
            <a:ln>
              <a:noFill/>
            </a:ln>
          </p:spPr>
        </p:sp>
      </p:grpSp>
      <p:grpSp>
        <p:nvGrpSpPr>
          <p:cNvPr id="441" name="Google Shape;441;p30"/>
          <p:cNvGrpSpPr/>
          <p:nvPr/>
        </p:nvGrpSpPr>
        <p:grpSpPr>
          <a:xfrm>
            <a:off x="9524018" y="1028700"/>
            <a:ext cx="706620" cy="8156438"/>
            <a:chOff x="0" y="0"/>
            <a:chExt cx="942160" cy="10875252"/>
          </a:xfrm>
        </p:grpSpPr>
        <p:sp>
          <p:nvSpPr>
            <p:cNvPr id="442" name="Google Shape;442;p30"/>
            <p:cNvSpPr/>
            <p:nvPr/>
          </p:nvSpPr>
          <p:spPr>
            <a:xfrm>
              <a:off x="0" y="1355864"/>
              <a:ext cx="942160" cy="942160"/>
            </a:xfrm>
            <a:custGeom>
              <a:rect b="b" l="l" r="r" t="t"/>
              <a:pathLst>
                <a:path extrusionOk="0" h="942160" w="942160">
                  <a:moveTo>
                    <a:pt x="0" y="0"/>
                  </a:moveTo>
                  <a:lnTo>
                    <a:pt x="942160" y="0"/>
                  </a:lnTo>
                  <a:lnTo>
                    <a:pt x="942160" y="942160"/>
                  </a:lnTo>
                  <a:lnTo>
                    <a:pt x="0" y="942160"/>
                  </a:lnTo>
                  <a:lnTo>
                    <a:pt x="0" y="0"/>
                  </a:lnTo>
                  <a:close/>
                </a:path>
              </a:pathLst>
            </a:custGeom>
            <a:blipFill rotWithShape="1">
              <a:blip r:embed="rId10">
                <a:alphaModFix/>
              </a:blip>
              <a:stretch>
                <a:fillRect b="0" l="0" r="0" t="0"/>
              </a:stretch>
            </a:blipFill>
            <a:ln>
              <a:noFill/>
            </a:ln>
          </p:spPr>
        </p:sp>
        <p:sp>
          <p:nvSpPr>
            <p:cNvPr id="443" name="Google Shape;443;p30"/>
            <p:cNvSpPr/>
            <p:nvPr/>
          </p:nvSpPr>
          <p:spPr>
            <a:xfrm>
              <a:off x="0" y="2954118"/>
              <a:ext cx="942160" cy="942160"/>
            </a:xfrm>
            <a:custGeom>
              <a:rect b="b" l="l" r="r" t="t"/>
              <a:pathLst>
                <a:path extrusionOk="0" h="942160" w="942160">
                  <a:moveTo>
                    <a:pt x="0" y="0"/>
                  </a:moveTo>
                  <a:lnTo>
                    <a:pt x="942160" y="0"/>
                  </a:lnTo>
                  <a:lnTo>
                    <a:pt x="942160" y="942160"/>
                  </a:lnTo>
                  <a:lnTo>
                    <a:pt x="0" y="942160"/>
                  </a:lnTo>
                  <a:lnTo>
                    <a:pt x="0" y="0"/>
                  </a:lnTo>
                  <a:close/>
                </a:path>
              </a:pathLst>
            </a:custGeom>
            <a:blipFill rotWithShape="1">
              <a:blip r:embed="rId11">
                <a:alphaModFix/>
              </a:blip>
              <a:stretch>
                <a:fillRect b="0" l="0" r="0" t="0"/>
              </a:stretch>
            </a:blipFill>
            <a:ln>
              <a:noFill/>
            </a:ln>
          </p:spPr>
        </p:sp>
        <p:sp>
          <p:nvSpPr>
            <p:cNvPr id="444" name="Google Shape;444;p30"/>
            <p:cNvSpPr/>
            <p:nvPr/>
          </p:nvSpPr>
          <p:spPr>
            <a:xfrm>
              <a:off x="0" y="5981262"/>
              <a:ext cx="942160" cy="942160"/>
            </a:xfrm>
            <a:custGeom>
              <a:rect b="b" l="l" r="r" t="t"/>
              <a:pathLst>
                <a:path extrusionOk="0" h="942160" w="942160">
                  <a:moveTo>
                    <a:pt x="0" y="0"/>
                  </a:moveTo>
                  <a:lnTo>
                    <a:pt x="942160" y="0"/>
                  </a:lnTo>
                  <a:lnTo>
                    <a:pt x="942160" y="942160"/>
                  </a:lnTo>
                  <a:lnTo>
                    <a:pt x="0" y="942160"/>
                  </a:lnTo>
                  <a:lnTo>
                    <a:pt x="0" y="0"/>
                  </a:lnTo>
                  <a:close/>
                </a:path>
              </a:pathLst>
            </a:custGeom>
            <a:blipFill rotWithShape="1">
              <a:blip r:embed="rId12">
                <a:alphaModFix/>
              </a:blip>
              <a:stretch>
                <a:fillRect b="0" l="0" r="0" t="0"/>
              </a:stretch>
            </a:blipFill>
            <a:ln>
              <a:noFill/>
            </a:ln>
          </p:spPr>
        </p:sp>
        <p:sp>
          <p:nvSpPr>
            <p:cNvPr id="445" name="Google Shape;445;p30"/>
            <p:cNvSpPr/>
            <p:nvPr/>
          </p:nvSpPr>
          <p:spPr>
            <a:xfrm>
              <a:off x="0" y="4567286"/>
              <a:ext cx="942160" cy="942160"/>
            </a:xfrm>
            <a:custGeom>
              <a:rect b="b" l="l" r="r" t="t"/>
              <a:pathLst>
                <a:path extrusionOk="0" h="942160" w="942160">
                  <a:moveTo>
                    <a:pt x="0" y="0"/>
                  </a:moveTo>
                  <a:lnTo>
                    <a:pt x="942160" y="0"/>
                  </a:lnTo>
                  <a:lnTo>
                    <a:pt x="942160" y="942161"/>
                  </a:lnTo>
                  <a:lnTo>
                    <a:pt x="0" y="942161"/>
                  </a:lnTo>
                  <a:lnTo>
                    <a:pt x="0" y="0"/>
                  </a:lnTo>
                  <a:close/>
                </a:path>
              </a:pathLst>
            </a:custGeom>
            <a:blipFill rotWithShape="1">
              <a:blip r:embed="rId12">
                <a:alphaModFix/>
              </a:blip>
              <a:stretch>
                <a:fillRect b="0" l="0" r="0" t="0"/>
              </a:stretch>
            </a:blipFill>
            <a:ln>
              <a:noFill/>
            </a:ln>
          </p:spPr>
        </p:sp>
        <p:sp>
          <p:nvSpPr>
            <p:cNvPr id="446" name="Google Shape;446;p30"/>
            <p:cNvSpPr/>
            <p:nvPr/>
          </p:nvSpPr>
          <p:spPr>
            <a:xfrm>
              <a:off x="0" y="7865583"/>
              <a:ext cx="942160" cy="942160"/>
            </a:xfrm>
            <a:custGeom>
              <a:rect b="b" l="l" r="r" t="t"/>
              <a:pathLst>
                <a:path extrusionOk="0" h="942160" w="942160">
                  <a:moveTo>
                    <a:pt x="0" y="0"/>
                  </a:moveTo>
                  <a:lnTo>
                    <a:pt x="942160" y="0"/>
                  </a:lnTo>
                  <a:lnTo>
                    <a:pt x="942160" y="942160"/>
                  </a:lnTo>
                  <a:lnTo>
                    <a:pt x="0" y="942160"/>
                  </a:lnTo>
                  <a:lnTo>
                    <a:pt x="0" y="0"/>
                  </a:lnTo>
                  <a:close/>
                </a:path>
              </a:pathLst>
            </a:custGeom>
            <a:blipFill rotWithShape="1">
              <a:blip r:embed="rId13">
                <a:alphaModFix/>
              </a:blip>
              <a:stretch>
                <a:fillRect b="0" l="0" r="0" t="0"/>
              </a:stretch>
            </a:blipFill>
            <a:ln>
              <a:noFill/>
            </a:ln>
          </p:spPr>
        </p:sp>
        <p:sp>
          <p:nvSpPr>
            <p:cNvPr id="447" name="Google Shape;447;p30"/>
            <p:cNvSpPr/>
            <p:nvPr/>
          </p:nvSpPr>
          <p:spPr>
            <a:xfrm>
              <a:off x="0" y="9933092"/>
              <a:ext cx="942160" cy="942160"/>
            </a:xfrm>
            <a:custGeom>
              <a:rect b="b" l="l" r="r" t="t"/>
              <a:pathLst>
                <a:path extrusionOk="0" h="942160" w="942160">
                  <a:moveTo>
                    <a:pt x="0" y="0"/>
                  </a:moveTo>
                  <a:lnTo>
                    <a:pt x="942160" y="0"/>
                  </a:lnTo>
                  <a:lnTo>
                    <a:pt x="942160" y="942161"/>
                  </a:lnTo>
                  <a:lnTo>
                    <a:pt x="0" y="942161"/>
                  </a:lnTo>
                  <a:lnTo>
                    <a:pt x="0" y="0"/>
                  </a:lnTo>
                  <a:close/>
                </a:path>
              </a:pathLst>
            </a:custGeom>
            <a:blipFill rotWithShape="1">
              <a:blip r:embed="rId14">
                <a:alphaModFix/>
              </a:blip>
              <a:stretch>
                <a:fillRect b="0" l="0" r="0" t="0"/>
              </a:stretch>
            </a:blipFill>
            <a:ln>
              <a:noFill/>
            </a:ln>
          </p:spPr>
        </p:sp>
        <p:sp>
          <p:nvSpPr>
            <p:cNvPr id="448" name="Google Shape;448;p30"/>
            <p:cNvSpPr/>
            <p:nvPr/>
          </p:nvSpPr>
          <p:spPr>
            <a:xfrm>
              <a:off x="0" y="0"/>
              <a:ext cx="942160" cy="942160"/>
            </a:xfrm>
            <a:custGeom>
              <a:rect b="b" l="l" r="r" t="t"/>
              <a:pathLst>
                <a:path extrusionOk="0" h="942160" w="942160">
                  <a:moveTo>
                    <a:pt x="0" y="0"/>
                  </a:moveTo>
                  <a:lnTo>
                    <a:pt x="942160" y="0"/>
                  </a:lnTo>
                  <a:lnTo>
                    <a:pt x="942160" y="942160"/>
                  </a:lnTo>
                  <a:lnTo>
                    <a:pt x="0" y="942160"/>
                  </a:lnTo>
                  <a:lnTo>
                    <a:pt x="0" y="0"/>
                  </a:lnTo>
                  <a:close/>
                </a:path>
              </a:pathLst>
            </a:custGeom>
            <a:blipFill rotWithShape="1">
              <a:blip r:embed="rId15">
                <a:alphaModFix/>
              </a:blip>
              <a:stretch>
                <a:fillRect b="0" l="0" r="0" t="0"/>
              </a:stretch>
            </a:blipFill>
            <a:ln>
              <a:noFill/>
            </a:ln>
          </p:spPr>
        </p:sp>
      </p:grpSp>
      <p:grpSp>
        <p:nvGrpSpPr>
          <p:cNvPr id="449" name="Google Shape;449;p30"/>
          <p:cNvGrpSpPr/>
          <p:nvPr/>
        </p:nvGrpSpPr>
        <p:grpSpPr>
          <a:xfrm>
            <a:off x="13768927" y="1028700"/>
            <a:ext cx="706620" cy="8156438"/>
            <a:chOff x="0" y="0"/>
            <a:chExt cx="942160" cy="10875252"/>
          </a:xfrm>
        </p:grpSpPr>
        <p:sp>
          <p:nvSpPr>
            <p:cNvPr id="450" name="Google Shape;450;p30"/>
            <p:cNvSpPr/>
            <p:nvPr/>
          </p:nvSpPr>
          <p:spPr>
            <a:xfrm>
              <a:off x="0" y="4567286"/>
              <a:ext cx="942160" cy="942160"/>
            </a:xfrm>
            <a:custGeom>
              <a:rect b="b" l="l" r="r" t="t"/>
              <a:pathLst>
                <a:path extrusionOk="0" h="942160" w="942160">
                  <a:moveTo>
                    <a:pt x="0" y="0"/>
                  </a:moveTo>
                  <a:lnTo>
                    <a:pt x="942160" y="0"/>
                  </a:lnTo>
                  <a:lnTo>
                    <a:pt x="942160" y="942161"/>
                  </a:lnTo>
                  <a:lnTo>
                    <a:pt x="0" y="942161"/>
                  </a:lnTo>
                  <a:lnTo>
                    <a:pt x="0" y="0"/>
                  </a:lnTo>
                  <a:close/>
                </a:path>
              </a:pathLst>
            </a:custGeom>
            <a:blipFill rotWithShape="1">
              <a:blip r:embed="rId16">
                <a:alphaModFix/>
              </a:blip>
              <a:stretch>
                <a:fillRect b="0" l="0" r="0" t="0"/>
              </a:stretch>
            </a:blipFill>
            <a:ln>
              <a:noFill/>
            </a:ln>
          </p:spPr>
        </p:sp>
        <p:sp>
          <p:nvSpPr>
            <p:cNvPr id="451" name="Google Shape;451;p30"/>
            <p:cNvSpPr/>
            <p:nvPr/>
          </p:nvSpPr>
          <p:spPr>
            <a:xfrm>
              <a:off x="0" y="2954118"/>
              <a:ext cx="942160" cy="942160"/>
            </a:xfrm>
            <a:custGeom>
              <a:rect b="b" l="l" r="r" t="t"/>
              <a:pathLst>
                <a:path extrusionOk="0" h="942160" w="942160">
                  <a:moveTo>
                    <a:pt x="0" y="0"/>
                  </a:moveTo>
                  <a:lnTo>
                    <a:pt x="942160" y="0"/>
                  </a:lnTo>
                  <a:lnTo>
                    <a:pt x="942160" y="942160"/>
                  </a:lnTo>
                  <a:lnTo>
                    <a:pt x="0" y="942160"/>
                  </a:lnTo>
                  <a:lnTo>
                    <a:pt x="0" y="0"/>
                  </a:lnTo>
                  <a:close/>
                </a:path>
              </a:pathLst>
            </a:custGeom>
            <a:blipFill rotWithShape="1">
              <a:blip r:embed="rId17">
                <a:alphaModFix/>
              </a:blip>
              <a:stretch>
                <a:fillRect b="0" l="0" r="0" t="0"/>
              </a:stretch>
            </a:blipFill>
            <a:ln>
              <a:noFill/>
            </a:ln>
          </p:spPr>
        </p:sp>
        <p:sp>
          <p:nvSpPr>
            <p:cNvPr id="452" name="Google Shape;452;p30"/>
            <p:cNvSpPr/>
            <p:nvPr/>
          </p:nvSpPr>
          <p:spPr>
            <a:xfrm>
              <a:off x="0" y="7865583"/>
              <a:ext cx="942160" cy="942160"/>
            </a:xfrm>
            <a:custGeom>
              <a:rect b="b" l="l" r="r" t="t"/>
              <a:pathLst>
                <a:path extrusionOk="0" h="942160" w="942160">
                  <a:moveTo>
                    <a:pt x="0" y="0"/>
                  </a:moveTo>
                  <a:lnTo>
                    <a:pt x="942160" y="0"/>
                  </a:lnTo>
                  <a:lnTo>
                    <a:pt x="942160" y="942160"/>
                  </a:lnTo>
                  <a:lnTo>
                    <a:pt x="0" y="942160"/>
                  </a:lnTo>
                  <a:lnTo>
                    <a:pt x="0" y="0"/>
                  </a:lnTo>
                  <a:close/>
                </a:path>
              </a:pathLst>
            </a:custGeom>
            <a:blipFill rotWithShape="1">
              <a:blip r:embed="rId18">
                <a:alphaModFix/>
              </a:blip>
              <a:stretch>
                <a:fillRect b="0" l="0" r="0" t="0"/>
              </a:stretch>
            </a:blipFill>
            <a:ln>
              <a:noFill/>
            </a:ln>
          </p:spPr>
        </p:sp>
        <p:sp>
          <p:nvSpPr>
            <p:cNvPr id="453" name="Google Shape;453;p30"/>
            <p:cNvSpPr/>
            <p:nvPr/>
          </p:nvSpPr>
          <p:spPr>
            <a:xfrm>
              <a:off x="0" y="1355864"/>
              <a:ext cx="942160" cy="942160"/>
            </a:xfrm>
            <a:custGeom>
              <a:rect b="b" l="l" r="r" t="t"/>
              <a:pathLst>
                <a:path extrusionOk="0" h="942160" w="942160">
                  <a:moveTo>
                    <a:pt x="0" y="0"/>
                  </a:moveTo>
                  <a:lnTo>
                    <a:pt x="942160" y="0"/>
                  </a:lnTo>
                  <a:lnTo>
                    <a:pt x="942160" y="942160"/>
                  </a:lnTo>
                  <a:lnTo>
                    <a:pt x="0" y="942160"/>
                  </a:lnTo>
                  <a:lnTo>
                    <a:pt x="0" y="0"/>
                  </a:lnTo>
                  <a:close/>
                </a:path>
              </a:pathLst>
            </a:custGeom>
            <a:blipFill rotWithShape="1">
              <a:blip r:embed="rId19">
                <a:alphaModFix/>
              </a:blip>
              <a:stretch>
                <a:fillRect b="0" l="0" r="0" t="0"/>
              </a:stretch>
            </a:blipFill>
            <a:ln>
              <a:noFill/>
            </a:ln>
          </p:spPr>
        </p:sp>
        <p:sp>
          <p:nvSpPr>
            <p:cNvPr id="454" name="Google Shape;454;p30"/>
            <p:cNvSpPr/>
            <p:nvPr/>
          </p:nvSpPr>
          <p:spPr>
            <a:xfrm>
              <a:off x="0" y="9933092"/>
              <a:ext cx="942160" cy="942160"/>
            </a:xfrm>
            <a:custGeom>
              <a:rect b="b" l="l" r="r" t="t"/>
              <a:pathLst>
                <a:path extrusionOk="0" h="942160" w="942160">
                  <a:moveTo>
                    <a:pt x="0" y="0"/>
                  </a:moveTo>
                  <a:lnTo>
                    <a:pt x="942160" y="0"/>
                  </a:lnTo>
                  <a:lnTo>
                    <a:pt x="942160" y="942161"/>
                  </a:lnTo>
                  <a:lnTo>
                    <a:pt x="0" y="942161"/>
                  </a:lnTo>
                  <a:lnTo>
                    <a:pt x="0" y="0"/>
                  </a:lnTo>
                  <a:close/>
                </a:path>
              </a:pathLst>
            </a:custGeom>
            <a:blipFill rotWithShape="1">
              <a:blip r:embed="rId20">
                <a:alphaModFix/>
              </a:blip>
              <a:stretch>
                <a:fillRect b="0" l="0" r="0" t="0"/>
              </a:stretch>
            </a:blipFill>
            <a:ln>
              <a:noFill/>
            </a:ln>
          </p:spPr>
        </p:sp>
        <p:sp>
          <p:nvSpPr>
            <p:cNvPr id="455" name="Google Shape;455;p30"/>
            <p:cNvSpPr/>
            <p:nvPr/>
          </p:nvSpPr>
          <p:spPr>
            <a:xfrm>
              <a:off x="0" y="5981262"/>
              <a:ext cx="942160" cy="942160"/>
            </a:xfrm>
            <a:custGeom>
              <a:rect b="b" l="l" r="r" t="t"/>
              <a:pathLst>
                <a:path extrusionOk="0" h="942160" w="942160">
                  <a:moveTo>
                    <a:pt x="0" y="0"/>
                  </a:moveTo>
                  <a:lnTo>
                    <a:pt x="942160" y="0"/>
                  </a:lnTo>
                  <a:lnTo>
                    <a:pt x="942160" y="942160"/>
                  </a:lnTo>
                  <a:lnTo>
                    <a:pt x="0" y="942160"/>
                  </a:lnTo>
                  <a:lnTo>
                    <a:pt x="0" y="0"/>
                  </a:lnTo>
                  <a:close/>
                </a:path>
              </a:pathLst>
            </a:custGeom>
            <a:blipFill rotWithShape="1">
              <a:blip r:embed="rId21">
                <a:alphaModFix/>
              </a:blip>
              <a:stretch>
                <a:fillRect b="0" l="0" r="0" t="0"/>
              </a:stretch>
            </a:blipFill>
            <a:ln>
              <a:noFill/>
            </a:ln>
          </p:spPr>
        </p:sp>
        <p:sp>
          <p:nvSpPr>
            <p:cNvPr id="456" name="Google Shape;456;p30"/>
            <p:cNvSpPr/>
            <p:nvPr/>
          </p:nvSpPr>
          <p:spPr>
            <a:xfrm>
              <a:off x="0" y="0"/>
              <a:ext cx="942160" cy="942160"/>
            </a:xfrm>
            <a:custGeom>
              <a:rect b="b" l="l" r="r" t="t"/>
              <a:pathLst>
                <a:path extrusionOk="0" h="942160" w="942160">
                  <a:moveTo>
                    <a:pt x="0" y="0"/>
                  </a:moveTo>
                  <a:lnTo>
                    <a:pt x="942160" y="0"/>
                  </a:lnTo>
                  <a:lnTo>
                    <a:pt x="942160" y="942160"/>
                  </a:lnTo>
                  <a:lnTo>
                    <a:pt x="0" y="942160"/>
                  </a:lnTo>
                  <a:lnTo>
                    <a:pt x="0" y="0"/>
                  </a:lnTo>
                  <a:close/>
                </a:path>
              </a:pathLst>
            </a:custGeom>
            <a:blipFill rotWithShape="1">
              <a:blip r:embed="rId22">
                <a:alphaModFix/>
              </a:blip>
              <a:stretch>
                <a:fillRect b="0" l="0" r="0" t="0"/>
              </a:stretch>
            </a:blipFill>
            <a:ln>
              <a:noFill/>
            </a:ln>
          </p:spPr>
        </p:sp>
      </p:grpSp>
      <p:grpSp>
        <p:nvGrpSpPr>
          <p:cNvPr id="457" name="Google Shape;457;p30"/>
          <p:cNvGrpSpPr/>
          <p:nvPr/>
        </p:nvGrpSpPr>
        <p:grpSpPr>
          <a:xfrm>
            <a:off x="16523525" y="1028700"/>
            <a:ext cx="706620" cy="8156438"/>
            <a:chOff x="0" y="0"/>
            <a:chExt cx="942160" cy="10875252"/>
          </a:xfrm>
        </p:grpSpPr>
        <p:sp>
          <p:nvSpPr>
            <p:cNvPr id="458" name="Google Shape;458;p30"/>
            <p:cNvSpPr/>
            <p:nvPr/>
          </p:nvSpPr>
          <p:spPr>
            <a:xfrm>
              <a:off x="0" y="7865583"/>
              <a:ext cx="942160" cy="942160"/>
            </a:xfrm>
            <a:custGeom>
              <a:rect b="b" l="l" r="r" t="t"/>
              <a:pathLst>
                <a:path extrusionOk="0" h="942160" w="942160">
                  <a:moveTo>
                    <a:pt x="0" y="0"/>
                  </a:moveTo>
                  <a:lnTo>
                    <a:pt x="942160" y="0"/>
                  </a:lnTo>
                  <a:lnTo>
                    <a:pt x="942160" y="942160"/>
                  </a:lnTo>
                  <a:lnTo>
                    <a:pt x="0" y="942160"/>
                  </a:lnTo>
                  <a:lnTo>
                    <a:pt x="0" y="0"/>
                  </a:lnTo>
                  <a:close/>
                </a:path>
              </a:pathLst>
            </a:custGeom>
            <a:blipFill rotWithShape="1">
              <a:blip r:embed="rId23">
                <a:alphaModFix/>
              </a:blip>
              <a:stretch>
                <a:fillRect b="0" l="0" r="0" t="0"/>
              </a:stretch>
            </a:blipFill>
            <a:ln>
              <a:noFill/>
            </a:ln>
          </p:spPr>
        </p:sp>
        <p:sp>
          <p:nvSpPr>
            <p:cNvPr id="459" name="Google Shape;459;p30"/>
            <p:cNvSpPr/>
            <p:nvPr/>
          </p:nvSpPr>
          <p:spPr>
            <a:xfrm>
              <a:off x="0" y="5981262"/>
              <a:ext cx="942160" cy="942160"/>
            </a:xfrm>
            <a:custGeom>
              <a:rect b="b" l="l" r="r" t="t"/>
              <a:pathLst>
                <a:path extrusionOk="0" h="942160" w="942160">
                  <a:moveTo>
                    <a:pt x="0" y="0"/>
                  </a:moveTo>
                  <a:lnTo>
                    <a:pt x="942160" y="0"/>
                  </a:lnTo>
                  <a:lnTo>
                    <a:pt x="942160" y="942160"/>
                  </a:lnTo>
                  <a:lnTo>
                    <a:pt x="0" y="942160"/>
                  </a:lnTo>
                  <a:lnTo>
                    <a:pt x="0" y="0"/>
                  </a:lnTo>
                  <a:close/>
                </a:path>
              </a:pathLst>
            </a:custGeom>
            <a:blipFill rotWithShape="1">
              <a:blip r:embed="rId24">
                <a:alphaModFix/>
              </a:blip>
              <a:stretch>
                <a:fillRect b="0" l="0" r="0" t="0"/>
              </a:stretch>
            </a:blipFill>
            <a:ln>
              <a:noFill/>
            </a:ln>
          </p:spPr>
        </p:sp>
        <p:sp>
          <p:nvSpPr>
            <p:cNvPr id="460" name="Google Shape;460;p30"/>
            <p:cNvSpPr/>
            <p:nvPr/>
          </p:nvSpPr>
          <p:spPr>
            <a:xfrm>
              <a:off x="0" y="9933092"/>
              <a:ext cx="942160" cy="942160"/>
            </a:xfrm>
            <a:custGeom>
              <a:rect b="b" l="l" r="r" t="t"/>
              <a:pathLst>
                <a:path extrusionOk="0" h="942160" w="942160">
                  <a:moveTo>
                    <a:pt x="0" y="0"/>
                  </a:moveTo>
                  <a:lnTo>
                    <a:pt x="942160" y="0"/>
                  </a:lnTo>
                  <a:lnTo>
                    <a:pt x="942160" y="942161"/>
                  </a:lnTo>
                  <a:lnTo>
                    <a:pt x="0" y="942161"/>
                  </a:lnTo>
                  <a:lnTo>
                    <a:pt x="0" y="0"/>
                  </a:lnTo>
                  <a:close/>
                </a:path>
              </a:pathLst>
            </a:custGeom>
            <a:blipFill rotWithShape="1">
              <a:blip r:embed="rId25">
                <a:alphaModFix/>
              </a:blip>
              <a:stretch>
                <a:fillRect b="0" l="0" r="0" t="0"/>
              </a:stretch>
            </a:blipFill>
            <a:ln>
              <a:noFill/>
            </a:ln>
          </p:spPr>
        </p:sp>
        <p:sp>
          <p:nvSpPr>
            <p:cNvPr id="461" name="Google Shape;461;p30"/>
            <p:cNvSpPr/>
            <p:nvPr/>
          </p:nvSpPr>
          <p:spPr>
            <a:xfrm>
              <a:off x="0" y="2954118"/>
              <a:ext cx="942160" cy="942160"/>
            </a:xfrm>
            <a:custGeom>
              <a:rect b="b" l="l" r="r" t="t"/>
              <a:pathLst>
                <a:path extrusionOk="0" h="942160" w="942160">
                  <a:moveTo>
                    <a:pt x="0" y="0"/>
                  </a:moveTo>
                  <a:lnTo>
                    <a:pt x="942160" y="0"/>
                  </a:lnTo>
                  <a:lnTo>
                    <a:pt x="942160" y="942160"/>
                  </a:lnTo>
                  <a:lnTo>
                    <a:pt x="0" y="942160"/>
                  </a:lnTo>
                  <a:lnTo>
                    <a:pt x="0" y="0"/>
                  </a:lnTo>
                  <a:close/>
                </a:path>
              </a:pathLst>
            </a:custGeom>
            <a:blipFill rotWithShape="1">
              <a:blip r:embed="rId26">
                <a:alphaModFix/>
              </a:blip>
              <a:stretch>
                <a:fillRect b="0" l="0" r="0" t="0"/>
              </a:stretch>
            </a:blipFill>
            <a:ln>
              <a:noFill/>
            </a:ln>
          </p:spPr>
        </p:sp>
        <p:sp>
          <p:nvSpPr>
            <p:cNvPr id="462" name="Google Shape;462;p30"/>
            <p:cNvSpPr/>
            <p:nvPr/>
          </p:nvSpPr>
          <p:spPr>
            <a:xfrm>
              <a:off x="0" y="1355864"/>
              <a:ext cx="942160" cy="942160"/>
            </a:xfrm>
            <a:custGeom>
              <a:rect b="b" l="l" r="r" t="t"/>
              <a:pathLst>
                <a:path extrusionOk="0" h="942160" w="942160">
                  <a:moveTo>
                    <a:pt x="0" y="0"/>
                  </a:moveTo>
                  <a:lnTo>
                    <a:pt x="942160" y="0"/>
                  </a:lnTo>
                  <a:lnTo>
                    <a:pt x="942160" y="942160"/>
                  </a:lnTo>
                  <a:lnTo>
                    <a:pt x="0" y="942160"/>
                  </a:lnTo>
                  <a:lnTo>
                    <a:pt x="0" y="0"/>
                  </a:lnTo>
                  <a:close/>
                </a:path>
              </a:pathLst>
            </a:custGeom>
            <a:blipFill rotWithShape="1">
              <a:blip r:embed="rId27">
                <a:alphaModFix/>
              </a:blip>
              <a:stretch>
                <a:fillRect b="0" l="0" r="0" t="0"/>
              </a:stretch>
            </a:blipFill>
            <a:ln>
              <a:noFill/>
            </a:ln>
          </p:spPr>
        </p:sp>
        <p:sp>
          <p:nvSpPr>
            <p:cNvPr id="463" name="Google Shape;463;p30"/>
            <p:cNvSpPr/>
            <p:nvPr/>
          </p:nvSpPr>
          <p:spPr>
            <a:xfrm>
              <a:off x="0" y="4567286"/>
              <a:ext cx="942160" cy="942160"/>
            </a:xfrm>
            <a:custGeom>
              <a:rect b="b" l="l" r="r" t="t"/>
              <a:pathLst>
                <a:path extrusionOk="0" h="942160" w="942160">
                  <a:moveTo>
                    <a:pt x="0" y="0"/>
                  </a:moveTo>
                  <a:lnTo>
                    <a:pt x="942160" y="0"/>
                  </a:lnTo>
                  <a:lnTo>
                    <a:pt x="942160" y="942161"/>
                  </a:lnTo>
                  <a:lnTo>
                    <a:pt x="0" y="942161"/>
                  </a:lnTo>
                  <a:lnTo>
                    <a:pt x="0" y="0"/>
                  </a:lnTo>
                  <a:close/>
                </a:path>
              </a:pathLst>
            </a:custGeom>
            <a:blipFill rotWithShape="1">
              <a:blip r:embed="rId28">
                <a:alphaModFix/>
              </a:blip>
              <a:stretch>
                <a:fillRect b="0" l="0" r="0" t="0"/>
              </a:stretch>
            </a:blipFill>
            <a:ln>
              <a:noFill/>
            </a:ln>
          </p:spPr>
        </p:sp>
        <p:sp>
          <p:nvSpPr>
            <p:cNvPr id="464" name="Google Shape;464;p30"/>
            <p:cNvSpPr/>
            <p:nvPr/>
          </p:nvSpPr>
          <p:spPr>
            <a:xfrm>
              <a:off x="0" y="0"/>
              <a:ext cx="942160" cy="942160"/>
            </a:xfrm>
            <a:custGeom>
              <a:rect b="b" l="l" r="r" t="t"/>
              <a:pathLst>
                <a:path extrusionOk="0" h="942160" w="942160">
                  <a:moveTo>
                    <a:pt x="0" y="0"/>
                  </a:moveTo>
                  <a:lnTo>
                    <a:pt x="942160" y="0"/>
                  </a:lnTo>
                  <a:lnTo>
                    <a:pt x="942160" y="942160"/>
                  </a:lnTo>
                  <a:lnTo>
                    <a:pt x="0" y="942160"/>
                  </a:lnTo>
                  <a:lnTo>
                    <a:pt x="0" y="0"/>
                  </a:lnTo>
                  <a:close/>
                </a:path>
              </a:pathLst>
            </a:custGeom>
            <a:blipFill rotWithShape="1">
              <a:blip r:embed="rId29">
                <a:alphaModFix/>
              </a:blip>
              <a:stretch>
                <a:fillRect b="0" l="0" r="0" t="0"/>
              </a:stretch>
            </a:blipFill>
            <a:ln>
              <a:noFill/>
            </a:ln>
          </p:spPr>
        </p:sp>
      </p:grpSp>
      <p:grpSp>
        <p:nvGrpSpPr>
          <p:cNvPr id="465" name="Google Shape;465;p30"/>
          <p:cNvGrpSpPr/>
          <p:nvPr/>
        </p:nvGrpSpPr>
        <p:grpSpPr>
          <a:xfrm>
            <a:off x="15156230" y="1028700"/>
            <a:ext cx="706620" cy="8156438"/>
            <a:chOff x="0" y="0"/>
            <a:chExt cx="942160" cy="10875252"/>
          </a:xfrm>
        </p:grpSpPr>
        <p:sp>
          <p:nvSpPr>
            <p:cNvPr id="466" name="Google Shape;466;p30"/>
            <p:cNvSpPr/>
            <p:nvPr/>
          </p:nvSpPr>
          <p:spPr>
            <a:xfrm>
              <a:off x="0" y="4567286"/>
              <a:ext cx="942160" cy="942160"/>
            </a:xfrm>
            <a:custGeom>
              <a:rect b="b" l="l" r="r" t="t"/>
              <a:pathLst>
                <a:path extrusionOk="0" h="942160" w="942160">
                  <a:moveTo>
                    <a:pt x="0" y="0"/>
                  </a:moveTo>
                  <a:lnTo>
                    <a:pt x="942160" y="0"/>
                  </a:lnTo>
                  <a:lnTo>
                    <a:pt x="942160" y="942161"/>
                  </a:lnTo>
                  <a:lnTo>
                    <a:pt x="0" y="942161"/>
                  </a:lnTo>
                  <a:lnTo>
                    <a:pt x="0" y="0"/>
                  </a:lnTo>
                  <a:close/>
                </a:path>
              </a:pathLst>
            </a:custGeom>
            <a:blipFill rotWithShape="1">
              <a:blip r:embed="rId30">
                <a:alphaModFix/>
              </a:blip>
              <a:stretch>
                <a:fillRect b="0" l="0" r="0" t="0"/>
              </a:stretch>
            </a:blipFill>
            <a:ln>
              <a:noFill/>
            </a:ln>
          </p:spPr>
        </p:sp>
        <p:sp>
          <p:nvSpPr>
            <p:cNvPr id="467" name="Google Shape;467;p30"/>
            <p:cNvSpPr/>
            <p:nvPr/>
          </p:nvSpPr>
          <p:spPr>
            <a:xfrm>
              <a:off x="0" y="5981262"/>
              <a:ext cx="942160" cy="942160"/>
            </a:xfrm>
            <a:custGeom>
              <a:rect b="b" l="l" r="r" t="t"/>
              <a:pathLst>
                <a:path extrusionOk="0" h="942160" w="942160">
                  <a:moveTo>
                    <a:pt x="0" y="0"/>
                  </a:moveTo>
                  <a:lnTo>
                    <a:pt x="942160" y="0"/>
                  </a:lnTo>
                  <a:lnTo>
                    <a:pt x="942160" y="942160"/>
                  </a:lnTo>
                  <a:lnTo>
                    <a:pt x="0" y="942160"/>
                  </a:lnTo>
                  <a:lnTo>
                    <a:pt x="0" y="0"/>
                  </a:lnTo>
                  <a:close/>
                </a:path>
              </a:pathLst>
            </a:custGeom>
            <a:blipFill rotWithShape="1">
              <a:blip r:embed="rId31">
                <a:alphaModFix/>
              </a:blip>
              <a:stretch>
                <a:fillRect b="0" l="0" r="0" t="0"/>
              </a:stretch>
            </a:blipFill>
            <a:ln>
              <a:noFill/>
            </a:ln>
          </p:spPr>
        </p:sp>
        <p:sp>
          <p:nvSpPr>
            <p:cNvPr id="468" name="Google Shape;468;p30"/>
            <p:cNvSpPr/>
            <p:nvPr/>
          </p:nvSpPr>
          <p:spPr>
            <a:xfrm>
              <a:off x="0" y="9933092"/>
              <a:ext cx="942160" cy="942160"/>
            </a:xfrm>
            <a:custGeom>
              <a:rect b="b" l="l" r="r" t="t"/>
              <a:pathLst>
                <a:path extrusionOk="0" h="942160" w="942160">
                  <a:moveTo>
                    <a:pt x="0" y="0"/>
                  </a:moveTo>
                  <a:lnTo>
                    <a:pt x="942160" y="0"/>
                  </a:lnTo>
                  <a:lnTo>
                    <a:pt x="942160" y="942161"/>
                  </a:lnTo>
                  <a:lnTo>
                    <a:pt x="0" y="942161"/>
                  </a:lnTo>
                  <a:lnTo>
                    <a:pt x="0" y="0"/>
                  </a:lnTo>
                  <a:close/>
                </a:path>
              </a:pathLst>
            </a:custGeom>
            <a:blipFill rotWithShape="1">
              <a:blip r:embed="rId32">
                <a:alphaModFix/>
              </a:blip>
              <a:stretch>
                <a:fillRect b="0" l="0" r="0" t="0"/>
              </a:stretch>
            </a:blipFill>
            <a:ln>
              <a:noFill/>
            </a:ln>
          </p:spPr>
        </p:sp>
        <p:sp>
          <p:nvSpPr>
            <p:cNvPr id="469" name="Google Shape;469;p30"/>
            <p:cNvSpPr/>
            <p:nvPr/>
          </p:nvSpPr>
          <p:spPr>
            <a:xfrm>
              <a:off x="0" y="7865583"/>
              <a:ext cx="942160" cy="942160"/>
            </a:xfrm>
            <a:custGeom>
              <a:rect b="b" l="l" r="r" t="t"/>
              <a:pathLst>
                <a:path extrusionOk="0" h="942160" w="942160">
                  <a:moveTo>
                    <a:pt x="0" y="0"/>
                  </a:moveTo>
                  <a:lnTo>
                    <a:pt x="942160" y="0"/>
                  </a:lnTo>
                  <a:lnTo>
                    <a:pt x="942160" y="942160"/>
                  </a:lnTo>
                  <a:lnTo>
                    <a:pt x="0" y="942160"/>
                  </a:lnTo>
                  <a:lnTo>
                    <a:pt x="0" y="0"/>
                  </a:lnTo>
                  <a:close/>
                </a:path>
              </a:pathLst>
            </a:custGeom>
            <a:blipFill rotWithShape="1">
              <a:blip r:embed="rId33">
                <a:alphaModFix/>
              </a:blip>
              <a:stretch>
                <a:fillRect b="0" l="0" r="0" t="0"/>
              </a:stretch>
            </a:blipFill>
            <a:ln>
              <a:noFill/>
            </a:ln>
          </p:spPr>
        </p:sp>
        <p:sp>
          <p:nvSpPr>
            <p:cNvPr id="470" name="Google Shape;470;p30"/>
            <p:cNvSpPr/>
            <p:nvPr/>
          </p:nvSpPr>
          <p:spPr>
            <a:xfrm>
              <a:off x="0" y="1355864"/>
              <a:ext cx="942160" cy="942160"/>
            </a:xfrm>
            <a:custGeom>
              <a:rect b="b" l="l" r="r" t="t"/>
              <a:pathLst>
                <a:path extrusionOk="0" h="942160" w="942160">
                  <a:moveTo>
                    <a:pt x="0" y="0"/>
                  </a:moveTo>
                  <a:lnTo>
                    <a:pt x="942160" y="0"/>
                  </a:lnTo>
                  <a:lnTo>
                    <a:pt x="942160" y="942160"/>
                  </a:lnTo>
                  <a:lnTo>
                    <a:pt x="0" y="942160"/>
                  </a:lnTo>
                  <a:lnTo>
                    <a:pt x="0" y="0"/>
                  </a:lnTo>
                  <a:close/>
                </a:path>
              </a:pathLst>
            </a:custGeom>
            <a:blipFill rotWithShape="1">
              <a:blip r:embed="rId34">
                <a:alphaModFix/>
              </a:blip>
              <a:stretch>
                <a:fillRect b="0" l="0" r="0" t="0"/>
              </a:stretch>
            </a:blipFill>
            <a:ln>
              <a:noFill/>
            </a:ln>
          </p:spPr>
        </p:sp>
        <p:sp>
          <p:nvSpPr>
            <p:cNvPr id="471" name="Google Shape;471;p30"/>
            <p:cNvSpPr/>
            <p:nvPr/>
          </p:nvSpPr>
          <p:spPr>
            <a:xfrm>
              <a:off x="0" y="2954118"/>
              <a:ext cx="942160" cy="942160"/>
            </a:xfrm>
            <a:custGeom>
              <a:rect b="b" l="l" r="r" t="t"/>
              <a:pathLst>
                <a:path extrusionOk="0" h="942160" w="942160">
                  <a:moveTo>
                    <a:pt x="0" y="0"/>
                  </a:moveTo>
                  <a:lnTo>
                    <a:pt x="942160" y="0"/>
                  </a:lnTo>
                  <a:lnTo>
                    <a:pt x="942160" y="942160"/>
                  </a:lnTo>
                  <a:lnTo>
                    <a:pt x="0" y="942160"/>
                  </a:lnTo>
                  <a:lnTo>
                    <a:pt x="0" y="0"/>
                  </a:lnTo>
                  <a:close/>
                </a:path>
              </a:pathLst>
            </a:custGeom>
            <a:blipFill rotWithShape="1">
              <a:blip r:embed="rId35">
                <a:alphaModFix/>
              </a:blip>
              <a:stretch>
                <a:fillRect b="0" l="0" r="0" t="0"/>
              </a:stretch>
            </a:blipFill>
            <a:ln>
              <a:noFill/>
            </a:ln>
          </p:spPr>
        </p:sp>
        <p:sp>
          <p:nvSpPr>
            <p:cNvPr id="472" name="Google Shape;472;p30"/>
            <p:cNvSpPr/>
            <p:nvPr/>
          </p:nvSpPr>
          <p:spPr>
            <a:xfrm>
              <a:off x="0" y="0"/>
              <a:ext cx="942160" cy="942160"/>
            </a:xfrm>
            <a:custGeom>
              <a:rect b="b" l="l" r="r" t="t"/>
              <a:pathLst>
                <a:path extrusionOk="0" h="942160" w="942160">
                  <a:moveTo>
                    <a:pt x="0" y="0"/>
                  </a:moveTo>
                  <a:lnTo>
                    <a:pt x="942160" y="0"/>
                  </a:lnTo>
                  <a:lnTo>
                    <a:pt x="942160" y="942160"/>
                  </a:lnTo>
                  <a:lnTo>
                    <a:pt x="0" y="942160"/>
                  </a:lnTo>
                  <a:lnTo>
                    <a:pt x="0" y="0"/>
                  </a:lnTo>
                  <a:close/>
                </a:path>
              </a:pathLst>
            </a:custGeom>
            <a:blipFill rotWithShape="1">
              <a:blip r:embed="rId36">
                <a:alphaModFix/>
              </a:blip>
              <a:stretch>
                <a:fillRect b="0" l="0" r="0" t="0"/>
              </a:stretch>
            </a:blipFill>
            <a:ln>
              <a:noFill/>
            </a:ln>
          </p:spPr>
        </p:sp>
      </p:grpSp>
      <p:grpSp>
        <p:nvGrpSpPr>
          <p:cNvPr id="473" name="Google Shape;473;p30"/>
          <p:cNvGrpSpPr/>
          <p:nvPr/>
        </p:nvGrpSpPr>
        <p:grpSpPr>
          <a:xfrm>
            <a:off x="10946222" y="1028700"/>
            <a:ext cx="706620" cy="8156438"/>
            <a:chOff x="0" y="0"/>
            <a:chExt cx="942160" cy="10875252"/>
          </a:xfrm>
        </p:grpSpPr>
        <p:sp>
          <p:nvSpPr>
            <p:cNvPr id="474" name="Google Shape;474;p30"/>
            <p:cNvSpPr/>
            <p:nvPr/>
          </p:nvSpPr>
          <p:spPr>
            <a:xfrm>
              <a:off x="0" y="5981262"/>
              <a:ext cx="942160" cy="942160"/>
            </a:xfrm>
            <a:custGeom>
              <a:rect b="b" l="l" r="r" t="t"/>
              <a:pathLst>
                <a:path extrusionOk="0" h="942160" w="942160">
                  <a:moveTo>
                    <a:pt x="0" y="0"/>
                  </a:moveTo>
                  <a:lnTo>
                    <a:pt x="942160" y="0"/>
                  </a:lnTo>
                  <a:lnTo>
                    <a:pt x="942160" y="942160"/>
                  </a:lnTo>
                  <a:lnTo>
                    <a:pt x="0" y="942160"/>
                  </a:lnTo>
                  <a:lnTo>
                    <a:pt x="0" y="0"/>
                  </a:lnTo>
                  <a:close/>
                </a:path>
              </a:pathLst>
            </a:custGeom>
            <a:blipFill rotWithShape="1">
              <a:blip r:embed="rId37">
                <a:alphaModFix/>
              </a:blip>
              <a:stretch>
                <a:fillRect b="0" l="0" r="0" t="0"/>
              </a:stretch>
            </a:blipFill>
            <a:ln>
              <a:noFill/>
            </a:ln>
          </p:spPr>
        </p:sp>
        <p:sp>
          <p:nvSpPr>
            <p:cNvPr id="475" name="Google Shape;475;p30"/>
            <p:cNvSpPr/>
            <p:nvPr/>
          </p:nvSpPr>
          <p:spPr>
            <a:xfrm>
              <a:off x="0" y="2954118"/>
              <a:ext cx="942160" cy="942160"/>
            </a:xfrm>
            <a:custGeom>
              <a:rect b="b" l="l" r="r" t="t"/>
              <a:pathLst>
                <a:path extrusionOk="0" h="942160" w="942160">
                  <a:moveTo>
                    <a:pt x="0" y="0"/>
                  </a:moveTo>
                  <a:lnTo>
                    <a:pt x="942160" y="0"/>
                  </a:lnTo>
                  <a:lnTo>
                    <a:pt x="942160" y="942160"/>
                  </a:lnTo>
                  <a:lnTo>
                    <a:pt x="0" y="942160"/>
                  </a:lnTo>
                  <a:lnTo>
                    <a:pt x="0" y="0"/>
                  </a:lnTo>
                  <a:close/>
                </a:path>
              </a:pathLst>
            </a:custGeom>
            <a:blipFill rotWithShape="1">
              <a:blip r:embed="rId38">
                <a:alphaModFix/>
              </a:blip>
              <a:stretch>
                <a:fillRect b="0" l="0" r="0" t="0"/>
              </a:stretch>
            </a:blipFill>
            <a:ln>
              <a:noFill/>
            </a:ln>
          </p:spPr>
        </p:sp>
        <p:sp>
          <p:nvSpPr>
            <p:cNvPr id="476" name="Google Shape;476;p30"/>
            <p:cNvSpPr/>
            <p:nvPr/>
          </p:nvSpPr>
          <p:spPr>
            <a:xfrm>
              <a:off x="0" y="7865583"/>
              <a:ext cx="942160" cy="942160"/>
            </a:xfrm>
            <a:custGeom>
              <a:rect b="b" l="l" r="r" t="t"/>
              <a:pathLst>
                <a:path extrusionOk="0" h="942160" w="942160">
                  <a:moveTo>
                    <a:pt x="0" y="0"/>
                  </a:moveTo>
                  <a:lnTo>
                    <a:pt x="942160" y="0"/>
                  </a:lnTo>
                  <a:lnTo>
                    <a:pt x="942160" y="942160"/>
                  </a:lnTo>
                  <a:lnTo>
                    <a:pt x="0" y="942160"/>
                  </a:lnTo>
                  <a:lnTo>
                    <a:pt x="0" y="0"/>
                  </a:lnTo>
                  <a:close/>
                </a:path>
              </a:pathLst>
            </a:custGeom>
            <a:blipFill rotWithShape="1">
              <a:blip r:embed="rId39">
                <a:alphaModFix/>
              </a:blip>
              <a:stretch>
                <a:fillRect b="0" l="0" r="0" t="0"/>
              </a:stretch>
            </a:blipFill>
            <a:ln>
              <a:noFill/>
            </a:ln>
          </p:spPr>
        </p:sp>
        <p:sp>
          <p:nvSpPr>
            <p:cNvPr id="477" name="Google Shape;477;p30"/>
            <p:cNvSpPr/>
            <p:nvPr/>
          </p:nvSpPr>
          <p:spPr>
            <a:xfrm>
              <a:off x="0" y="4567286"/>
              <a:ext cx="942160" cy="942160"/>
            </a:xfrm>
            <a:custGeom>
              <a:rect b="b" l="l" r="r" t="t"/>
              <a:pathLst>
                <a:path extrusionOk="0" h="942160" w="942160">
                  <a:moveTo>
                    <a:pt x="0" y="0"/>
                  </a:moveTo>
                  <a:lnTo>
                    <a:pt x="942160" y="0"/>
                  </a:lnTo>
                  <a:lnTo>
                    <a:pt x="942160" y="942161"/>
                  </a:lnTo>
                  <a:lnTo>
                    <a:pt x="0" y="942161"/>
                  </a:lnTo>
                  <a:lnTo>
                    <a:pt x="0" y="0"/>
                  </a:lnTo>
                  <a:close/>
                </a:path>
              </a:pathLst>
            </a:custGeom>
            <a:blipFill rotWithShape="1">
              <a:blip r:embed="rId40">
                <a:alphaModFix/>
              </a:blip>
              <a:stretch>
                <a:fillRect b="0" l="0" r="0" t="0"/>
              </a:stretch>
            </a:blipFill>
            <a:ln>
              <a:noFill/>
            </a:ln>
          </p:spPr>
        </p:sp>
        <p:sp>
          <p:nvSpPr>
            <p:cNvPr id="478" name="Google Shape;478;p30"/>
            <p:cNvSpPr/>
            <p:nvPr/>
          </p:nvSpPr>
          <p:spPr>
            <a:xfrm>
              <a:off x="0" y="9933092"/>
              <a:ext cx="942160" cy="942160"/>
            </a:xfrm>
            <a:custGeom>
              <a:rect b="b" l="l" r="r" t="t"/>
              <a:pathLst>
                <a:path extrusionOk="0" h="942160" w="942160">
                  <a:moveTo>
                    <a:pt x="0" y="0"/>
                  </a:moveTo>
                  <a:lnTo>
                    <a:pt x="942160" y="0"/>
                  </a:lnTo>
                  <a:lnTo>
                    <a:pt x="942160" y="942161"/>
                  </a:lnTo>
                  <a:lnTo>
                    <a:pt x="0" y="942161"/>
                  </a:lnTo>
                  <a:lnTo>
                    <a:pt x="0" y="0"/>
                  </a:lnTo>
                  <a:close/>
                </a:path>
              </a:pathLst>
            </a:custGeom>
            <a:blipFill rotWithShape="1">
              <a:blip r:embed="rId41">
                <a:alphaModFix/>
              </a:blip>
              <a:stretch>
                <a:fillRect b="0" l="0" r="0" t="0"/>
              </a:stretch>
            </a:blipFill>
            <a:ln>
              <a:noFill/>
            </a:ln>
          </p:spPr>
        </p:sp>
        <p:sp>
          <p:nvSpPr>
            <p:cNvPr id="479" name="Google Shape;479;p30"/>
            <p:cNvSpPr/>
            <p:nvPr/>
          </p:nvSpPr>
          <p:spPr>
            <a:xfrm>
              <a:off x="0" y="1355864"/>
              <a:ext cx="942160" cy="942160"/>
            </a:xfrm>
            <a:custGeom>
              <a:rect b="b" l="l" r="r" t="t"/>
              <a:pathLst>
                <a:path extrusionOk="0" h="942160" w="942160">
                  <a:moveTo>
                    <a:pt x="0" y="0"/>
                  </a:moveTo>
                  <a:lnTo>
                    <a:pt x="942160" y="0"/>
                  </a:lnTo>
                  <a:lnTo>
                    <a:pt x="942160" y="942160"/>
                  </a:lnTo>
                  <a:lnTo>
                    <a:pt x="0" y="942160"/>
                  </a:lnTo>
                  <a:lnTo>
                    <a:pt x="0" y="0"/>
                  </a:lnTo>
                  <a:close/>
                </a:path>
              </a:pathLst>
            </a:custGeom>
            <a:blipFill rotWithShape="1">
              <a:blip r:embed="rId42">
                <a:alphaModFix/>
              </a:blip>
              <a:stretch>
                <a:fillRect b="0" l="0" r="0" t="0"/>
              </a:stretch>
            </a:blipFill>
            <a:ln>
              <a:noFill/>
            </a:ln>
          </p:spPr>
        </p:sp>
        <p:sp>
          <p:nvSpPr>
            <p:cNvPr id="480" name="Google Shape;480;p30"/>
            <p:cNvSpPr/>
            <p:nvPr/>
          </p:nvSpPr>
          <p:spPr>
            <a:xfrm>
              <a:off x="0" y="0"/>
              <a:ext cx="942160" cy="942160"/>
            </a:xfrm>
            <a:custGeom>
              <a:rect b="b" l="l" r="r" t="t"/>
              <a:pathLst>
                <a:path extrusionOk="0" h="942160" w="942160">
                  <a:moveTo>
                    <a:pt x="0" y="0"/>
                  </a:moveTo>
                  <a:lnTo>
                    <a:pt x="942160" y="0"/>
                  </a:lnTo>
                  <a:lnTo>
                    <a:pt x="942160" y="942160"/>
                  </a:lnTo>
                  <a:lnTo>
                    <a:pt x="0" y="942160"/>
                  </a:lnTo>
                  <a:lnTo>
                    <a:pt x="0" y="0"/>
                  </a:lnTo>
                  <a:close/>
                </a:path>
              </a:pathLst>
            </a:custGeom>
            <a:blipFill rotWithShape="1">
              <a:blip r:embed="rId43">
                <a:alphaModFix/>
              </a:blip>
              <a:stretch>
                <a:fillRect b="0" l="0" r="0" t="0"/>
              </a:stretch>
            </a:blipFill>
            <a:ln>
              <a:noFill/>
            </a:ln>
          </p:spPr>
        </p:sp>
      </p:grpSp>
      <p:grpSp>
        <p:nvGrpSpPr>
          <p:cNvPr id="481" name="Google Shape;481;p30"/>
          <p:cNvGrpSpPr/>
          <p:nvPr/>
        </p:nvGrpSpPr>
        <p:grpSpPr>
          <a:xfrm>
            <a:off x="12339001" y="1028700"/>
            <a:ext cx="789260" cy="8156438"/>
            <a:chOff x="0" y="0"/>
            <a:chExt cx="1052347" cy="10875252"/>
          </a:xfrm>
        </p:grpSpPr>
        <p:sp>
          <p:nvSpPr>
            <p:cNvPr id="482" name="Google Shape;482;p30"/>
            <p:cNvSpPr/>
            <p:nvPr/>
          </p:nvSpPr>
          <p:spPr>
            <a:xfrm>
              <a:off x="0" y="7865583"/>
              <a:ext cx="942160" cy="942160"/>
            </a:xfrm>
            <a:custGeom>
              <a:rect b="b" l="l" r="r" t="t"/>
              <a:pathLst>
                <a:path extrusionOk="0" h="942160" w="942160">
                  <a:moveTo>
                    <a:pt x="0" y="0"/>
                  </a:moveTo>
                  <a:lnTo>
                    <a:pt x="942160" y="0"/>
                  </a:lnTo>
                  <a:lnTo>
                    <a:pt x="942160" y="942160"/>
                  </a:lnTo>
                  <a:lnTo>
                    <a:pt x="0" y="942160"/>
                  </a:lnTo>
                  <a:lnTo>
                    <a:pt x="0" y="0"/>
                  </a:lnTo>
                  <a:close/>
                </a:path>
              </a:pathLst>
            </a:custGeom>
            <a:blipFill rotWithShape="1">
              <a:blip r:embed="rId44">
                <a:alphaModFix/>
              </a:blip>
              <a:stretch>
                <a:fillRect b="0" l="0" r="0" t="0"/>
              </a:stretch>
            </a:blipFill>
            <a:ln>
              <a:noFill/>
            </a:ln>
          </p:spPr>
        </p:sp>
        <p:sp>
          <p:nvSpPr>
            <p:cNvPr id="483" name="Google Shape;483;p30"/>
            <p:cNvSpPr/>
            <p:nvPr/>
          </p:nvSpPr>
          <p:spPr>
            <a:xfrm>
              <a:off x="0" y="9933092"/>
              <a:ext cx="942160" cy="942160"/>
            </a:xfrm>
            <a:custGeom>
              <a:rect b="b" l="l" r="r" t="t"/>
              <a:pathLst>
                <a:path extrusionOk="0" h="942160" w="942160">
                  <a:moveTo>
                    <a:pt x="0" y="0"/>
                  </a:moveTo>
                  <a:lnTo>
                    <a:pt x="942160" y="0"/>
                  </a:lnTo>
                  <a:lnTo>
                    <a:pt x="942160" y="942161"/>
                  </a:lnTo>
                  <a:lnTo>
                    <a:pt x="0" y="942161"/>
                  </a:lnTo>
                  <a:lnTo>
                    <a:pt x="0" y="0"/>
                  </a:lnTo>
                  <a:close/>
                </a:path>
              </a:pathLst>
            </a:custGeom>
            <a:blipFill rotWithShape="1">
              <a:blip r:embed="rId45">
                <a:alphaModFix/>
              </a:blip>
              <a:stretch>
                <a:fillRect b="0" l="0" r="0" t="0"/>
              </a:stretch>
            </a:blipFill>
            <a:ln>
              <a:noFill/>
            </a:ln>
          </p:spPr>
        </p:sp>
        <p:sp>
          <p:nvSpPr>
            <p:cNvPr id="484" name="Google Shape;484;p30"/>
            <p:cNvSpPr/>
            <p:nvPr/>
          </p:nvSpPr>
          <p:spPr>
            <a:xfrm>
              <a:off x="0" y="1355864"/>
              <a:ext cx="942160" cy="942160"/>
            </a:xfrm>
            <a:custGeom>
              <a:rect b="b" l="l" r="r" t="t"/>
              <a:pathLst>
                <a:path extrusionOk="0" h="942160" w="942160">
                  <a:moveTo>
                    <a:pt x="0" y="0"/>
                  </a:moveTo>
                  <a:lnTo>
                    <a:pt x="942160" y="0"/>
                  </a:lnTo>
                  <a:lnTo>
                    <a:pt x="942160" y="942160"/>
                  </a:lnTo>
                  <a:lnTo>
                    <a:pt x="0" y="942160"/>
                  </a:lnTo>
                  <a:lnTo>
                    <a:pt x="0" y="0"/>
                  </a:lnTo>
                  <a:close/>
                </a:path>
              </a:pathLst>
            </a:custGeom>
            <a:blipFill rotWithShape="1">
              <a:blip r:embed="rId46">
                <a:alphaModFix/>
              </a:blip>
              <a:stretch>
                <a:fillRect b="0" l="0" r="0" t="0"/>
              </a:stretch>
            </a:blipFill>
            <a:ln>
              <a:noFill/>
            </a:ln>
          </p:spPr>
        </p:sp>
        <p:sp>
          <p:nvSpPr>
            <p:cNvPr id="485" name="Google Shape;485;p30"/>
            <p:cNvSpPr/>
            <p:nvPr/>
          </p:nvSpPr>
          <p:spPr>
            <a:xfrm>
              <a:off x="0" y="4567286"/>
              <a:ext cx="942160" cy="942160"/>
            </a:xfrm>
            <a:custGeom>
              <a:rect b="b" l="l" r="r" t="t"/>
              <a:pathLst>
                <a:path extrusionOk="0" h="942160" w="942160">
                  <a:moveTo>
                    <a:pt x="0" y="0"/>
                  </a:moveTo>
                  <a:lnTo>
                    <a:pt x="942160" y="0"/>
                  </a:lnTo>
                  <a:lnTo>
                    <a:pt x="942160" y="942161"/>
                  </a:lnTo>
                  <a:lnTo>
                    <a:pt x="0" y="942161"/>
                  </a:lnTo>
                  <a:lnTo>
                    <a:pt x="0" y="0"/>
                  </a:lnTo>
                  <a:close/>
                </a:path>
              </a:pathLst>
            </a:custGeom>
            <a:blipFill rotWithShape="1">
              <a:blip r:embed="rId47">
                <a:alphaModFix/>
              </a:blip>
              <a:stretch>
                <a:fillRect b="0" l="0" r="0" t="0"/>
              </a:stretch>
            </a:blipFill>
            <a:ln>
              <a:noFill/>
            </a:ln>
          </p:spPr>
        </p:sp>
        <p:sp>
          <p:nvSpPr>
            <p:cNvPr id="486" name="Google Shape;486;p30"/>
            <p:cNvSpPr/>
            <p:nvPr/>
          </p:nvSpPr>
          <p:spPr>
            <a:xfrm>
              <a:off x="0" y="2954118"/>
              <a:ext cx="942160" cy="942160"/>
            </a:xfrm>
            <a:custGeom>
              <a:rect b="b" l="l" r="r" t="t"/>
              <a:pathLst>
                <a:path extrusionOk="0" h="942160" w="942160">
                  <a:moveTo>
                    <a:pt x="0" y="0"/>
                  </a:moveTo>
                  <a:lnTo>
                    <a:pt x="942160" y="0"/>
                  </a:lnTo>
                  <a:lnTo>
                    <a:pt x="942160" y="942160"/>
                  </a:lnTo>
                  <a:lnTo>
                    <a:pt x="0" y="942160"/>
                  </a:lnTo>
                  <a:lnTo>
                    <a:pt x="0" y="0"/>
                  </a:lnTo>
                  <a:close/>
                </a:path>
              </a:pathLst>
            </a:custGeom>
            <a:blipFill rotWithShape="1">
              <a:blip r:embed="rId48">
                <a:alphaModFix/>
              </a:blip>
              <a:stretch>
                <a:fillRect b="0" l="0" r="0" t="0"/>
              </a:stretch>
            </a:blipFill>
            <a:ln>
              <a:noFill/>
            </a:ln>
          </p:spPr>
        </p:sp>
        <p:sp>
          <p:nvSpPr>
            <p:cNvPr id="487" name="Google Shape;487;p30"/>
            <p:cNvSpPr/>
            <p:nvPr/>
          </p:nvSpPr>
          <p:spPr>
            <a:xfrm>
              <a:off x="0" y="5981262"/>
              <a:ext cx="942160" cy="942160"/>
            </a:xfrm>
            <a:custGeom>
              <a:rect b="b" l="l" r="r" t="t"/>
              <a:pathLst>
                <a:path extrusionOk="0" h="942160" w="942160">
                  <a:moveTo>
                    <a:pt x="0" y="0"/>
                  </a:moveTo>
                  <a:lnTo>
                    <a:pt x="942160" y="0"/>
                  </a:lnTo>
                  <a:lnTo>
                    <a:pt x="942160" y="942160"/>
                  </a:lnTo>
                  <a:lnTo>
                    <a:pt x="0" y="942160"/>
                  </a:lnTo>
                  <a:lnTo>
                    <a:pt x="0" y="0"/>
                  </a:lnTo>
                  <a:close/>
                </a:path>
              </a:pathLst>
            </a:custGeom>
            <a:blipFill rotWithShape="1">
              <a:blip r:embed="rId49">
                <a:alphaModFix/>
              </a:blip>
              <a:stretch>
                <a:fillRect b="0" l="0" r="0" t="0"/>
              </a:stretch>
            </a:blipFill>
            <a:ln>
              <a:noFill/>
            </a:ln>
          </p:spPr>
        </p:sp>
        <p:sp>
          <p:nvSpPr>
            <p:cNvPr id="488" name="Google Shape;488;p30"/>
            <p:cNvSpPr/>
            <p:nvPr/>
          </p:nvSpPr>
          <p:spPr>
            <a:xfrm>
              <a:off x="0" y="0"/>
              <a:ext cx="1052347" cy="1052347"/>
            </a:xfrm>
            <a:custGeom>
              <a:rect b="b" l="l" r="r" t="t"/>
              <a:pathLst>
                <a:path extrusionOk="0" h="1052347" w="1052347">
                  <a:moveTo>
                    <a:pt x="0" y="0"/>
                  </a:moveTo>
                  <a:lnTo>
                    <a:pt x="1052347" y="0"/>
                  </a:lnTo>
                  <a:lnTo>
                    <a:pt x="1052347" y="1052347"/>
                  </a:lnTo>
                  <a:lnTo>
                    <a:pt x="0" y="1052347"/>
                  </a:lnTo>
                  <a:lnTo>
                    <a:pt x="0" y="0"/>
                  </a:lnTo>
                  <a:close/>
                </a:path>
              </a:pathLst>
            </a:custGeom>
            <a:blipFill rotWithShape="1">
              <a:blip r:embed="rId50">
                <a:alphaModFix/>
              </a:blip>
              <a:stretch>
                <a:fillRect b="0" l="0" r="0" t="0"/>
              </a:stretch>
            </a:blipFill>
            <a:ln>
              <a:noFill/>
            </a:ln>
          </p:spPr>
        </p:sp>
      </p:grpSp>
      <p:sp>
        <p:nvSpPr>
          <p:cNvPr id="489" name="Google Shape;489;p30"/>
          <p:cNvSpPr txBox="1"/>
          <p:nvPr/>
        </p:nvSpPr>
        <p:spPr>
          <a:xfrm>
            <a:off x="1028700" y="935964"/>
            <a:ext cx="5059131" cy="230832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7500">
                <a:solidFill>
                  <a:srgbClr val="FFFFFF"/>
                </a:solidFill>
                <a:latin typeface="Archivo Black"/>
                <a:ea typeface="Archivo Black"/>
                <a:cs typeface="Archivo Black"/>
                <a:sym typeface="Archivo Black"/>
              </a:rPr>
              <a:t>Resource </a:t>
            </a:r>
            <a:endParaRPr/>
          </a:p>
          <a:p>
            <a:pPr indent="0" lvl="0" marL="0" marR="0" rtl="0" algn="l">
              <a:spcBef>
                <a:spcPts val="0"/>
              </a:spcBef>
              <a:spcAft>
                <a:spcPts val="0"/>
              </a:spcAft>
              <a:buNone/>
            </a:pPr>
            <a:r>
              <a:rPr lang="en-US" sz="7500">
                <a:solidFill>
                  <a:srgbClr val="FFFFFF"/>
                </a:solidFill>
                <a:latin typeface="Archivo Black"/>
                <a:ea typeface="Archivo Black"/>
                <a:cs typeface="Archivo Black"/>
                <a:sym typeface="Archivo Black"/>
              </a:rPr>
              <a:t>Page</a:t>
            </a:r>
            <a:endParaRPr/>
          </a:p>
        </p:txBody>
      </p:sp>
      <p:sp>
        <p:nvSpPr>
          <p:cNvPr id="490" name="Google Shape;490;p30"/>
          <p:cNvSpPr txBox="1"/>
          <p:nvPr/>
        </p:nvSpPr>
        <p:spPr>
          <a:xfrm>
            <a:off x="1028700" y="3545206"/>
            <a:ext cx="50592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00">
                <a:solidFill>
                  <a:srgbClr val="FFFFFF"/>
                </a:solidFill>
                <a:latin typeface="Arial"/>
                <a:ea typeface="Arial"/>
                <a:cs typeface="Arial"/>
                <a:sym typeface="Arial"/>
              </a:rPr>
              <a:t>Use these design resources in your Canva Presentation.</a:t>
            </a:r>
            <a:endParaRPr/>
          </a:p>
          <a:p>
            <a:pPr indent="0" lvl="0" marL="0" marR="0" rtl="0" algn="l">
              <a:lnSpc>
                <a:spcPct val="100000"/>
              </a:lnSpc>
              <a:spcBef>
                <a:spcPts val="0"/>
              </a:spcBef>
              <a:spcAft>
                <a:spcPts val="0"/>
              </a:spcAft>
              <a:buNone/>
            </a:pPr>
            <a:r>
              <a:t/>
            </a:r>
            <a:endParaRPr sz="2400">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sz="2400">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sz="2400">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sz="2400">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sz="2400">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sz="2400">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sz="2400">
              <a:solidFill>
                <a:srgbClr val="FFFFFF"/>
              </a:solidFill>
            </a:endParaRPr>
          </a:p>
          <a:p>
            <a:pPr indent="0" lvl="0" marL="0" marR="0" rtl="0" algn="l">
              <a:lnSpc>
                <a:spcPct val="100000"/>
              </a:lnSpc>
              <a:spcBef>
                <a:spcPts val="0"/>
              </a:spcBef>
              <a:spcAft>
                <a:spcPts val="0"/>
              </a:spcAft>
              <a:buNone/>
            </a:pPr>
            <a:r>
              <a:t/>
            </a:r>
            <a:endParaRPr sz="2400">
              <a:solidFill>
                <a:srgbClr val="FFFFFF"/>
              </a:solidFill>
            </a:endParaRPr>
          </a:p>
          <a:p>
            <a:pPr indent="0" lvl="0" marL="0" marR="0" rtl="0" algn="l">
              <a:lnSpc>
                <a:spcPct val="100000"/>
              </a:lnSpc>
              <a:spcBef>
                <a:spcPts val="0"/>
              </a:spcBef>
              <a:spcAft>
                <a:spcPts val="0"/>
              </a:spcAft>
              <a:buNone/>
            </a:pPr>
            <a:r>
              <a:rPr lang="en-US" sz="2400">
                <a:solidFill>
                  <a:srgbClr val="FFFFFF"/>
                </a:solidFill>
                <a:latin typeface="Arial"/>
                <a:ea typeface="Arial"/>
                <a:cs typeface="Arial"/>
                <a:sym typeface="Arial"/>
              </a:rPr>
              <a:t>You can find these fonts online too. Happy designing! </a:t>
            </a:r>
            <a:endParaRPr/>
          </a:p>
          <a:p>
            <a:pPr indent="0" lvl="0" marL="0" marR="0" rtl="0" algn="l">
              <a:lnSpc>
                <a:spcPct val="100000"/>
              </a:lnSpc>
              <a:spcBef>
                <a:spcPts val="0"/>
              </a:spcBef>
              <a:spcAft>
                <a:spcPts val="0"/>
              </a:spcAft>
              <a:buNone/>
            </a:pPr>
            <a:r>
              <a:t/>
            </a:r>
            <a:endParaRPr sz="2400">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rPr lang="en-US" sz="2400">
                <a:solidFill>
                  <a:srgbClr val="FFFFFF"/>
                </a:solidFill>
                <a:latin typeface="Arial"/>
                <a:ea typeface="Arial"/>
                <a:cs typeface="Arial"/>
                <a:sym typeface="Arial"/>
              </a:rPr>
              <a:t>Don't forget to delete this page before presenting. </a:t>
            </a:r>
            <a:endParaRPr/>
          </a:p>
        </p:txBody>
      </p:sp>
      <p:sp>
        <p:nvSpPr>
          <p:cNvPr id="491" name="Google Shape;491;p30"/>
          <p:cNvSpPr txBox="1"/>
          <p:nvPr/>
        </p:nvSpPr>
        <p:spPr>
          <a:xfrm>
            <a:off x="1028700" y="4704016"/>
            <a:ext cx="4676765" cy="749449"/>
          </a:xfrm>
          <a:prstGeom prst="rect">
            <a:avLst/>
          </a:prstGeom>
          <a:noFill/>
          <a:ln>
            <a:noFill/>
          </a:ln>
        </p:spPr>
        <p:txBody>
          <a:bodyPr anchorCtr="0" anchor="t" bIns="0" lIns="0" spcFirstLastPara="1" rIns="0" wrap="square" tIns="0">
            <a:spAutoFit/>
          </a:bodyPr>
          <a:lstStyle/>
          <a:p>
            <a:pPr indent="0" lvl="0" marL="0" marR="0" rtl="0" algn="l">
              <a:lnSpc>
                <a:spcPct val="129995"/>
              </a:lnSpc>
              <a:spcBef>
                <a:spcPts val="0"/>
              </a:spcBef>
              <a:spcAft>
                <a:spcPts val="0"/>
              </a:spcAft>
              <a:buNone/>
            </a:pPr>
            <a:r>
              <a:rPr lang="en-US" sz="2327">
                <a:solidFill>
                  <a:srgbClr val="FFFFFF"/>
                </a:solidFill>
                <a:latin typeface="Arial"/>
                <a:ea typeface="Arial"/>
                <a:cs typeface="Arial"/>
                <a:sym typeface="Arial"/>
              </a:rPr>
              <a:t>This presentation template uses the following free fonts:</a:t>
            </a:r>
            <a:endParaRPr/>
          </a:p>
        </p:txBody>
      </p:sp>
      <p:sp>
        <p:nvSpPr>
          <p:cNvPr id="492" name="Google Shape;492;p30"/>
          <p:cNvSpPr txBox="1"/>
          <p:nvPr/>
        </p:nvSpPr>
        <p:spPr>
          <a:xfrm>
            <a:off x="1028700" y="5955744"/>
            <a:ext cx="3348157" cy="869939"/>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FFFFFF"/>
              </a:buClr>
              <a:buSzPts val="1662"/>
              <a:buFont typeface="Arial"/>
              <a:buChar char="•"/>
            </a:pPr>
            <a:r>
              <a:rPr b="0" i="0" lang="en-US" sz="1662" u="none" cap="none" strike="noStrike">
                <a:solidFill>
                  <a:srgbClr val="FFFFFF"/>
                </a:solidFill>
                <a:latin typeface="Arial"/>
                <a:ea typeface="Arial"/>
                <a:cs typeface="Arial"/>
                <a:sym typeface="Arial"/>
              </a:rPr>
              <a:t>Titles: Archivo Black </a:t>
            </a:r>
            <a:endParaRPr/>
          </a:p>
          <a:p>
            <a:pPr indent="-179433" lvl="1" marL="358866" marR="0" rtl="0" algn="l">
              <a:lnSpc>
                <a:spcPct val="140012"/>
              </a:lnSpc>
              <a:spcBef>
                <a:spcPts val="0"/>
              </a:spcBef>
              <a:spcAft>
                <a:spcPts val="0"/>
              </a:spcAft>
              <a:buClr>
                <a:srgbClr val="FFFFFF"/>
              </a:buClr>
              <a:buSzPts val="1662"/>
              <a:buFont typeface="Arial"/>
              <a:buChar char="•"/>
            </a:pPr>
            <a:r>
              <a:rPr b="0" i="0" lang="en-US" sz="1662" u="none" cap="none" strike="noStrike">
                <a:solidFill>
                  <a:srgbClr val="FFFFFF"/>
                </a:solidFill>
                <a:latin typeface="Arial"/>
                <a:ea typeface="Arial"/>
                <a:cs typeface="Arial"/>
                <a:sym typeface="Arial"/>
              </a:rPr>
              <a:t>Headers: Open Sauce</a:t>
            </a:r>
            <a:endParaRPr/>
          </a:p>
          <a:p>
            <a:pPr indent="-179433" lvl="1" marL="358866" marR="0" rtl="0" algn="l">
              <a:lnSpc>
                <a:spcPct val="140012"/>
              </a:lnSpc>
              <a:spcBef>
                <a:spcPts val="0"/>
              </a:spcBef>
              <a:spcAft>
                <a:spcPts val="0"/>
              </a:spcAft>
              <a:buClr>
                <a:srgbClr val="FFFFFF"/>
              </a:buClr>
              <a:buSzPts val="1662"/>
              <a:buFont typeface="Arial"/>
              <a:buChar char="•"/>
            </a:pPr>
            <a:r>
              <a:rPr b="0" i="0" lang="en-US" sz="1662" u="none" cap="none" strike="noStrike">
                <a:solidFill>
                  <a:srgbClr val="FFFFFF"/>
                </a:solidFill>
                <a:latin typeface="Arial"/>
                <a:ea typeface="Arial"/>
                <a:cs typeface="Arial"/>
                <a:sym typeface="Arial"/>
              </a:rPr>
              <a:t>Body Copy: Open Sauce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496" name="Shape 496"/>
        <p:cNvGrpSpPr/>
        <p:nvPr/>
      </p:nvGrpSpPr>
      <p:grpSpPr>
        <a:xfrm>
          <a:off x="0" y="0"/>
          <a:ext cx="0" cy="0"/>
          <a:chOff x="0" y="0"/>
          <a:chExt cx="0" cy="0"/>
        </a:xfrm>
      </p:grpSpPr>
      <p:grpSp>
        <p:nvGrpSpPr>
          <p:cNvPr id="497" name="Google Shape;497;p31"/>
          <p:cNvGrpSpPr/>
          <p:nvPr/>
        </p:nvGrpSpPr>
        <p:grpSpPr>
          <a:xfrm>
            <a:off x="0" y="0"/>
            <a:ext cx="18288000" cy="10287000"/>
            <a:chOff x="0" y="0"/>
            <a:chExt cx="24384000" cy="13716000"/>
          </a:xfrm>
        </p:grpSpPr>
        <p:sp>
          <p:nvSpPr>
            <p:cNvPr id="498" name="Google Shape;498;p31"/>
            <p:cNvSpPr/>
            <p:nvPr/>
          </p:nvSpPr>
          <p:spPr>
            <a:xfrm rot="5400000">
              <a:off x="8503696" y="-8503696"/>
              <a:ext cx="7376608" cy="24384000"/>
            </a:xfrm>
            <a:custGeom>
              <a:rect b="b" l="l" r="r" t="t"/>
              <a:pathLst>
                <a:path extrusionOk="0" h="24384000" w="7376608">
                  <a:moveTo>
                    <a:pt x="0" y="0"/>
                  </a:moveTo>
                  <a:lnTo>
                    <a:pt x="7376608" y="0"/>
                  </a:lnTo>
                  <a:lnTo>
                    <a:pt x="7376608" y="24384000"/>
                  </a:lnTo>
                  <a:lnTo>
                    <a:pt x="0" y="24384000"/>
                  </a:lnTo>
                  <a:lnTo>
                    <a:pt x="0" y="0"/>
                  </a:lnTo>
                  <a:close/>
                </a:path>
              </a:pathLst>
            </a:custGeom>
            <a:blipFill rotWithShape="1">
              <a:blip r:embed="rId3">
                <a:alphaModFix/>
              </a:blip>
              <a:stretch>
                <a:fillRect b="0" l="-25548" r="-205007" t="0"/>
              </a:stretch>
            </a:blipFill>
            <a:ln>
              <a:noFill/>
            </a:ln>
          </p:spPr>
        </p:sp>
        <p:sp>
          <p:nvSpPr>
            <p:cNvPr id="499" name="Google Shape;499;p31"/>
            <p:cNvSpPr/>
            <p:nvPr/>
          </p:nvSpPr>
          <p:spPr>
            <a:xfrm flipH="1" rot="5400000">
              <a:off x="9022304" y="-1645696"/>
              <a:ext cx="6339392" cy="24384000"/>
            </a:xfrm>
            <a:custGeom>
              <a:rect b="b" l="l" r="r" t="t"/>
              <a:pathLst>
                <a:path extrusionOk="0" h="24384000" w="6339392">
                  <a:moveTo>
                    <a:pt x="0" y="24384000"/>
                  </a:moveTo>
                  <a:lnTo>
                    <a:pt x="6339392" y="24384000"/>
                  </a:lnTo>
                  <a:lnTo>
                    <a:pt x="6339392" y="0"/>
                  </a:lnTo>
                  <a:lnTo>
                    <a:pt x="0" y="0"/>
                  </a:lnTo>
                  <a:lnTo>
                    <a:pt x="0" y="24384000"/>
                  </a:lnTo>
                  <a:close/>
                </a:path>
              </a:pathLst>
            </a:custGeom>
            <a:blipFill rotWithShape="1">
              <a:blip r:embed="rId3">
                <a:alphaModFix/>
              </a:blip>
              <a:stretch>
                <a:fillRect b="0" l="-29726" r="-254888" t="0"/>
              </a:stretch>
            </a:blipFill>
            <a:ln>
              <a:noFill/>
            </a:ln>
          </p:spPr>
        </p:sp>
      </p:grpSp>
      <p:grpSp>
        <p:nvGrpSpPr>
          <p:cNvPr id="500" name="Google Shape;500;p31"/>
          <p:cNvGrpSpPr/>
          <p:nvPr/>
        </p:nvGrpSpPr>
        <p:grpSpPr>
          <a:xfrm>
            <a:off x="770278" y="798032"/>
            <a:ext cx="16771083" cy="8774008"/>
            <a:chOff x="0" y="-47625"/>
            <a:chExt cx="4417075" cy="2310850"/>
          </a:xfrm>
        </p:grpSpPr>
        <p:sp>
          <p:nvSpPr>
            <p:cNvPr id="501" name="Google Shape;501;p31"/>
            <p:cNvSpPr/>
            <p:nvPr/>
          </p:nvSpPr>
          <p:spPr>
            <a:xfrm>
              <a:off x="0" y="0"/>
              <a:ext cx="4417075" cy="2263225"/>
            </a:xfrm>
            <a:custGeom>
              <a:rect b="b" l="l" r="r" t="t"/>
              <a:pathLst>
                <a:path extrusionOk="0" h="2263225" w="4417075">
                  <a:moveTo>
                    <a:pt x="0" y="0"/>
                  </a:moveTo>
                  <a:lnTo>
                    <a:pt x="4417075" y="0"/>
                  </a:lnTo>
                  <a:lnTo>
                    <a:pt x="4417075" y="2263225"/>
                  </a:lnTo>
                  <a:lnTo>
                    <a:pt x="0" y="2263225"/>
                  </a:lnTo>
                  <a:close/>
                </a:path>
              </a:pathLst>
            </a:custGeom>
            <a:solidFill>
              <a:srgbClr val="0F1A38"/>
            </a:solidFill>
            <a:ln>
              <a:noFill/>
            </a:ln>
          </p:spPr>
        </p:sp>
        <p:sp>
          <p:nvSpPr>
            <p:cNvPr id="502" name="Google Shape;502;p3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03" name="Google Shape;503;p31"/>
          <p:cNvSpPr/>
          <p:nvPr/>
        </p:nvSpPr>
        <p:spPr>
          <a:xfrm>
            <a:off x="1293927" y="1470225"/>
            <a:ext cx="15657436" cy="7608616"/>
          </a:xfrm>
          <a:custGeom>
            <a:rect b="b" l="l" r="r" t="t"/>
            <a:pathLst>
              <a:path extrusionOk="0" h="2003902" w="4123742">
                <a:moveTo>
                  <a:pt x="0" y="0"/>
                </a:moveTo>
                <a:lnTo>
                  <a:pt x="4123742" y="0"/>
                </a:lnTo>
                <a:lnTo>
                  <a:pt x="4123742" y="2003902"/>
                </a:lnTo>
                <a:lnTo>
                  <a:pt x="0" y="2003902"/>
                </a:lnTo>
                <a:close/>
              </a:path>
            </a:pathLst>
          </a:custGeom>
          <a:solidFill>
            <a:srgbClr val="000000">
              <a:alpha val="0"/>
            </a:srgbClr>
          </a:solidFill>
          <a:ln cap="sq" cmpd="sng" w="38100">
            <a:solidFill>
              <a:srgbClr val="71CBEF"/>
            </a:solidFill>
            <a:prstDash val="solid"/>
            <a:miter lim="8000"/>
            <a:headEnd len="sm" w="sm" type="none"/>
            <a:tailEnd len="sm" w="sm" type="none"/>
          </a:ln>
        </p:spPr>
      </p:sp>
      <p:sp>
        <p:nvSpPr>
          <p:cNvPr id="504" name="Google Shape;504;p31"/>
          <p:cNvSpPr txBox="1"/>
          <p:nvPr/>
        </p:nvSpPr>
        <p:spPr>
          <a:xfrm>
            <a:off x="3096427" y="4434205"/>
            <a:ext cx="11810400" cy="1323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4299">
                <a:solidFill>
                  <a:srgbClr val="FFFFFF"/>
                </a:solidFill>
                <a:latin typeface="Arial"/>
                <a:ea typeface="Arial"/>
                <a:cs typeface="Arial"/>
                <a:sym typeface="Arial"/>
              </a:rPr>
              <a:t>This presentation template is free for everyone to use thanks to the following:</a:t>
            </a:r>
            <a:endParaRPr/>
          </a:p>
        </p:txBody>
      </p:sp>
      <p:sp>
        <p:nvSpPr>
          <p:cNvPr id="505" name="Google Shape;505;p31"/>
          <p:cNvSpPr txBox="1"/>
          <p:nvPr/>
        </p:nvSpPr>
        <p:spPr>
          <a:xfrm>
            <a:off x="2796675" y="6331995"/>
            <a:ext cx="12651900" cy="9234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499">
                <a:solidFill>
                  <a:srgbClr val="FFFFFF"/>
                </a:solidFill>
                <a:latin typeface="Arial"/>
                <a:ea typeface="Arial"/>
                <a:cs typeface="Arial"/>
                <a:sym typeface="Arial"/>
              </a:rPr>
              <a:t>SlidesCarnival for the presentation template</a:t>
            </a:r>
            <a:endParaRPr/>
          </a:p>
          <a:p>
            <a:pPr indent="0" lvl="0" marL="0" marR="0" rtl="0" algn="ctr">
              <a:lnSpc>
                <a:spcPct val="140000"/>
              </a:lnSpc>
              <a:spcBef>
                <a:spcPts val="0"/>
              </a:spcBef>
              <a:spcAft>
                <a:spcPts val="0"/>
              </a:spcAft>
              <a:buNone/>
            </a:pPr>
            <a:r>
              <a:rPr lang="en-US" sz="2500">
                <a:solidFill>
                  <a:srgbClr val="FFFFFF"/>
                </a:solidFill>
                <a:latin typeface="Arial"/>
                <a:ea typeface="Arial"/>
                <a:cs typeface="Arial"/>
                <a:sym typeface="Arial"/>
              </a:rPr>
              <a:t>Pexels for the photos</a:t>
            </a:r>
            <a:endParaRPr/>
          </a:p>
        </p:txBody>
      </p:sp>
      <p:sp>
        <p:nvSpPr>
          <p:cNvPr id="506" name="Google Shape;506;p31"/>
          <p:cNvSpPr txBox="1"/>
          <p:nvPr/>
        </p:nvSpPr>
        <p:spPr>
          <a:xfrm>
            <a:off x="2796675" y="7688892"/>
            <a:ext cx="12651900" cy="538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Arial"/>
                <a:ea typeface="Arial"/>
                <a:cs typeface="Arial"/>
                <a:sym typeface="Arial"/>
              </a:rPr>
              <a:t>Happy designing! </a:t>
            </a:r>
            <a:endParaRPr/>
          </a:p>
        </p:txBody>
      </p:sp>
      <p:sp>
        <p:nvSpPr>
          <p:cNvPr id="507" name="Google Shape;507;p31"/>
          <p:cNvSpPr/>
          <p:nvPr/>
        </p:nvSpPr>
        <p:spPr>
          <a:xfrm>
            <a:off x="6131255" y="2353326"/>
            <a:ext cx="6025487" cy="1506372"/>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75" name="Shape 75"/>
        <p:cNvGrpSpPr/>
        <p:nvPr/>
      </p:nvGrpSpPr>
      <p:grpSpPr>
        <a:xfrm>
          <a:off x="0" y="0"/>
          <a:ext cx="0" cy="0"/>
          <a:chOff x="0" y="0"/>
          <a:chExt cx="0" cy="0"/>
        </a:xfrm>
      </p:grpSpPr>
      <p:grpSp>
        <p:nvGrpSpPr>
          <p:cNvPr id="76" name="Google Shape;76;p12"/>
          <p:cNvGrpSpPr/>
          <p:nvPr/>
        </p:nvGrpSpPr>
        <p:grpSpPr>
          <a:xfrm>
            <a:off x="0" y="0"/>
            <a:ext cx="18288000" cy="10287000"/>
            <a:chOff x="0" y="0"/>
            <a:chExt cx="24384000" cy="13716000"/>
          </a:xfrm>
        </p:grpSpPr>
        <p:sp>
          <p:nvSpPr>
            <p:cNvPr id="77" name="Google Shape;77;p12"/>
            <p:cNvSpPr/>
            <p:nvPr/>
          </p:nvSpPr>
          <p:spPr>
            <a:xfrm rot="5400000">
              <a:off x="8503696" y="-8503696"/>
              <a:ext cx="7376608" cy="24384000"/>
            </a:xfrm>
            <a:custGeom>
              <a:rect b="b" l="l" r="r" t="t"/>
              <a:pathLst>
                <a:path extrusionOk="0" h="24384000" w="7376608">
                  <a:moveTo>
                    <a:pt x="0" y="0"/>
                  </a:moveTo>
                  <a:lnTo>
                    <a:pt x="7376608" y="0"/>
                  </a:lnTo>
                  <a:lnTo>
                    <a:pt x="7376608" y="24384000"/>
                  </a:lnTo>
                  <a:lnTo>
                    <a:pt x="0" y="24384000"/>
                  </a:lnTo>
                  <a:lnTo>
                    <a:pt x="0" y="0"/>
                  </a:lnTo>
                  <a:close/>
                </a:path>
              </a:pathLst>
            </a:custGeom>
            <a:blipFill rotWithShape="1">
              <a:blip r:embed="rId3">
                <a:alphaModFix/>
              </a:blip>
              <a:stretch>
                <a:fillRect b="0" l="-25548" r="-205007" t="0"/>
              </a:stretch>
            </a:blipFill>
            <a:ln>
              <a:noFill/>
            </a:ln>
          </p:spPr>
        </p:sp>
        <p:sp>
          <p:nvSpPr>
            <p:cNvPr id="78" name="Google Shape;78;p12"/>
            <p:cNvSpPr/>
            <p:nvPr/>
          </p:nvSpPr>
          <p:spPr>
            <a:xfrm flipH="1" rot="5400000">
              <a:off x="9022304" y="-1645696"/>
              <a:ext cx="6339392" cy="24384000"/>
            </a:xfrm>
            <a:custGeom>
              <a:rect b="b" l="l" r="r" t="t"/>
              <a:pathLst>
                <a:path extrusionOk="0" h="24384000" w="6339392">
                  <a:moveTo>
                    <a:pt x="0" y="24384000"/>
                  </a:moveTo>
                  <a:lnTo>
                    <a:pt x="6339392" y="24384000"/>
                  </a:lnTo>
                  <a:lnTo>
                    <a:pt x="6339392" y="0"/>
                  </a:lnTo>
                  <a:lnTo>
                    <a:pt x="0" y="0"/>
                  </a:lnTo>
                  <a:lnTo>
                    <a:pt x="0" y="24384000"/>
                  </a:lnTo>
                  <a:close/>
                </a:path>
              </a:pathLst>
            </a:custGeom>
            <a:blipFill rotWithShape="1">
              <a:blip r:embed="rId3">
                <a:alphaModFix/>
              </a:blip>
              <a:stretch>
                <a:fillRect b="0" l="-29726" r="-254888" t="0"/>
              </a:stretch>
            </a:blipFill>
            <a:ln>
              <a:noFill/>
            </a:ln>
          </p:spPr>
        </p:sp>
      </p:grpSp>
      <p:grpSp>
        <p:nvGrpSpPr>
          <p:cNvPr id="79" name="Google Shape;79;p12"/>
          <p:cNvGrpSpPr/>
          <p:nvPr/>
        </p:nvGrpSpPr>
        <p:grpSpPr>
          <a:xfrm>
            <a:off x="770278" y="798032"/>
            <a:ext cx="16771083" cy="8774008"/>
            <a:chOff x="0" y="-241102"/>
            <a:chExt cx="22361444" cy="11698677"/>
          </a:xfrm>
        </p:grpSpPr>
        <p:grpSp>
          <p:nvGrpSpPr>
            <p:cNvPr id="80" name="Google Shape;80;p12"/>
            <p:cNvGrpSpPr/>
            <p:nvPr/>
          </p:nvGrpSpPr>
          <p:grpSpPr>
            <a:xfrm>
              <a:off x="0" y="-241102"/>
              <a:ext cx="22361444" cy="11698677"/>
              <a:chOff x="0" y="-47625"/>
              <a:chExt cx="4417075" cy="2310850"/>
            </a:xfrm>
          </p:grpSpPr>
          <p:sp>
            <p:nvSpPr>
              <p:cNvPr id="81" name="Google Shape;81;p12"/>
              <p:cNvSpPr/>
              <p:nvPr/>
            </p:nvSpPr>
            <p:spPr>
              <a:xfrm>
                <a:off x="0" y="0"/>
                <a:ext cx="4417075" cy="2263225"/>
              </a:xfrm>
              <a:custGeom>
                <a:rect b="b" l="l" r="r" t="t"/>
                <a:pathLst>
                  <a:path extrusionOk="0" h="2263225" w="4417075">
                    <a:moveTo>
                      <a:pt x="0" y="0"/>
                    </a:moveTo>
                    <a:lnTo>
                      <a:pt x="4417075" y="0"/>
                    </a:lnTo>
                    <a:lnTo>
                      <a:pt x="4417075" y="2263225"/>
                    </a:lnTo>
                    <a:lnTo>
                      <a:pt x="0" y="2263225"/>
                    </a:lnTo>
                    <a:close/>
                  </a:path>
                </a:pathLst>
              </a:custGeom>
              <a:solidFill>
                <a:srgbClr val="0F1A38"/>
              </a:solidFill>
              <a:ln>
                <a:noFill/>
              </a:ln>
            </p:spPr>
          </p:sp>
          <p:sp>
            <p:nvSpPr>
              <p:cNvPr id="82" name="Google Shape;82;p1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 name="Google Shape;83;p12"/>
            <p:cNvGrpSpPr/>
            <p:nvPr/>
          </p:nvGrpSpPr>
          <p:grpSpPr>
            <a:xfrm>
              <a:off x="698199" y="414054"/>
              <a:ext cx="20876442" cy="10385854"/>
              <a:chOff x="0" y="-47625"/>
              <a:chExt cx="4123742" cy="2051527"/>
            </a:xfrm>
          </p:grpSpPr>
          <p:sp>
            <p:nvSpPr>
              <p:cNvPr id="84" name="Google Shape;84;p12"/>
              <p:cNvSpPr/>
              <p:nvPr/>
            </p:nvSpPr>
            <p:spPr>
              <a:xfrm>
                <a:off x="0" y="0"/>
                <a:ext cx="4123742" cy="2003902"/>
              </a:xfrm>
              <a:custGeom>
                <a:rect b="b" l="l" r="r" t="t"/>
                <a:pathLst>
                  <a:path extrusionOk="0" h="2003902" w="4123742">
                    <a:moveTo>
                      <a:pt x="0" y="0"/>
                    </a:moveTo>
                    <a:lnTo>
                      <a:pt x="4123742" y="0"/>
                    </a:lnTo>
                    <a:lnTo>
                      <a:pt x="4123742" y="2003902"/>
                    </a:lnTo>
                    <a:lnTo>
                      <a:pt x="0" y="2003902"/>
                    </a:lnTo>
                    <a:close/>
                  </a:path>
                </a:pathLst>
              </a:custGeom>
              <a:solidFill>
                <a:srgbClr val="000000">
                  <a:alpha val="0"/>
                </a:srgbClr>
              </a:solidFill>
              <a:ln cap="sq" cmpd="sng" w="38100">
                <a:solidFill>
                  <a:srgbClr val="71CBEF"/>
                </a:solidFill>
                <a:prstDash val="solid"/>
                <a:miter lim="8000"/>
                <a:headEnd len="sm" w="sm" type="none"/>
                <a:tailEnd len="sm" w="sm" type="none"/>
              </a:ln>
            </p:spPr>
          </p:sp>
          <p:sp>
            <p:nvSpPr>
              <p:cNvPr id="85" name="Google Shape;85;p1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86" name="Google Shape;86;p12"/>
          <p:cNvSpPr txBox="1"/>
          <p:nvPr/>
        </p:nvSpPr>
        <p:spPr>
          <a:xfrm>
            <a:off x="7490963" y="6605962"/>
            <a:ext cx="3306074" cy="482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71CBEF"/>
                </a:solidFill>
                <a:latin typeface="Arial"/>
                <a:ea typeface="Arial"/>
                <a:cs typeface="Arial"/>
                <a:sym typeface="Arial"/>
              </a:rPr>
              <a:t>About Us</a:t>
            </a:r>
            <a:endParaRPr/>
          </a:p>
        </p:txBody>
      </p:sp>
      <p:sp>
        <p:nvSpPr>
          <p:cNvPr id="87" name="Google Shape;87;p12"/>
          <p:cNvSpPr txBox="1"/>
          <p:nvPr/>
        </p:nvSpPr>
        <p:spPr>
          <a:xfrm>
            <a:off x="7490963" y="7202862"/>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88" name="Google Shape;88;p12"/>
          <p:cNvSpPr txBox="1"/>
          <p:nvPr/>
        </p:nvSpPr>
        <p:spPr>
          <a:xfrm>
            <a:off x="2865983" y="6605962"/>
            <a:ext cx="3306074" cy="482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71CBEF"/>
                </a:solidFill>
                <a:latin typeface="Arial"/>
                <a:ea typeface="Arial"/>
                <a:cs typeface="Arial"/>
                <a:sym typeface="Arial"/>
              </a:rPr>
              <a:t>Introduction</a:t>
            </a:r>
            <a:endParaRPr/>
          </a:p>
        </p:txBody>
      </p:sp>
      <p:sp>
        <p:nvSpPr>
          <p:cNvPr id="89" name="Google Shape;89;p12"/>
          <p:cNvSpPr txBox="1"/>
          <p:nvPr/>
        </p:nvSpPr>
        <p:spPr>
          <a:xfrm>
            <a:off x="2865983" y="7202862"/>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90" name="Google Shape;90;p12"/>
          <p:cNvSpPr txBox="1"/>
          <p:nvPr/>
        </p:nvSpPr>
        <p:spPr>
          <a:xfrm>
            <a:off x="11966284" y="6605962"/>
            <a:ext cx="3794478" cy="482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71CBEF"/>
                </a:solidFill>
                <a:latin typeface="Arial"/>
                <a:ea typeface="Arial"/>
                <a:cs typeface="Arial"/>
                <a:sym typeface="Arial"/>
              </a:rPr>
              <a:t>Our Projects</a:t>
            </a:r>
            <a:endParaRPr/>
          </a:p>
        </p:txBody>
      </p:sp>
      <p:sp>
        <p:nvSpPr>
          <p:cNvPr id="91" name="Google Shape;91;p12"/>
          <p:cNvSpPr txBox="1"/>
          <p:nvPr/>
        </p:nvSpPr>
        <p:spPr>
          <a:xfrm>
            <a:off x="12210486" y="7202862"/>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92" name="Google Shape;92;p12"/>
          <p:cNvSpPr txBox="1"/>
          <p:nvPr/>
        </p:nvSpPr>
        <p:spPr>
          <a:xfrm>
            <a:off x="4339826" y="1920206"/>
            <a:ext cx="9608349" cy="1062878"/>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6999" u="none" cap="none" strike="noStrike">
                <a:solidFill>
                  <a:srgbClr val="FFFFFF"/>
                </a:solidFill>
                <a:latin typeface="Archivo Black"/>
                <a:ea typeface="Archivo Black"/>
                <a:cs typeface="Archivo Black"/>
                <a:sym typeface="Archivo Black"/>
              </a:rPr>
              <a:t>Table Of Contents</a:t>
            </a:r>
            <a:endParaRPr/>
          </a:p>
        </p:txBody>
      </p:sp>
      <p:pic>
        <p:nvPicPr>
          <p:cNvPr id="93" name="Google Shape;93;p12"/>
          <p:cNvPicPr preferRelativeResize="0"/>
          <p:nvPr/>
        </p:nvPicPr>
        <p:blipFill>
          <a:blip r:embed="rId4">
            <a:alphaModFix/>
          </a:blip>
          <a:stretch>
            <a:fillRect/>
          </a:stretch>
        </p:blipFill>
        <p:spPr>
          <a:xfrm>
            <a:off x="3392888" y="3738525"/>
            <a:ext cx="2111980" cy="2111980"/>
          </a:xfrm>
          <a:prstGeom prst="rect">
            <a:avLst/>
          </a:prstGeom>
          <a:noFill/>
          <a:ln>
            <a:noFill/>
          </a:ln>
        </p:spPr>
      </p:pic>
      <p:pic>
        <p:nvPicPr>
          <p:cNvPr id="94" name="Google Shape;94;p12"/>
          <p:cNvPicPr preferRelativeResize="0"/>
          <p:nvPr/>
        </p:nvPicPr>
        <p:blipFill>
          <a:blip r:embed="rId4">
            <a:alphaModFix/>
          </a:blip>
          <a:stretch>
            <a:fillRect/>
          </a:stretch>
        </p:blipFill>
        <p:spPr>
          <a:xfrm>
            <a:off x="12807532" y="3738520"/>
            <a:ext cx="2111980" cy="2111980"/>
          </a:xfrm>
          <a:prstGeom prst="rect">
            <a:avLst/>
          </a:prstGeom>
          <a:noFill/>
          <a:ln>
            <a:noFill/>
          </a:ln>
        </p:spPr>
      </p:pic>
      <p:pic>
        <p:nvPicPr>
          <p:cNvPr id="95" name="Google Shape;95;p12"/>
          <p:cNvPicPr preferRelativeResize="0"/>
          <p:nvPr/>
        </p:nvPicPr>
        <p:blipFill>
          <a:blip r:embed="rId5">
            <a:alphaModFix/>
          </a:blip>
          <a:stretch>
            <a:fillRect/>
          </a:stretch>
        </p:blipFill>
        <p:spPr>
          <a:xfrm>
            <a:off x="8087988" y="3738525"/>
            <a:ext cx="2111975" cy="2111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99" name="Shape 99"/>
        <p:cNvGrpSpPr/>
        <p:nvPr/>
      </p:nvGrpSpPr>
      <p:grpSpPr>
        <a:xfrm>
          <a:off x="0" y="0"/>
          <a:ext cx="0" cy="0"/>
          <a:chOff x="0" y="0"/>
          <a:chExt cx="0" cy="0"/>
        </a:xfrm>
      </p:grpSpPr>
      <p:grpSp>
        <p:nvGrpSpPr>
          <p:cNvPr id="100" name="Google Shape;100;p13"/>
          <p:cNvGrpSpPr/>
          <p:nvPr/>
        </p:nvGrpSpPr>
        <p:grpSpPr>
          <a:xfrm>
            <a:off x="777407" y="847874"/>
            <a:ext cx="16173852" cy="8410426"/>
            <a:chOff x="0" y="-47625"/>
            <a:chExt cx="4259780" cy="2215092"/>
          </a:xfrm>
        </p:grpSpPr>
        <p:sp>
          <p:nvSpPr>
            <p:cNvPr id="101" name="Google Shape;101;p13"/>
            <p:cNvSpPr/>
            <p:nvPr/>
          </p:nvSpPr>
          <p:spPr>
            <a:xfrm>
              <a:off x="0" y="0"/>
              <a:ext cx="4259780" cy="2167467"/>
            </a:xfrm>
            <a:custGeom>
              <a:rect b="b" l="l" r="r" t="t"/>
              <a:pathLst>
                <a:path extrusionOk="0" h="2167467" w="4259780">
                  <a:moveTo>
                    <a:pt x="0" y="0"/>
                  </a:moveTo>
                  <a:lnTo>
                    <a:pt x="4259780" y="0"/>
                  </a:lnTo>
                  <a:lnTo>
                    <a:pt x="4259780" y="2167467"/>
                  </a:lnTo>
                  <a:lnTo>
                    <a:pt x="0" y="2167467"/>
                  </a:lnTo>
                  <a:close/>
                </a:path>
              </a:pathLst>
            </a:custGeom>
            <a:solidFill>
              <a:srgbClr val="000000">
                <a:alpha val="0"/>
              </a:srgbClr>
            </a:solidFill>
            <a:ln cap="sq" cmpd="sng" w="38100">
              <a:solidFill>
                <a:srgbClr val="71CBEF"/>
              </a:solidFill>
              <a:prstDash val="solid"/>
              <a:miter lim="8000"/>
              <a:headEnd len="sm" w="sm" type="none"/>
              <a:tailEnd len="sm" w="sm" type="none"/>
            </a:ln>
          </p:spPr>
        </p:sp>
        <p:sp>
          <p:nvSpPr>
            <p:cNvPr id="102" name="Google Shape;102;p1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3" name="Google Shape;103;p13"/>
          <p:cNvSpPr txBox="1"/>
          <p:nvPr/>
        </p:nvSpPr>
        <p:spPr>
          <a:xfrm>
            <a:off x="1613453" y="3799124"/>
            <a:ext cx="8418039" cy="1376643"/>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9000" u="none" cap="none" strike="noStrike">
                <a:solidFill>
                  <a:srgbClr val="71CBEF"/>
                </a:solidFill>
                <a:latin typeface="Archivo Black"/>
                <a:ea typeface="Archivo Black"/>
                <a:cs typeface="Archivo Black"/>
                <a:sym typeface="Archivo Black"/>
              </a:rPr>
              <a:t>Introduction</a:t>
            </a:r>
            <a:endParaRPr/>
          </a:p>
        </p:txBody>
      </p:sp>
      <p:sp>
        <p:nvSpPr>
          <p:cNvPr id="104" name="Google Shape;104;p13"/>
          <p:cNvSpPr/>
          <p:nvPr/>
        </p:nvSpPr>
        <p:spPr>
          <a:xfrm>
            <a:off x="5130990" y="5798284"/>
            <a:ext cx="4722948" cy="4344779"/>
          </a:xfrm>
          <a:custGeom>
            <a:rect b="b" l="l" r="r" t="t"/>
            <a:pathLst>
              <a:path extrusionOk="0" h="4344779" w="4722948">
                <a:moveTo>
                  <a:pt x="0" y="0"/>
                </a:moveTo>
                <a:lnTo>
                  <a:pt x="4722948" y="0"/>
                </a:lnTo>
                <a:lnTo>
                  <a:pt x="4722948" y="4344779"/>
                </a:lnTo>
                <a:lnTo>
                  <a:pt x="0" y="4344779"/>
                </a:lnTo>
                <a:lnTo>
                  <a:pt x="0" y="0"/>
                </a:lnTo>
                <a:close/>
              </a:path>
            </a:pathLst>
          </a:custGeom>
          <a:blipFill rotWithShape="1">
            <a:blip r:embed="rId3">
              <a:alphaModFix/>
            </a:blip>
            <a:stretch>
              <a:fillRect b="0" l="0" r="0" t="-8701"/>
            </a:stretch>
          </a:blipFill>
          <a:ln>
            <a:noFill/>
          </a:ln>
        </p:spPr>
      </p:sp>
      <p:sp>
        <p:nvSpPr>
          <p:cNvPr id="105" name="Google Shape;105;p13"/>
          <p:cNvSpPr txBox="1"/>
          <p:nvPr/>
        </p:nvSpPr>
        <p:spPr>
          <a:xfrm>
            <a:off x="1613453" y="5218283"/>
            <a:ext cx="53208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Arial"/>
                <a:ea typeface="Arial"/>
                <a:cs typeface="Arial"/>
                <a:sym typeface="Arial"/>
              </a:rPr>
              <a:t>Elaborate on what you </a:t>
            </a:r>
            <a:endParaRPr b="0" i="0" sz="32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rPr b="0" i="0" lang="en-US" sz="3200" u="none" cap="none" strike="noStrike">
                <a:solidFill>
                  <a:srgbClr val="FFFFFF"/>
                </a:solidFill>
                <a:latin typeface="Arial"/>
                <a:ea typeface="Arial"/>
                <a:cs typeface="Arial"/>
                <a:sym typeface="Arial"/>
              </a:rPr>
              <a:t>want to discauss. </a:t>
            </a:r>
            <a:endParaRPr/>
          </a:p>
        </p:txBody>
      </p:sp>
      <p:grpSp>
        <p:nvGrpSpPr>
          <p:cNvPr id="106" name="Google Shape;106;p13"/>
          <p:cNvGrpSpPr/>
          <p:nvPr/>
        </p:nvGrpSpPr>
        <p:grpSpPr>
          <a:xfrm>
            <a:off x="1462245" y="-180826"/>
            <a:ext cx="3086101" cy="3692058"/>
            <a:chOff x="0" y="-47625"/>
            <a:chExt cx="812800" cy="972394"/>
          </a:xfrm>
        </p:grpSpPr>
        <p:sp>
          <p:nvSpPr>
            <p:cNvPr id="107" name="Google Shape;107;p13"/>
            <p:cNvSpPr/>
            <p:nvPr/>
          </p:nvSpPr>
          <p:spPr>
            <a:xfrm>
              <a:off x="0" y="0"/>
              <a:ext cx="296125" cy="924769"/>
            </a:xfrm>
            <a:custGeom>
              <a:rect b="b" l="l" r="r" t="t"/>
              <a:pathLst>
                <a:path extrusionOk="0" h="924769" w="296125">
                  <a:moveTo>
                    <a:pt x="0" y="0"/>
                  </a:moveTo>
                  <a:lnTo>
                    <a:pt x="296125" y="0"/>
                  </a:lnTo>
                  <a:lnTo>
                    <a:pt x="296125" y="924769"/>
                  </a:lnTo>
                  <a:lnTo>
                    <a:pt x="0" y="924769"/>
                  </a:lnTo>
                  <a:close/>
                </a:path>
              </a:pathLst>
            </a:custGeom>
            <a:solidFill>
              <a:srgbClr val="2D5B8F"/>
            </a:solidFill>
            <a:ln>
              <a:noFill/>
            </a:ln>
          </p:spPr>
        </p:sp>
        <p:sp>
          <p:nvSpPr>
            <p:cNvPr id="108" name="Google Shape;108;p1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9" name="Google Shape;109;p13"/>
          <p:cNvSpPr txBox="1"/>
          <p:nvPr/>
        </p:nvSpPr>
        <p:spPr>
          <a:xfrm>
            <a:off x="1604058" y="2134590"/>
            <a:ext cx="1445554" cy="1376643"/>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9000" u="none" cap="none" strike="noStrike">
                <a:solidFill>
                  <a:srgbClr val="0F1A38"/>
                </a:solidFill>
                <a:latin typeface="Archivo Black"/>
                <a:ea typeface="Archivo Black"/>
                <a:cs typeface="Archivo Black"/>
                <a:sym typeface="Archivo Black"/>
              </a:rPr>
              <a:t>1</a:t>
            </a:r>
            <a:endParaRPr/>
          </a:p>
        </p:txBody>
      </p:sp>
      <p:pic>
        <p:nvPicPr>
          <p:cNvPr id="110" name="Google Shape;110;p13"/>
          <p:cNvPicPr preferRelativeResize="0"/>
          <p:nvPr/>
        </p:nvPicPr>
        <p:blipFill>
          <a:blip r:embed="rId4">
            <a:alphaModFix/>
          </a:blip>
          <a:stretch>
            <a:fillRect/>
          </a:stretch>
        </p:blipFill>
        <p:spPr>
          <a:xfrm>
            <a:off x="9993150" y="-1239600"/>
            <a:ext cx="12766500" cy="12766200"/>
          </a:xfrm>
          <a:prstGeom prst="ellipse">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114" name="Shape 114"/>
        <p:cNvGrpSpPr/>
        <p:nvPr/>
      </p:nvGrpSpPr>
      <p:grpSpPr>
        <a:xfrm>
          <a:off x="0" y="0"/>
          <a:ext cx="0" cy="0"/>
          <a:chOff x="0" y="0"/>
          <a:chExt cx="0" cy="0"/>
        </a:xfrm>
      </p:grpSpPr>
      <p:sp>
        <p:nvSpPr>
          <p:cNvPr id="115" name="Google Shape;115;p14"/>
          <p:cNvSpPr/>
          <p:nvPr/>
        </p:nvSpPr>
        <p:spPr>
          <a:xfrm rot="5400000">
            <a:off x="6377772" y="-6377772"/>
            <a:ext cx="5532456" cy="18288000"/>
          </a:xfrm>
          <a:custGeom>
            <a:rect b="b" l="l" r="r" t="t"/>
            <a:pathLst>
              <a:path extrusionOk="0" h="18288000" w="5532456">
                <a:moveTo>
                  <a:pt x="0" y="0"/>
                </a:moveTo>
                <a:lnTo>
                  <a:pt x="5532456" y="0"/>
                </a:lnTo>
                <a:lnTo>
                  <a:pt x="5532456" y="18288000"/>
                </a:lnTo>
                <a:lnTo>
                  <a:pt x="0" y="18288000"/>
                </a:lnTo>
                <a:lnTo>
                  <a:pt x="0" y="0"/>
                </a:lnTo>
                <a:close/>
              </a:path>
            </a:pathLst>
          </a:custGeom>
          <a:blipFill rotWithShape="1">
            <a:blip r:embed="rId3">
              <a:alphaModFix/>
            </a:blip>
            <a:stretch>
              <a:fillRect b="0" l="-25548" r="-205007" t="0"/>
            </a:stretch>
          </a:blipFill>
          <a:ln>
            <a:noFill/>
          </a:ln>
        </p:spPr>
      </p:sp>
      <p:grpSp>
        <p:nvGrpSpPr>
          <p:cNvPr id="116" name="Google Shape;116;p14"/>
          <p:cNvGrpSpPr/>
          <p:nvPr/>
        </p:nvGrpSpPr>
        <p:grpSpPr>
          <a:xfrm rot="-5400000">
            <a:off x="5619849" y="-7096189"/>
            <a:ext cx="6883185" cy="18453126"/>
            <a:chOff x="0" y="-47625"/>
            <a:chExt cx="1812855" cy="4860082"/>
          </a:xfrm>
        </p:grpSpPr>
        <p:sp>
          <p:nvSpPr>
            <p:cNvPr id="117" name="Google Shape;117;p14"/>
            <p:cNvSpPr/>
            <p:nvPr/>
          </p:nvSpPr>
          <p:spPr>
            <a:xfrm>
              <a:off x="0" y="0"/>
              <a:ext cx="1812855" cy="4812457"/>
            </a:xfrm>
            <a:custGeom>
              <a:rect b="b" l="l" r="r" t="t"/>
              <a:pathLst>
                <a:path extrusionOk="0" h="4812457" w="1812855">
                  <a:moveTo>
                    <a:pt x="0" y="0"/>
                  </a:moveTo>
                  <a:lnTo>
                    <a:pt x="1812855" y="0"/>
                  </a:lnTo>
                  <a:lnTo>
                    <a:pt x="1812855" y="4812457"/>
                  </a:lnTo>
                  <a:lnTo>
                    <a:pt x="0" y="4812457"/>
                  </a:lnTo>
                  <a:close/>
                </a:path>
              </a:pathLst>
            </a:custGeom>
            <a:gradFill>
              <a:gsLst>
                <a:gs pos="0">
                  <a:srgbClr val="0F1A38"/>
                </a:gs>
                <a:gs pos="50000">
                  <a:srgbClr val="0F1A38"/>
                </a:gs>
                <a:gs pos="100000">
                  <a:srgbClr val="0F1A38">
                    <a:alpha val="0"/>
                  </a:srgbClr>
                </a:gs>
              </a:gsLst>
              <a:lin ang="0" scaled="0"/>
            </a:gradFill>
            <a:ln>
              <a:noFill/>
            </a:ln>
          </p:spPr>
        </p:sp>
        <p:sp>
          <p:nvSpPr>
            <p:cNvPr id="118" name="Google Shape;118;p1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19" name="Google Shape;119;p14"/>
          <p:cNvPicPr preferRelativeResize="0"/>
          <p:nvPr/>
        </p:nvPicPr>
        <p:blipFill rotWithShape="1">
          <a:blip r:embed="rId3">
            <a:alphaModFix/>
          </a:blip>
          <a:srcRect b="17334" l="0" r="0" t="17335"/>
          <a:stretch/>
        </p:blipFill>
        <p:spPr>
          <a:xfrm>
            <a:off x="10996030" y="2065848"/>
            <a:ext cx="5760569" cy="3763293"/>
          </a:xfrm>
          <a:prstGeom prst="rect">
            <a:avLst/>
          </a:prstGeom>
          <a:noFill/>
          <a:ln>
            <a:noFill/>
          </a:ln>
        </p:spPr>
      </p:pic>
      <p:pic>
        <p:nvPicPr>
          <p:cNvPr id="120" name="Google Shape;120;p14"/>
          <p:cNvPicPr preferRelativeResize="0"/>
          <p:nvPr/>
        </p:nvPicPr>
        <p:blipFill rotWithShape="1">
          <a:blip r:embed="rId3">
            <a:alphaModFix/>
          </a:blip>
          <a:srcRect b="17334" l="0" r="0" t="17335"/>
          <a:stretch/>
        </p:blipFill>
        <p:spPr>
          <a:xfrm>
            <a:off x="1623306" y="2065848"/>
            <a:ext cx="5760569" cy="3763293"/>
          </a:xfrm>
          <a:prstGeom prst="rect">
            <a:avLst/>
          </a:prstGeom>
          <a:noFill/>
          <a:ln>
            <a:noFill/>
          </a:ln>
        </p:spPr>
      </p:pic>
      <p:pic>
        <p:nvPicPr>
          <p:cNvPr id="121" name="Google Shape;121;p14"/>
          <p:cNvPicPr preferRelativeResize="0"/>
          <p:nvPr/>
        </p:nvPicPr>
        <p:blipFill rotWithShape="1">
          <a:blip r:embed="rId4">
            <a:alphaModFix/>
          </a:blip>
          <a:srcRect b="17483" l="0" r="0" t="17484"/>
          <a:stretch/>
        </p:blipFill>
        <p:spPr>
          <a:xfrm>
            <a:off x="5122854" y="1474959"/>
            <a:ext cx="7604141" cy="4945071"/>
          </a:xfrm>
          <a:prstGeom prst="rect">
            <a:avLst/>
          </a:prstGeom>
          <a:noFill/>
          <a:ln>
            <a:noFill/>
          </a:ln>
        </p:spPr>
      </p:pic>
      <p:sp>
        <p:nvSpPr>
          <p:cNvPr id="122" name="Google Shape;122;p14"/>
          <p:cNvSpPr txBox="1"/>
          <p:nvPr/>
        </p:nvSpPr>
        <p:spPr>
          <a:xfrm>
            <a:off x="1365337" y="6621183"/>
            <a:ext cx="15557400" cy="1200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800" u="none" cap="none" strike="noStrike">
                <a:solidFill>
                  <a:srgbClr val="71CBEF"/>
                </a:solidFill>
                <a:latin typeface="Archivo Black"/>
                <a:ea typeface="Archivo Black"/>
                <a:cs typeface="Archivo Black"/>
                <a:sym typeface="Archivo Black"/>
              </a:rPr>
              <a:t>Welcome To Presentation</a:t>
            </a:r>
            <a:endParaRPr/>
          </a:p>
        </p:txBody>
      </p:sp>
      <p:sp>
        <p:nvSpPr>
          <p:cNvPr id="123" name="Google Shape;123;p14"/>
          <p:cNvSpPr txBox="1"/>
          <p:nvPr/>
        </p:nvSpPr>
        <p:spPr>
          <a:xfrm>
            <a:off x="1365337" y="8007350"/>
            <a:ext cx="15557326" cy="11271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Arial"/>
                <a:ea typeface="Arial"/>
                <a:cs typeface="Arial"/>
                <a:sym typeface="Arial"/>
              </a:rPr>
              <a:t>I'm Rain, and I'll be sharing with you my beautiful ideas. </a:t>
            </a:r>
            <a:endParaRPr/>
          </a:p>
          <a:p>
            <a:pPr indent="0" lvl="0" marL="0" marR="0" rtl="0" algn="ctr">
              <a:lnSpc>
                <a:spcPct val="130000"/>
              </a:lnSpc>
              <a:spcBef>
                <a:spcPts val="0"/>
              </a:spcBef>
              <a:spcAft>
                <a:spcPts val="0"/>
              </a:spcAft>
              <a:buNone/>
            </a:pPr>
            <a:r>
              <a:rPr b="0" i="0" lang="en-US" sz="3500" u="none" cap="none" strike="noStrike">
                <a:solidFill>
                  <a:srgbClr val="FFFFFF"/>
                </a:solidFill>
                <a:latin typeface="Arial"/>
                <a:ea typeface="Arial"/>
                <a:cs typeface="Arial"/>
                <a:sym typeface="Arial"/>
              </a:rPr>
              <a:t>Follow me at @reallygreatsite to learn more.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127" name="Shape 127"/>
        <p:cNvGrpSpPr/>
        <p:nvPr/>
      </p:nvGrpSpPr>
      <p:grpSpPr>
        <a:xfrm>
          <a:off x="0" y="0"/>
          <a:ext cx="0" cy="0"/>
          <a:chOff x="0" y="0"/>
          <a:chExt cx="0" cy="0"/>
        </a:xfrm>
      </p:grpSpPr>
      <p:grpSp>
        <p:nvGrpSpPr>
          <p:cNvPr id="128" name="Google Shape;128;p15"/>
          <p:cNvGrpSpPr/>
          <p:nvPr/>
        </p:nvGrpSpPr>
        <p:grpSpPr>
          <a:xfrm>
            <a:off x="777407" y="847874"/>
            <a:ext cx="16173852" cy="8410426"/>
            <a:chOff x="0" y="-47625"/>
            <a:chExt cx="4259780" cy="2215092"/>
          </a:xfrm>
        </p:grpSpPr>
        <p:sp>
          <p:nvSpPr>
            <p:cNvPr id="129" name="Google Shape;129;p15"/>
            <p:cNvSpPr/>
            <p:nvPr/>
          </p:nvSpPr>
          <p:spPr>
            <a:xfrm>
              <a:off x="0" y="0"/>
              <a:ext cx="4259780" cy="2167467"/>
            </a:xfrm>
            <a:custGeom>
              <a:rect b="b" l="l" r="r" t="t"/>
              <a:pathLst>
                <a:path extrusionOk="0" h="2167467" w="4259780">
                  <a:moveTo>
                    <a:pt x="0" y="0"/>
                  </a:moveTo>
                  <a:lnTo>
                    <a:pt x="4259780" y="0"/>
                  </a:lnTo>
                  <a:lnTo>
                    <a:pt x="4259780" y="2167467"/>
                  </a:lnTo>
                  <a:lnTo>
                    <a:pt x="0" y="2167467"/>
                  </a:lnTo>
                  <a:close/>
                </a:path>
              </a:pathLst>
            </a:custGeom>
            <a:solidFill>
              <a:srgbClr val="000000">
                <a:alpha val="0"/>
              </a:srgbClr>
            </a:solidFill>
            <a:ln cap="sq" cmpd="sng" w="38100">
              <a:solidFill>
                <a:srgbClr val="71CBEF"/>
              </a:solidFill>
              <a:prstDash val="solid"/>
              <a:miter lim="8000"/>
              <a:headEnd len="sm" w="sm" type="none"/>
              <a:tailEnd len="sm" w="sm" type="none"/>
            </a:ln>
          </p:spPr>
        </p:sp>
        <p:sp>
          <p:nvSpPr>
            <p:cNvPr id="130" name="Google Shape;130;p1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31" name="Google Shape;131;p15"/>
          <p:cNvPicPr preferRelativeResize="0"/>
          <p:nvPr/>
        </p:nvPicPr>
        <p:blipFill rotWithShape="1">
          <a:blip r:embed="rId3">
            <a:alphaModFix/>
          </a:blip>
          <a:srcRect b="0" l="5554" r="5555" t="0"/>
          <a:stretch/>
        </p:blipFill>
        <p:spPr>
          <a:xfrm>
            <a:off x="9144000" y="0"/>
            <a:ext cx="9144000" cy="10287000"/>
          </a:xfrm>
          <a:prstGeom prst="rect">
            <a:avLst/>
          </a:prstGeom>
          <a:noFill/>
          <a:ln>
            <a:noFill/>
          </a:ln>
        </p:spPr>
      </p:pic>
      <p:sp>
        <p:nvSpPr>
          <p:cNvPr id="132" name="Google Shape;132;p15"/>
          <p:cNvSpPr txBox="1"/>
          <p:nvPr/>
        </p:nvSpPr>
        <p:spPr>
          <a:xfrm>
            <a:off x="1436047" y="2648607"/>
            <a:ext cx="7637700" cy="2308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500" u="none" cap="none" strike="noStrike">
                <a:solidFill>
                  <a:srgbClr val="FFFFFF"/>
                </a:solidFill>
                <a:latin typeface="Archivo Black"/>
                <a:ea typeface="Archivo Black"/>
                <a:cs typeface="Archivo Black"/>
                <a:sym typeface="Archivo Black"/>
              </a:rPr>
              <a:t>Write Your Topic or Idea </a:t>
            </a:r>
            <a:endParaRPr/>
          </a:p>
        </p:txBody>
      </p:sp>
      <p:sp>
        <p:nvSpPr>
          <p:cNvPr id="133" name="Google Shape;133;p15"/>
          <p:cNvSpPr txBox="1"/>
          <p:nvPr/>
        </p:nvSpPr>
        <p:spPr>
          <a:xfrm>
            <a:off x="1436047" y="5499526"/>
            <a:ext cx="5515500" cy="1077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500" u="none" cap="none" strike="noStrike">
                <a:solidFill>
                  <a:srgbClr val="FFFFFF"/>
                </a:solidFill>
                <a:latin typeface="Arial"/>
                <a:ea typeface="Arial"/>
                <a:cs typeface="Arial"/>
                <a:sym typeface="Arial"/>
              </a:rPr>
              <a:t>Elaborate on what you </a:t>
            </a:r>
            <a:endParaRPr/>
          </a:p>
          <a:p>
            <a:pPr indent="0" lvl="0" marL="0" marR="0" rtl="0" algn="l">
              <a:lnSpc>
                <a:spcPct val="100000"/>
              </a:lnSpc>
              <a:spcBef>
                <a:spcPts val="0"/>
              </a:spcBef>
              <a:spcAft>
                <a:spcPts val="0"/>
              </a:spcAft>
              <a:buNone/>
            </a:pPr>
            <a:r>
              <a:rPr b="0" i="0" lang="en-US" sz="3500" u="none" cap="none" strike="noStrike">
                <a:solidFill>
                  <a:srgbClr val="FFFFFF"/>
                </a:solidFill>
                <a:latin typeface="Arial"/>
                <a:ea typeface="Arial"/>
                <a:cs typeface="Arial"/>
                <a:sym typeface="Arial"/>
              </a:rPr>
              <a:t>want to discuss.</a:t>
            </a:r>
            <a:endParaRPr/>
          </a:p>
        </p:txBody>
      </p:sp>
      <p:sp>
        <p:nvSpPr>
          <p:cNvPr id="134" name="Google Shape;134;p15"/>
          <p:cNvSpPr/>
          <p:nvPr/>
        </p:nvSpPr>
        <p:spPr>
          <a:xfrm>
            <a:off x="5826715" y="7198150"/>
            <a:ext cx="2101386" cy="1113735"/>
          </a:xfrm>
          <a:custGeom>
            <a:rect b="b" l="l" r="r" t="t"/>
            <a:pathLst>
              <a:path extrusionOk="0" h="1113735" w="2101386">
                <a:moveTo>
                  <a:pt x="0" y="0"/>
                </a:moveTo>
                <a:lnTo>
                  <a:pt x="2101387" y="0"/>
                </a:lnTo>
                <a:lnTo>
                  <a:pt x="2101387" y="1113735"/>
                </a:lnTo>
                <a:lnTo>
                  <a:pt x="0" y="111373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138" name="Shape 138"/>
        <p:cNvGrpSpPr/>
        <p:nvPr/>
      </p:nvGrpSpPr>
      <p:grpSpPr>
        <a:xfrm>
          <a:off x="0" y="0"/>
          <a:ext cx="0" cy="0"/>
          <a:chOff x="0" y="0"/>
          <a:chExt cx="0" cy="0"/>
        </a:xfrm>
      </p:grpSpPr>
      <p:grpSp>
        <p:nvGrpSpPr>
          <p:cNvPr id="139" name="Google Shape;139;p16"/>
          <p:cNvGrpSpPr/>
          <p:nvPr/>
        </p:nvGrpSpPr>
        <p:grpSpPr>
          <a:xfrm>
            <a:off x="777407" y="847874"/>
            <a:ext cx="16722656" cy="8410426"/>
            <a:chOff x="0" y="-47625"/>
            <a:chExt cx="4404321" cy="2215092"/>
          </a:xfrm>
        </p:grpSpPr>
        <p:sp>
          <p:nvSpPr>
            <p:cNvPr id="140" name="Google Shape;140;p16"/>
            <p:cNvSpPr/>
            <p:nvPr/>
          </p:nvSpPr>
          <p:spPr>
            <a:xfrm>
              <a:off x="0" y="0"/>
              <a:ext cx="4404321" cy="2167467"/>
            </a:xfrm>
            <a:custGeom>
              <a:rect b="b" l="l" r="r" t="t"/>
              <a:pathLst>
                <a:path extrusionOk="0" h="2167467" w="4404321">
                  <a:moveTo>
                    <a:pt x="0" y="0"/>
                  </a:moveTo>
                  <a:lnTo>
                    <a:pt x="4404321" y="0"/>
                  </a:lnTo>
                  <a:lnTo>
                    <a:pt x="4404321" y="2167467"/>
                  </a:lnTo>
                  <a:lnTo>
                    <a:pt x="0" y="2167467"/>
                  </a:lnTo>
                  <a:close/>
                </a:path>
              </a:pathLst>
            </a:custGeom>
            <a:solidFill>
              <a:srgbClr val="000000">
                <a:alpha val="0"/>
              </a:srgbClr>
            </a:solidFill>
            <a:ln cap="sq" cmpd="sng" w="38100">
              <a:solidFill>
                <a:srgbClr val="71CBEF"/>
              </a:solidFill>
              <a:prstDash val="solid"/>
              <a:miter lim="8000"/>
              <a:headEnd len="sm" w="sm" type="none"/>
              <a:tailEnd len="sm" w="sm" type="none"/>
            </a:ln>
          </p:spPr>
        </p:sp>
        <p:sp>
          <p:nvSpPr>
            <p:cNvPr id="141" name="Google Shape;141;p1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42" name="Google Shape;142;p16"/>
          <p:cNvSpPr/>
          <p:nvPr/>
        </p:nvSpPr>
        <p:spPr>
          <a:xfrm>
            <a:off x="13241538" y="3784462"/>
            <a:ext cx="1943799" cy="1943799"/>
          </a:xfrm>
          <a:custGeom>
            <a:rect b="b" l="l" r="r" t="t"/>
            <a:pathLst>
              <a:path extrusionOk="0" h="1943799" w="1943799">
                <a:moveTo>
                  <a:pt x="0" y="0"/>
                </a:moveTo>
                <a:lnTo>
                  <a:pt x="1943799" y="0"/>
                </a:lnTo>
                <a:lnTo>
                  <a:pt x="1943799" y="1943799"/>
                </a:lnTo>
                <a:lnTo>
                  <a:pt x="0" y="1943799"/>
                </a:lnTo>
                <a:lnTo>
                  <a:pt x="0" y="0"/>
                </a:lnTo>
                <a:close/>
              </a:path>
            </a:pathLst>
          </a:custGeom>
          <a:blipFill rotWithShape="1">
            <a:blip r:embed="rId3">
              <a:alphaModFix/>
            </a:blip>
            <a:stretch>
              <a:fillRect b="0" l="0" r="0" t="0"/>
            </a:stretch>
          </a:blipFill>
          <a:ln>
            <a:noFill/>
          </a:ln>
        </p:spPr>
      </p:sp>
      <p:sp>
        <p:nvSpPr>
          <p:cNvPr id="143" name="Google Shape;143;p16"/>
          <p:cNvSpPr txBox="1"/>
          <p:nvPr/>
        </p:nvSpPr>
        <p:spPr>
          <a:xfrm>
            <a:off x="4468389" y="1348617"/>
            <a:ext cx="9044537" cy="122928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8000" u="none">
                <a:solidFill>
                  <a:srgbClr val="FFFFFF"/>
                </a:solidFill>
                <a:latin typeface="Archivo Black"/>
                <a:ea typeface="Archivo Black"/>
                <a:cs typeface="Archivo Black"/>
                <a:sym typeface="Archivo Black"/>
              </a:rPr>
              <a:t>Write your topic</a:t>
            </a:r>
            <a:endParaRPr/>
          </a:p>
        </p:txBody>
      </p:sp>
      <p:grpSp>
        <p:nvGrpSpPr>
          <p:cNvPr id="144" name="Google Shape;144;p16"/>
          <p:cNvGrpSpPr/>
          <p:nvPr/>
        </p:nvGrpSpPr>
        <p:grpSpPr>
          <a:xfrm>
            <a:off x="2708989" y="6162357"/>
            <a:ext cx="3518775" cy="1341760"/>
            <a:chOff x="0" y="0"/>
            <a:chExt cx="4691700" cy="1789012"/>
          </a:xfrm>
        </p:grpSpPr>
        <p:sp>
          <p:nvSpPr>
            <p:cNvPr id="145" name="Google Shape;145;p16"/>
            <p:cNvSpPr txBox="1"/>
            <p:nvPr/>
          </p:nvSpPr>
          <p:spPr>
            <a:xfrm>
              <a:off x="216282" y="0"/>
              <a:ext cx="44754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3200" u="none">
                  <a:solidFill>
                    <a:srgbClr val="71CBEF"/>
                  </a:solidFill>
                  <a:latin typeface="Arial"/>
                  <a:ea typeface="Arial"/>
                  <a:cs typeface="Arial"/>
                  <a:sym typeface="Arial"/>
                </a:rPr>
                <a:t>Add a main point</a:t>
              </a:r>
              <a:endParaRPr/>
            </a:p>
          </p:txBody>
        </p:sp>
        <p:sp>
          <p:nvSpPr>
            <p:cNvPr id="146" name="Google Shape;146;p16"/>
            <p:cNvSpPr txBox="1"/>
            <p:nvPr/>
          </p:nvSpPr>
          <p:spPr>
            <a:xfrm>
              <a:off x="0" y="804112"/>
              <a:ext cx="4691700" cy="98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u="none">
                  <a:solidFill>
                    <a:srgbClr val="FFFFFF"/>
                  </a:solidFill>
                  <a:latin typeface="Arial"/>
                  <a:ea typeface="Arial"/>
                  <a:cs typeface="Arial"/>
                  <a:sym typeface="Arial"/>
                </a:rPr>
                <a:t>Briefly elaborate on </a:t>
              </a:r>
              <a:endParaRPr/>
            </a:p>
            <a:p>
              <a:pPr indent="0" lvl="0" marL="0" marR="0" rtl="0" algn="ctr">
                <a:lnSpc>
                  <a:spcPct val="100000"/>
                </a:lnSpc>
                <a:spcBef>
                  <a:spcPts val="0"/>
                </a:spcBef>
                <a:spcAft>
                  <a:spcPts val="0"/>
                </a:spcAft>
                <a:buNone/>
              </a:pPr>
              <a:r>
                <a:rPr lang="en-US" sz="2399" u="none">
                  <a:solidFill>
                    <a:srgbClr val="FFFFFF"/>
                  </a:solidFill>
                  <a:latin typeface="Arial"/>
                  <a:ea typeface="Arial"/>
                  <a:cs typeface="Arial"/>
                  <a:sym typeface="Arial"/>
                </a:rPr>
                <a:t>what you want to discuss. </a:t>
              </a:r>
              <a:endParaRPr/>
            </a:p>
          </p:txBody>
        </p:sp>
      </p:grpSp>
      <p:grpSp>
        <p:nvGrpSpPr>
          <p:cNvPr id="147" name="Google Shape;147;p16"/>
          <p:cNvGrpSpPr/>
          <p:nvPr/>
        </p:nvGrpSpPr>
        <p:grpSpPr>
          <a:xfrm>
            <a:off x="7581513" y="6162357"/>
            <a:ext cx="3518775" cy="1341760"/>
            <a:chOff x="0" y="0"/>
            <a:chExt cx="4691700" cy="1789012"/>
          </a:xfrm>
        </p:grpSpPr>
        <p:sp>
          <p:nvSpPr>
            <p:cNvPr id="148" name="Google Shape;148;p16"/>
            <p:cNvSpPr txBox="1"/>
            <p:nvPr/>
          </p:nvSpPr>
          <p:spPr>
            <a:xfrm>
              <a:off x="216282" y="0"/>
              <a:ext cx="44754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3200" u="none">
                  <a:solidFill>
                    <a:srgbClr val="71CBEF"/>
                  </a:solidFill>
                  <a:latin typeface="Arial"/>
                  <a:ea typeface="Arial"/>
                  <a:cs typeface="Arial"/>
                  <a:sym typeface="Arial"/>
                </a:rPr>
                <a:t>Add a main point</a:t>
              </a:r>
              <a:endParaRPr/>
            </a:p>
          </p:txBody>
        </p:sp>
        <p:sp>
          <p:nvSpPr>
            <p:cNvPr id="149" name="Google Shape;149;p16"/>
            <p:cNvSpPr txBox="1"/>
            <p:nvPr/>
          </p:nvSpPr>
          <p:spPr>
            <a:xfrm>
              <a:off x="0" y="804112"/>
              <a:ext cx="4691700" cy="98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u="none">
                  <a:solidFill>
                    <a:srgbClr val="FFFFFF"/>
                  </a:solidFill>
                  <a:latin typeface="Arial"/>
                  <a:ea typeface="Arial"/>
                  <a:cs typeface="Arial"/>
                  <a:sym typeface="Arial"/>
                </a:rPr>
                <a:t>Briefly elaborate on </a:t>
              </a:r>
              <a:endParaRPr/>
            </a:p>
            <a:p>
              <a:pPr indent="0" lvl="0" marL="0" marR="0" rtl="0" algn="ctr">
                <a:lnSpc>
                  <a:spcPct val="100000"/>
                </a:lnSpc>
                <a:spcBef>
                  <a:spcPts val="0"/>
                </a:spcBef>
                <a:spcAft>
                  <a:spcPts val="0"/>
                </a:spcAft>
                <a:buNone/>
              </a:pPr>
              <a:r>
                <a:rPr lang="en-US" sz="2399" u="none">
                  <a:solidFill>
                    <a:srgbClr val="FFFFFF"/>
                  </a:solidFill>
                  <a:latin typeface="Arial"/>
                  <a:ea typeface="Arial"/>
                  <a:cs typeface="Arial"/>
                  <a:sym typeface="Arial"/>
                </a:rPr>
                <a:t>what you want to discuss. </a:t>
              </a:r>
              <a:endParaRPr/>
            </a:p>
          </p:txBody>
        </p:sp>
      </p:grpSp>
      <p:grpSp>
        <p:nvGrpSpPr>
          <p:cNvPr id="150" name="Google Shape;150;p16"/>
          <p:cNvGrpSpPr/>
          <p:nvPr/>
        </p:nvGrpSpPr>
        <p:grpSpPr>
          <a:xfrm>
            <a:off x="12454038" y="6162357"/>
            <a:ext cx="3518775" cy="1341760"/>
            <a:chOff x="0" y="0"/>
            <a:chExt cx="4691700" cy="1789012"/>
          </a:xfrm>
        </p:grpSpPr>
        <p:sp>
          <p:nvSpPr>
            <p:cNvPr id="151" name="Google Shape;151;p16"/>
            <p:cNvSpPr txBox="1"/>
            <p:nvPr/>
          </p:nvSpPr>
          <p:spPr>
            <a:xfrm>
              <a:off x="216282" y="0"/>
              <a:ext cx="44754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3200" u="none">
                  <a:solidFill>
                    <a:srgbClr val="71CBEF"/>
                  </a:solidFill>
                  <a:latin typeface="Arial"/>
                  <a:ea typeface="Arial"/>
                  <a:cs typeface="Arial"/>
                  <a:sym typeface="Arial"/>
                </a:rPr>
                <a:t>Add a main point</a:t>
              </a:r>
              <a:endParaRPr/>
            </a:p>
          </p:txBody>
        </p:sp>
        <p:sp>
          <p:nvSpPr>
            <p:cNvPr id="152" name="Google Shape;152;p16"/>
            <p:cNvSpPr txBox="1"/>
            <p:nvPr/>
          </p:nvSpPr>
          <p:spPr>
            <a:xfrm>
              <a:off x="0" y="804112"/>
              <a:ext cx="4691700" cy="98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u="none">
                  <a:solidFill>
                    <a:srgbClr val="FFFFFF"/>
                  </a:solidFill>
                  <a:latin typeface="Arial"/>
                  <a:ea typeface="Arial"/>
                  <a:cs typeface="Arial"/>
                  <a:sym typeface="Arial"/>
                </a:rPr>
                <a:t>Briefly elaborate on </a:t>
              </a:r>
              <a:endParaRPr/>
            </a:p>
            <a:p>
              <a:pPr indent="0" lvl="0" marL="0" marR="0" rtl="0" algn="ctr">
                <a:lnSpc>
                  <a:spcPct val="100000"/>
                </a:lnSpc>
                <a:spcBef>
                  <a:spcPts val="0"/>
                </a:spcBef>
                <a:spcAft>
                  <a:spcPts val="0"/>
                </a:spcAft>
                <a:buNone/>
              </a:pPr>
              <a:r>
                <a:rPr lang="en-US" sz="2399" u="none">
                  <a:solidFill>
                    <a:srgbClr val="FFFFFF"/>
                  </a:solidFill>
                  <a:latin typeface="Arial"/>
                  <a:ea typeface="Arial"/>
                  <a:cs typeface="Arial"/>
                  <a:sym typeface="Arial"/>
                </a:rPr>
                <a:t>what you want to discuss. </a:t>
              </a:r>
              <a:endParaRPr/>
            </a:p>
          </p:txBody>
        </p:sp>
      </p:grpSp>
      <p:pic>
        <p:nvPicPr>
          <p:cNvPr id="153" name="Google Shape;153;p16"/>
          <p:cNvPicPr preferRelativeResize="0"/>
          <p:nvPr/>
        </p:nvPicPr>
        <p:blipFill rotWithShape="1">
          <a:blip r:embed="rId4">
            <a:alphaModFix/>
          </a:blip>
          <a:srcRect b="42797" l="16827" r="67506" t="29632"/>
          <a:stretch/>
        </p:blipFill>
        <p:spPr>
          <a:xfrm>
            <a:off x="3095575" y="3169675"/>
            <a:ext cx="2865050" cy="2836224"/>
          </a:xfrm>
          <a:prstGeom prst="rect">
            <a:avLst/>
          </a:prstGeom>
          <a:noFill/>
          <a:ln>
            <a:noFill/>
          </a:ln>
        </p:spPr>
      </p:pic>
      <p:pic>
        <p:nvPicPr>
          <p:cNvPr id="154" name="Google Shape;154;p16"/>
          <p:cNvPicPr preferRelativeResize="0"/>
          <p:nvPr/>
        </p:nvPicPr>
        <p:blipFill rotWithShape="1">
          <a:blip r:embed="rId4">
            <a:alphaModFix/>
          </a:blip>
          <a:srcRect b="42797" l="45660" r="42050" t="29632"/>
          <a:stretch/>
        </p:blipFill>
        <p:spPr>
          <a:xfrm>
            <a:off x="8368723" y="3169675"/>
            <a:ext cx="2247598" cy="28362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158" name="Shape 158"/>
        <p:cNvGrpSpPr/>
        <p:nvPr/>
      </p:nvGrpSpPr>
      <p:grpSpPr>
        <a:xfrm>
          <a:off x="0" y="0"/>
          <a:ext cx="0" cy="0"/>
          <a:chOff x="0" y="0"/>
          <a:chExt cx="0" cy="0"/>
        </a:xfrm>
      </p:grpSpPr>
      <p:sp>
        <p:nvSpPr>
          <p:cNvPr id="159" name="Google Shape;159;p17"/>
          <p:cNvSpPr txBox="1"/>
          <p:nvPr/>
        </p:nvSpPr>
        <p:spPr>
          <a:xfrm>
            <a:off x="1462245" y="3796982"/>
            <a:ext cx="6172662" cy="1376643"/>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lang="en-US" sz="9000">
                <a:solidFill>
                  <a:srgbClr val="71CBEF"/>
                </a:solidFill>
                <a:latin typeface="Archivo Black"/>
                <a:ea typeface="Archivo Black"/>
                <a:cs typeface="Archivo Black"/>
                <a:sym typeface="Archivo Black"/>
              </a:rPr>
              <a:t>About Us</a:t>
            </a:r>
            <a:endParaRPr/>
          </a:p>
        </p:txBody>
      </p:sp>
      <p:grpSp>
        <p:nvGrpSpPr>
          <p:cNvPr id="160" name="Google Shape;160;p17"/>
          <p:cNvGrpSpPr/>
          <p:nvPr/>
        </p:nvGrpSpPr>
        <p:grpSpPr>
          <a:xfrm>
            <a:off x="777407" y="847874"/>
            <a:ext cx="16173852" cy="8410426"/>
            <a:chOff x="0" y="-47625"/>
            <a:chExt cx="4259780" cy="2215092"/>
          </a:xfrm>
        </p:grpSpPr>
        <p:sp>
          <p:nvSpPr>
            <p:cNvPr id="161" name="Google Shape;161;p17"/>
            <p:cNvSpPr/>
            <p:nvPr/>
          </p:nvSpPr>
          <p:spPr>
            <a:xfrm>
              <a:off x="0" y="0"/>
              <a:ext cx="4259780" cy="2167467"/>
            </a:xfrm>
            <a:custGeom>
              <a:rect b="b" l="l" r="r" t="t"/>
              <a:pathLst>
                <a:path extrusionOk="0" h="2167467" w="4259780">
                  <a:moveTo>
                    <a:pt x="0" y="0"/>
                  </a:moveTo>
                  <a:lnTo>
                    <a:pt x="4259780" y="0"/>
                  </a:lnTo>
                  <a:lnTo>
                    <a:pt x="4259780" y="2167467"/>
                  </a:lnTo>
                  <a:lnTo>
                    <a:pt x="0" y="2167467"/>
                  </a:lnTo>
                  <a:close/>
                </a:path>
              </a:pathLst>
            </a:custGeom>
            <a:solidFill>
              <a:srgbClr val="000000">
                <a:alpha val="0"/>
              </a:srgbClr>
            </a:solidFill>
            <a:ln cap="sq" cmpd="sng" w="38100">
              <a:solidFill>
                <a:srgbClr val="71CBEF"/>
              </a:solidFill>
              <a:prstDash val="solid"/>
              <a:miter lim="8000"/>
              <a:headEnd len="sm" w="sm" type="none"/>
              <a:tailEnd len="sm" w="sm" type="none"/>
            </a:ln>
          </p:spPr>
        </p:sp>
        <p:sp>
          <p:nvSpPr>
            <p:cNvPr id="162" name="Google Shape;162;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63" name="Google Shape;163;p17"/>
          <p:cNvSpPr txBox="1"/>
          <p:nvPr/>
        </p:nvSpPr>
        <p:spPr>
          <a:xfrm>
            <a:off x="1462245" y="5444807"/>
            <a:ext cx="5320800" cy="11328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200" u="none">
                <a:solidFill>
                  <a:srgbClr val="FFFFFF"/>
                </a:solidFill>
                <a:latin typeface="Arial"/>
                <a:ea typeface="Arial"/>
                <a:cs typeface="Arial"/>
                <a:sym typeface="Arial"/>
              </a:rPr>
              <a:t>Elaborate on what </a:t>
            </a:r>
            <a:endParaRPr sz="3200" u="none">
              <a:solidFill>
                <a:srgbClr val="FFFFFF"/>
              </a:solidFill>
              <a:latin typeface="Arial"/>
              <a:ea typeface="Arial"/>
              <a:cs typeface="Arial"/>
              <a:sym typeface="Arial"/>
            </a:endParaRPr>
          </a:p>
          <a:p>
            <a:pPr indent="0" lvl="0" marL="0" marR="0" rtl="0" algn="l">
              <a:lnSpc>
                <a:spcPct val="130000"/>
              </a:lnSpc>
              <a:spcBef>
                <a:spcPts val="0"/>
              </a:spcBef>
              <a:spcAft>
                <a:spcPts val="0"/>
              </a:spcAft>
              <a:buNone/>
            </a:pPr>
            <a:r>
              <a:rPr lang="en-US" sz="3200" u="none">
                <a:solidFill>
                  <a:srgbClr val="FFFFFF"/>
                </a:solidFill>
                <a:latin typeface="Arial"/>
                <a:ea typeface="Arial"/>
                <a:cs typeface="Arial"/>
                <a:sym typeface="Arial"/>
              </a:rPr>
              <a:t>you want to discuss. </a:t>
            </a:r>
            <a:endParaRPr/>
          </a:p>
        </p:txBody>
      </p:sp>
      <p:sp>
        <p:nvSpPr>
          <p:cNvPr id="164" name="Google Shape;164;p17"/>
          <p:cNvSpPr/>
          <p:nvPr/>
        </p:nvSpPr>
        <p:spPr>
          <a:xfrm>
            <a:off x="10089422" y="0"/>
            <a:ext cx="8198578" cy="10287000"/>
          </a:xfrm>
          <a:custGeom>
            <a:rect b="b" l="l" r="r" t="t"/>
            <a:pathLst>
              <a:path extrusionOk="0" h="10287000" w="8198578">
                <a:moveTo>
                  <a:pt x="0" y="0"/>
                </a:moveTo>
                <a:lnTo>
                  <a:pt x="8198578" y="0"/>
                </a:lnTo>
                <a:lnTo>
                  <a:pt x="8198578" y="10287000"/>
                </a:lnTo>
                <a:lnTo>
                  <a:pt x="0" y="10287000"/>
                </a:lnTo>
                <a:lnTo>
                  <a:pt x="0" y="0"/>
                </a:lnTo>
                <a:close/>
              </a:path>
            </a:pathLst>
          </a:custGeom>
          <a:blipFill rotWithShape="1">
            <a:blip r:embed="rId3">
              <a:alphaModFix/>
            </a:blip>
            <a:stretch>
              <a:fillRect b="0" l="-17638" r="-7831" t="0"/>
            </a:stretch>
          </a:blipFill>
          <a:ln>
            <a:noFill/>
          </a:ln>
        </p:spPr>
      </p:sp>
      <p:grpSp>
        <p:nvGrpSpPr>
          <p:cNvPr id="165" name="Google Shape;165;p17"/>
          <p:cNvGrpSpPr/>
          <p:nvPr/>
        </p:nvGrpSpPr>
        <p:grpSpPr>
          <a:xfrm>
            <a:off x="1462245" y="-180826"/>
            <a:ext cx="3086101" cy="3692058"/>
            <a:chOff x="0" y="-47625"/>
            <a:chExt cx="812800" cy="972394"/>
          </a:xfrm>
        </p:grpSpPr>
        <p:sp>
          <p:nvSpPr>
            <p:cNvPr id="166" name="Google Shape;166;p17"/>
            <p:cNvSpPr/>
            <p:nvPr/>
          </p:nvSpPr>
          <p:spPr>
            <a:xfrm>
              <a:off x="0" y="0"/>
              <a:ext cx="296125" cy="924769"/>
            </a:xfrm>
            <a:custGeom>
              <a:rect b="b" l="l" r="r" t="t"/>
              <a:pathLst>
                <a:path extrusionOk="0" h="924769" w="296125">
                  <a:moveTo>
                    <a:pt x="0" y="0"/>
                  </a:moveTo>
                  <a:lnTo>
                    <a:pt x="296125" y="0"/>
                  </a:lnTo>
                  <a:lnTo>
                    <a:pt x="296125" y="924769"/>
                  </a:lnTo>
                  <a:lnTo>
                    <a:pt x="0" y="924769"/>
                  </a:lnTo>
                  <a:close/>
                </a:path>
              </a:pathLst>
            </a:custGeom>
            <a:solidFill>
              <a:srgbClr val="2D5B8F"/>
            </a:solidFill>
            <a:ln>
              <a:noFill/>
            </a:ln>
          </p:spPr>
        </p:sp>
        <p:sp>
          <p:nvSpPr>
            <p:cNvPr id="167" name="Google Shape;167;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68" name="Google Shape;168;p17"/>
          <p:cNvSpPr txBox="1"/>
          <p:nvPr/>
        </p:nvSpPr>
        <p:spPr>
          <a:xfrm>
            <a:off x="1604058" y="2134590"/>
            <a:ext cx="1445554" cy="1376643"/>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lang="en-US" sz="9000">
                <a:solidFill>
                  <a:srgbClr val="0F1A38"/>
                </a:solidFill>
                <a:latin typeface="Archivo Black"/>
                <a:ea typeface="Archivo Black"/>
                <a:cs typeface="Archivo Black"/>
                <a:sym typeface="Archivo Black"/>
              </a:rPr>
              <a:t>2</a:t>
            </a:r>
            <a:endParaRPr/>
          </a:p>
        </p:txBody>
      </p:sp>
      <p:pic>
        <p:nvPicPr>
          <p:cNvPr id="169" name="Google Shape;169;p17"/>
          <p:cNvPicPr preferRelativeResize="0"/>
          <p:nvPr/>
        </p:nvPicPr>
        <p:blipFill>
          <a:blip r:embed="rId4">
            <a:alphaModFix/>
          </a:blip>
          <a:stretch>
            <a:fillRect/>
          </a:stretch>
        </p:blipFill>
        <p:spPr>
          <a:xfrm>
            <a:off x="4662000" y="0"/>
            <a:ext cx="10287001" cy="102870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173" name="Shape 173"/>
        <p:cNvGrpSpPr/>
        <p:nvPr/>
      </p:nvGrpSpPr>
      <p:grpSpPr>
        <a:xfrm>
          <a:off x="0" y="0"/>
          <a:ext cx="0" cy="0"/>
          <a:chOff x="0" y="0"/>
          <a:chExt cx="0" cy="0"/>
        </a:xfrm>
      </p:grpSpPr>
      <p:grpSp>
        <p:nvGrpSpPr>
          <p:cNvPr id="174" name="Google Shape;174;p18"/>
          <p:cNvGrpSpPr/>
          <p:nvPr/>
        </p:nvGrpSpPr>
        <p:grpSpPr>
          <a:xfrm>
            <a:off x="777407" y="847874"/>
            <a:ext cx="16173852" cy="8410426"/>
            <a:chOff x="0" y="-47625"/>
            <a:chExt cx="4259780" cy="2215092"/>
          </a:xfrm>
        </p:grpSpPr>
        <p:sp>
          <p:nvSpPr>
            <p:cNvPr id="175" name="Google Shape;175;p18"/>
            <p:cNvSpPr/>
            <p:nvPr/>
          </p:nvSpPr>
          <p:spPr>
            <a:xfrm>
              <a:off x="0" y="0"/>
              <a:ext cx="4259780" cy="2167467"/>
            </a:xfrm>
            <a:custGeom>
              <a:rect b="b" l="l" r="r" t="t"/>
              <a:pathLst>
                <a:path extrusionOk="0" h="2167467" w="4259780">
                  <a:moveTo>
                    <a:pt x="0" y="0"/>
                  </a:moveTo>
                  <a:lnTo>
                    <a:pt x="4259780" y="0"/>
                  </a:lnTo>
                  <a:lnTo>
                    <a:pt x="4259780" y="2167467"/>
                  </a:lnTo>
                  <a:lnTo>
                    <a:pt x="0" y="2167467"/>
                  </a:lnTo>
                  <a:close/>
                </a:path>
              </a:pathLst>
            </a:custGeom>
            <a:solidFill>
              <a:srgbClr val="000000">
                <a:alpha val="0"/>
              </a:srgbClr>
            </a:solidFill>
            <a:ln cap="sq" cmpd="sng" w="38100">
              <a:solidFill>
                <a:srgbClr val="71CBEF"/>
              </a:solidFill>
              <a:prstDash val="solid"/>
              <a:miter lim="8000"/>
              <a:headEnd len="sm" w="sm" type="none"/>
              <a:tailEnd len="sm" w="sm" type="none"/>
            </a:ln>
          </p:spPr>
        </p:sp>
        <p:sp>
          <p:nvSpPr>
            <p:cNvPr id="176" name="Google Shape;176;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77" name="Google Shape;177;p18"/>
          <p:cNvSpPr txBox="1"/>
          <p:nvPr/>
        </p:nvSpPr>
        <p:spPr>
          <a:xfrm>
            <a:off x="1438275" y="1526171"/>
            <a:ext cx="8306885" cy="1162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7500">
                <a:solidFill>
                  <a:srgbClr val="FFFFFF"/>
                </a:solidFill>
                <a:latin typeface="Archivo Black"/>
                <a:ea typeface="Archivo Black"/>
                <a:cs typeface="Archivo Black"/>
                <a:sym typeface="Archivo Black"/>
              </a:rPr>
              <a:t>Write your topic</a:t>
            </a:r>
            <a:endParaRPr/>
          </a:p>
        </p:txBody>
      </p:sp>
      <p:sp>
        <p:nvSpPr>
          <p:cNvPr id="178" name="Google Shape;178;p18"/>
          <p:cNvSpPr txBox="1"/>
          <p:nvPr/>
        </p:nvSpPr>
        <p:spPr>
          <a:xfrm>
            <a:off x="1611600" y="3922588"/>
            <a:ext cx="3870752" cy="48768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71CBEF"/>
                </a:solidFill>
                <a:latin typeface="Arial"/>
                <a:ea typeface="Arial"/>
                <a:cs typeface="Arial"/>
                <a:sym typeface="Arial"/>
              </a:rPr>
              <a:t>Topic One</a:t>
            </a:r>
            <a:endParaRPr/>
          </a:p>
        </p:txBody>
      </p:sp>
      <p:sp>
        <p:nvSpPr>
          <p:cNvPr id="179" name="Google Shape;179;p18"/>
          <p:cNvSpPr txBox="1"/>
          <p:nvPr/>
        </p:nvSpPr>
        <p:spPr>
          <a:xfrm>
            <a:off x="6283994" y="3922588"/>
            <a:ext cx="4032753" cy="48768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71CBEF"/>
                </a:solidFill>
                <a:latin typeface="Arial"/>
                <a:ea typeface="Arial"/>
                <a:cs typeface="Arial"/>
                <a:sym typeface="Arial"/>
              </a:rPr>
              <a:t>Topic Two</a:t>
            </a:r>
            <a:endParaRPr/>
          </a:p>
        </p:txBody>
      </p:sp>
      <p:sp>
        <p:nvSpPr>
          <p:cNvPr id="180" name="Google Shape;180;p18"/>
          <p:cNvSpPr txBox="1"/>
          <p:nvPr/>
        </p:nvSpPr>
        <p:spPr>
          <a:xfrm>
            <a:off x="1611600" y="6915785"/>
            <a:ext cx="3870752" cy="48768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71CBEF"/>
                </a:solidFill>
                <a:latin typeface="Arial"/>
                <a:ea typeface="Arial"/>
                <a:cs typeface="Arial"/>
                <a:sym typeface="Arial"/>
              </a:rPr>
              <a:t>Topic Three</a:t>
            </a:r>
            <a:endParaRPr/>
          </a:p>
        </p:txBody>
      </p:sp>
      <p:sp>
        <p:nvSpPr>
          <p:cNvPr id="181" name="Google Shape;181;p18"/>
          <p:cNvSpPr txBox="1"/>
          <p:nvPr/>
        </p:nvSpPr>
        <p:spPr>
          <a:xfrm>
            <a:off x="6283994" y="6915785"/>
            <a:ext cx="4032753" cy="48768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71CBEF"/>
                </a:solidFill>
                <a:latin typeface="Arial"/>
                <a:ea typeface="Arial"/>
                <a:cs typeface="Arial"/>
                <a:sym typeface="Arial"/>
              </a:rPr>
              <a:t>Topic Four</a:t>
            </a:r>
            <a:endParaRPr/>
          </a:p>
        </p:txBody>
      </p:sp>
      <p:sp>
        <p:nvSpPr>
          <p:cNvPr id="182" name="Google Shape;182;p18"/>
          <p:cNvSpPr txBox="1"/>
          <p:nvPr/>
        </p:nvSpPr>
        <p:spPr>
          <a:xfrm>
            <a:off x="1611600" y="4604145"/>
            <a:ext cx="38709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399">
                <a:solidFill>
                  <a:srgbClr val="FFFFFF"/>
                </a:solidFill>
                <a:latin typeface="Arial"/>
                <a:ea typeface="Arial"/>
                <a:cs typeface="Arial"/>
                <a:sym typeface="Arial"/>
              </a:rPr>
              <a:t>Elaborate on what </a:t>
            </a:r>
            <a:endParaRPr sz="2399">
              <a:solidFill>
                <a:srgbClr val="FFFFFF"/>
              </a:solidFill>
              <a:latin typeface="Arial"/>
              <a:ea typeface="Arial"/>
              <a:cs typeface="Arial"/>
              <a:sym typeface="Arial"/>
            </a:endParaRPr>
          </a:p>
          <a:p>
            <a:pPr indent="0" lvl="0" marL="0" marR="0" rtl="0" algn="l">
              <a:lnSpc>
                <a:spcPct val="140016"/>
              </a:lnSpc>
              <a:spcBef>
                <a:spcPts val="0"/>
              </a:spcBef>
              <a:spcAft>
                <a:spcPts val="0"/>
              </a:spcAft>
              <a:buNone/>
            </a:pPr>
            <a:r>
              <a:rPr lang="en-US" sz="2399">
                <a:solidFill>
                  <a:srgbClr val="FFFFFF"/>
                </a:solidFill>
                <a:latin typeface="Arial"/>
                <a:ea typeface="Arial"/>
                <a:cs typeface="Arial"/>
                <a:sym typeface="Arial"/>
              </a:rPr>
              <a:t>you want to discuss. </a:t>
            </a:r>
            <a:endParaRPr/>
          </a:p>
        </p:txBody>
      </p:sp>
      <p:sp>
        <p:nvSpPr>
          <p:cNvPr id="183" name="Google Shape;183;p18"/>
          <p:cNvSpPr txBox="1"/>
          <p:nvPr/>
        </p:nvSpPr>
        <p:spPr>
          <a:xfrm>
            <a:off x="6283994" y="4604145"/>
            <a:ext cx="38709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399">
                <a:solidFill>
                  <a:srgbClr val="FFFFFF"/>
                </a:solidFill>
                <a:latin typeface="Arial"/>
                <a:ea typeface="Arial"/>
                <a:cs typeface="Arial"/>
                <a:sym typeface="Arial"/>
              </a:rPr>
              <a:t>Elaborate on what </a:t>
            </a:r>
            <a:endParaRPr sz="2399">
              <a:solidFill>
                <a:srgbClr val="FFFFFF"/>
              </a:solidFill>
              <a:latin typeface="Arial"/>
              <a:ea typeface="Arial"/>
              <a:cs typeface="Arial"/>
              <a:sym typeface="Arial"/>
            </a:endParaRPr>
          </a:p>
          <a:p>
            <a:pPr indent="0" lvl="0" marL="0" marR="0" rtl="0" algn="l">
              <a:lnSpc>
                <a:spcPct val="140016"/>
              </a:lnSpc>
              <a:spcBef>
                <a:spcPts val="0"/>
              </a:spcBef>
              <a:spcAft>
                <a:spcPts val="0"/>
              </a:spcAft>
              <a:buNone/>
            </a:pPr>
            <a:r>
              <a:rPr lang="en-US" sz="2399">
                <a:solidFill>
                  <a:srgbClr val="FFFFFF"/>
                </a:solidFill>
                <a:latin typeface="Arial"/>
                <a:ea typeface="Arial"/>
                <a:cs typeface="Arial"/>
                <a:sym typeface="Arial"/>
              </a:rPr>
              <a:t>you want to discuss. </a:t>
            </a:r>
            <a:endParaRPr/>
          </a:p>
        </p:txBody>
      </p:sp>
      <p:sp>
        <p:nvSpPr>
          <p:cNvPr id="184" name="Google Shape;184;p18"/>
          <p:cNvSpPr txBox="1"/>
          <p:nvPr/>
        </p:nvSpPr>
        <p:spPr>
          <a:xfrm>
            <a:off x="1611600" y="7597341"/>
            <a:ext cx="39801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399">
                <a:solidFill>
                  <a:srgbClr val="FFFFFF"/>
                </a:solidFill>
                <a:latin typeface="Arial"/>
                <a:ea typeface="Arial"/>
                <a:cs typeface="Arial"/>
                <a:sym typeface="Arial"/>
              </a:rPr>
              <a:t>Elaborate on what </a:t>
            </a:r>
            <a:endParaRPr sz="2399">
              <a:solidFill>
                <a:srgbClr val="FFFFFF"/>
              </a:solidFill>
              <a:latin typeface="Arial"/>
              <a:ea typeface="Arial"/>
              <a:cs typeface="Arial"/>
              <a:sym typeface="Arial"/>
            </a:endParaRPr>
          </a:p>
          <a:p>
            <a:pPr indent="0" lvl="0" marL="0" marR="0" rtl="0" algn="l">
              <a:lnSpc>
                <a:spcPct val="140016"/>
              </a:lnSpc>
              <a:spcBef>
                <a:spcPts val="0"/>
              </a:spcBef>
              <a:spcAft>
                <a:spcPts val="0"/>
              </a:spcAft>
              <a:buNone/>
            </a:pPr>
            <a:r>
              <a:rPr lang="en-US" sz="2399">
                <a:solidFill>
                  <a:srgbClr val="FFFFFF"/>
                </a:solidFill>
                <a:latin typeface="Arial"/>
                <a:ea typeface="Arial"/>
                <a:cs typeface="Arial"/>
                <a:sym typeface="Arial"/>
              </a:rPr>
              <a:t>you want to discuss. </a:t>
            </a:r>
            <a:endParaRPr/>
          </a:p>
        </p:txBody>
      </p:sp>
      <p:sp>
        <p:nvSpPr>
          <p:cNvPr id="185" name="Google Shape;185;p18"/>
          <p:cNvSpPr txBox="1"/>
          <p:nvPr/>
        </p:nvSpPr>
        <p:spPr>
          <a:xfrm>
            <a:off x="6283994" y="7597341"/>
            <a:ext cx="39801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399">
                <a:solidFill>
                  <a:srgbClr val="FFFFFF"/>
                </a:solidFill>
                <a:latin typeface="Arial"/>
                <a:ea typeface="Arial"/>
                <a:cs typeface="Arial"/>
                <a:sym typeface="Arial"/>
              </a:rPr>
              <a:t>Elaborate on what </a:t>
            </a:r>
            <a:endParaRPr sz="2399">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rPr lang="en-US" sz="2399">
                <a:solidFill>
                  <a:srgbClr val="FFFFFF"/>
                </a:solidFill>
                <a:latin typeface="Arial"/>
                <a:ea typeface="Arial"/>
                <a:cs typeface="Arial"/>
                <a:sym typeface="Arial"/>
              </a:rPr>
              <a:t>you want to discuss. </a:t>
            </a:r>
            <a:endParaRPr/>
          </a:p>
        </p:txBody>
      </p:sp>
      <p:pic>
        <p:nvPicPr>
          <p:cNvPr id="186" name="Google Shape;186;p18"/>
          <p:cNvPicPr preferRelativeResize="0"/>
          <p:nvPr/>
        </p:nvPicPr>
        <p:blipFill>
          <a:blip r:embed="rId3">
            <a:alphaModFix/>
          </a:blip>
          <a:stretch>
            <a:fillRect/>
          </a:stretch>
        </p:blipFill>
        <p:spPr>
          <a:xfrm>
            <a:off x="10642600" y="0"/>
            <a:ext cx="7645400" cy="10287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yber-Futuristic AI Technology Thesis Defense">
  <a:themeElements>
    <a:clrScheme name="Office">
      <a:dk1>
        <a:srgbClr val="0F1A38"/>
      </a:dk1>
      <a:lt1>
        <a:srgbClr val="FFFFFF"/>
      </a:lt1>
      <a:dk2>
        <a:srgbClr val="2D5B8F"/>
      </a:dk2>
      <a:lt2>
        <a:srgbClr val="71CBEF"/>
      </a:lt2>
      <a:accent1>
        <a:srgbClr val="0F1A38"/>
      </a:accent1>
      <a:accent2>
        <a:srgbClr val="2D5B8F"/>
      </a:accent2>
      <a:accent3>
        <a:srgbClr val="71CBEF"/>
      </a:accent3>
      <a:accent4>
        <a:srgbClr val="888888"/>
      </a:accent4>
      <a:accent5>
        <a:srgbClr val="FFFFFF"/>
      </a:accent5>
      <a:accent6>
        <a:srgbClr val="2D5B8F"/>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