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10287000" cx="18288000"/>
  <p:notesSz cx="6858000" cy="9144000"/>
  <p:embeddedFontLst>
    <p:embeddedFont>
      <p:font typeface="Josefin Sans"/>
      <p:bold r:id="rId32"/>
      <p:boldItalic r:id="rId33"/>
    </p:embeddedFont>
    <p:embeddedFont>
      <p:font typeface="Josefin Sans SemiBold"/>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JosefinSans-boldItalic.fntdata"/><Relationship Id="rId10" Type="http://schemas.openxmlformats.org/officeDocument/2006/relationships/slide" Target="slides/slide5.xml"/><Relationship Id="rId32" Type="http://schemas.openxmlformats.org/officeDocument/2006/relationships/font" Target="fonts/JosefinSans-bold.fntdata"/><Relationship Id="rId13" Type="http://schemas.openxmlformats.org/officeDocument/2006/relationships/slide" Target="slides/slide8.xml"/><Relationship Id="rId35" Type="http://schemas.openxmlformats.org/officeDocument/2006/relationships/font" Target="fonts/JosefinSansSemiBold-bold.fntdata"/><Relationship Id="rId12" Type="http://schemas.openxmlformats.org/officeDocument/2006/relationships/slide" Target="slides/slide7.xml"/><Relationship Id="rId34" Type="http://schemas.openxmlformats.org/officeDocument/2006/relationships/font" Target="fonts/JosefinSansSemiBold-regular.fntdata"/><Relationship Id="rId15" Type="http://schemas.openxmlformats.org/officeDocument/2006/relationships/slide" Target="slides/slide10.xml"/><Relationship Id="rId37" Type="http://schemas.openxmlformats.org/officeDocument/2006/relationships/font" Target="fonts/JosefinSansSemiBold-boldItalic.fntdata"/><Relationship Id="rId14" Type="http://schemas.openxmlformats.org/officeDocument/2006/relationships/slide" Target="slides/slide9.xml"/><Relationship Id="rId36" Type="http://schemas.openxmlformats.org/officeDocument/2006/relationships/font" Target="fonts/JosefinSansSemi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30.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25.png"/><Relationship Id="rId8"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35.png"/><Relationship Id="rId7" Type="http://schemas.openxmlformats.org/officeDocument/2006/relationships/image" Target="../media/image41.png"/><Relationship Id="rId8"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8.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48.png"/><Relationship Id="rId6"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7.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42.png"/><Relationship Id="rId9" Type="http://schemas.openxmlformats.org/officeDocument/2006/relationships/image" Target="../media/image59.png"/><Relationship Id="rId5" Type="http://schemas.openxmlformats.org/officeDocument/2006/relationships/image" Target="../media/image45.png"/><Relationship Id="rId6" Type="http://schemas.openxmlformats.org/officeDocument/2006/relationships/image" Target="../media/image44.png"/><Relationship Id="rId7" Type="http://schemas.openxmlformats.org/officeDocument/2006/relationships/image" Target="../media/image40.png"/><Relationship Id="rId8"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4.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0" Type="http://schemas.openxmlformats.org/officeDocument/2006/relationships/image" Target="../media/image29.png"/><Relationship Id="rId22" Type="http://schemas.openxmlformats.org/officeDocument/2006/relationships/image" Target="../media/image27.png"/><Relationship Id="rId21" Type="http://schemas.openxmlformats.org/officeDocument/2006/relationships/image" Target="../media/image28.png"/><Relationship Id="rId24" Type="http://schemas.openxmlformats.org/officeDocument/2006/relationships/image" Target="../media/image18.png"/><Relationship Id="rId23"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4.png"/><Relationship Id="rId4" Type="http://schemas.openxmlformats.org/officeDocument/2006/relationships/image" Target="../media/image55.png"/><Relationship Id="rId9" Type="http://schemas.openxmlformats.org/officeDocument/2006/relationships/image" Target="../media/image51.png"/><Relationship Id="rId26" Type="http://schemas.openxmlformats.org/officeDocument/2006/relationships/image" Target="../media/image49.png"/><Relationship Id="rId25" Type="http://schemas.openxmlformats.org/officeDocument/2006/relationships/image" Target="../media/image13.png"/><Relationship Id="rId28" Type="http://schemas.openxmlformats.org/officeDocument/2006/relationships/image" Target="../media/image8.png"/><Relationship Id="rId27" Type="http://schemas.openxmlformats.org/officeDocument/2006/relationships/image" Target="../media/image12.png"/><Relationship Id="rId5" Type="http://schemas.openxmlformats.org/officeDocument/2006/relationships/image" Target="../media/image56.png"/><Relationship Id="rId6" Type="http://schemas.openxmlformats.org/officeDocument/2006/relationships/image" Target="../media/image59.png"/><Relationship Id="rId29" Type="http://schemas.openxmlformats.org/officeDocument/2006/relationships/image" Target="../media/image20.png"/><Relationship Id="rId7" Type="http://schemas.openxmlformats.org/officeDocument/2006/relationships/image" Target="../media/image57.png"/><Relationship Id="rId8" Type="http://schemas.openxmlformats.org/officeDocument/2006/relationships/image" Target="../media/image53.png"/><Relationship Id="rId31" Type="http://schemas.openxmlformats.org/officeDocument/2006/relationships/image" Target="../media/image15.png"/><Relationship Id="rId30" Type="http://schemas.openxmlformats.org/officeDocument/2006/relationships/image" Target="../media/image2.png"/><Relationship Id="rId11" Type="http://schemas.openxmlformats.org/officeDocument/2006/relationships/image" Target="../media/image50.png"/><Relationship Id="rId33" Type="http://schemas.openxmlformats.org/officeDocument/2006/relationships/image" Target="../media/image17.png"/><Relationship Id="rId10" Type="http://schemas.openxmlformats.org/officeDocument/2006/relationships/image" Target="../media/image46.png"/><Relationship Id="rId32" Type="http://schemas.openxmlformats.org/officeDocument/2006/relationships/image" Target="../media/image5.png"/><Relationship Id="rId13" Type="http://schemas.openxmlformats.org/officeDocument/2006/relationships/image" Target="../media/image39.png"/><Relationship Id="rId35" Type="http://schemas.openxmlformats.org/officeDocument/2006/relationships/image" Target="../media/image9.png"/><Relationship Id="rId12" Type="http://schemas.openxmlformats.org/officeDocument/2006/relationships/image" Target="../media/image52.png"/><Relationship Id="rId34" Type="http://schemas.openxmlformats.org/officeDocument/2006/relationships/image" Target="../media/image11.png"/><Relationship Id="rId15" Type="http://schemas.openxmlformats.org/officeDocument/2006/relationships/image" Target="../media/image48.png"/><Relationship Id="rId37" Type="http://schemas.openxmlformats.org/officeDocument/2006/relationships/image" Target="../media/image3.png"/><Relationship Id="rId14" Type="http://schemas.openxmlformats.org/officeDocument/2006/relationships/image" Target="../media/image38.png"/><Relationship Id="rId36" Type="http://schemas.openxmlformats.org/officeDocument/2006/relationships/image" Target="../media/image7.png"/><Relationship Id="rId17" Type="http://schemas.openxmlformats.org/officeDocument/2006/relationships/image" Target="../media/image58.png"/><Relationship Id="rId16" Type="http://schemas.openxmlformats.org/officeDocument/2006/relationships/image" Target="../media/image43.png"/><Relationship Id="rId38" Type="http://schemas.openxmlformats.org/officeDocument/2006/relationships/image" Target="../media/image10.png"/><Relationship Id="rId19" Type="http://schemas.openxmlformats.org/officeDocument/2006/relationships/image" Target="../media/image32.png"/><Relationship Id="rId18"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83" name="Shape 83"/>
        <p:cNvGrpSpPr/>
        <p:nvPr/>
      </p:nvGrpSpPr>
      <p:grpSpPr>
        <a:xfrm>
          <a:off x="0" y="0"/>
          <a:ext cx="0" cy="0"/>
          <a:chOff x="0" y="0"/>
          <a:chExt cx="0" cy="0"/>
        </a:xfrm>
      </p:grpSpPr>
      <p:sp>
        <p:nvSpPr>
          <p:cNvPr id="84" name="Google Shape;84;p13"/>
          <p:cNvSpPr txBox="1"/>
          <p:nvPr/>
        </p:nvSpPr>
        <p:spPr>
          <a:xfrm>
            <a:off x="-294793" y="5397517"/>
            <a:ext cx="18468600" cy="552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7937" u="none" cap="none" strike="noStrike">
                <a:solidFill>
                  <a:srgbClr val="FFFFFF"/>
                </a:solidFill>
                <a:latin typeface="Josefin Sans"/>
                <a:ea typeface="Josefin Sans"/>
                <a:cs typeface="Josefin Sans"/>
                <a:sym typeface="Josefin Sans"/>
              </a:rPr>
              <a:t>BLUE CONNECTIONS</a:t>
            </a:r>
            <a:endParaRPr/>
          </a:p>
        </p:txBody>
      </p:sp>
      <p:pic>
        <p:nvPicPr>
          <p:cNvPr id="85" name="Google Shape;85;p13"/>
          <p:cNvPicPr preferRelativeResize="0"/>
          <p:nvPr/>
        </p:nvPicPr>
        <p:blipFill>
          <a:blip r:embed="rId3">
            <a:alphaModFix/>
          </a:blip>
          <a:stretch>
            <a:fillRect/>
          </a:stretch>
        </p:blipFill>
        <p:spPr>
          <a:xfrm>
            <a:off x="0" y="-544875"/>
            <a:ext cx="18288000" cy="4214803"/>
          </a:xfrm>
          <a:prstGeom prst="rect">
            <a:avLst/>
          </a:prstGeom>
          <a:noFill/>
          <a:ln>
            <a:noFill/>
          </a:ln>
        </p:spPr>
      </p:pic>
      <p:pic>
        <p:nvPicPr>
          <p:cNvPr id="86" name="Google Shape;86;p13"/>
          <p:cNvPicPr preferRelativeResize="0"/>
          <p:nvPr/>
        </p:nvPicPr>
        <p:blipFill>
          <a:blip r:embed="rId4">
            <a:alphaModFix/>
          </a:blip>
          <a:stretch>
            <a:fillRect/>
          </a:stretch>
        </p:blipFill>
        <p:spPr>
          <a:xfrm>
            <a:off x="11224177" y="0"/>
            <a:ext cx="7063825" cy="6737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180" name="Shape 180"/>
        <p:cNvGrpSpPr/>
        <p:nvPr/>
      </p:nvGrpSpPr>
      <p:grpSpPr>
        <a:xfrm>
          <a:off x="0" y="0"/>
          <a:ext cx="0" cy="0"/>
          <a:chOff x="0" y="0"/>
          <a:chExt cx="0" cy="0"/>
        </a:xfrm>
      </p:grpSpPr>
      <p:sp>
        <p:nvSpPr>
          <p:cNvPr id="181" name="Google Shape;181;p22"/>
          <p:cNvSpPr txBox="1"/>
          <p:nvPr/>
        </p:nvSpPr>
        <p:spPr>
          <a:xfrm>
            <a:off x="5279484" y="711846"/>
            <a:ext cx="7729031" cy="11855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Gallery Image</a:t>
            </a:r>
            <a:endParaRPr/>
          </a:p>
        </p:txBody>
      </p:sp>
      <p:pic>
        <p:nvPicPr>
          <p:cNvPr id="182" name="Google Shape;182;p22"/>
          <p:cNvPicPr preferRelativeResize="0"/>
          <p:nvPr/>
        </p:nvPicPr>
        <p:blipFill>
          <a:blip r:embed="rId3">
            <a:alphaModFix/>
          </a:blip>
          <a:stretch>
            <a:fillRect/>
          </a:stretch>
        </p:blipFill>
        <p:spPr>
          <a:xfrm>
            <a:off x="0" y="-1747400"/>
            <a:ext cx="5961144" cy="3492400"/>
          </a:xfrm>
          <a:prstGeom prst="rect">
            <a:avLst/>
          </a:prstGeom>
          <a:noFill/>
          <a:ln>
            <a:noFill/>
          </a:ln>
        </p:spPr>
      </p:pic>
      <p:pic>
        <p:nvPicPr>
          <p:cNvPr id="183" name="Google Shape;183;p22"/>
          <p:cNvPicPr preferRelativeResize="0"/>
          <p:nvPr/>
        </p:nvPicPr>
        <p:blipFill>
          <a:blip r:embed="rId4">
            <a:alphaModFix/>
          </a:blip>
          <a:stretch>
            <a:fillRect/>
          </a:stretch>
        </p:blipFill>
        <p:spPr>
          <a:xfrm>
            <a:off x="13008533" y="-1608366"/>
            <a:ext cx="5480332" cy="3214351"/>
          </a:xfrm>
          <a:prstGeom prst="rect">
            <a:avLst/>
          </a:prstGeom>
          <a:noFill/>
          <a:ln>
            <a:noFill/>
          </a:ln>
        </p:spPr>
      </p:pic>
      <p:pic>
        <p:nvPicPr>
          <p:cNvPr id="184" name="Google Shape;184;p22"/>
          <p:cNvPicPr preferRelativeResize="0"/>
          <p:nvPr/>
        </p:nvPicPr>
        <p:blipFill>
          <a:blip r:embed="rId5">
            <a:alphaModFix/>
          </a:blip>
          <a:stretch>
            <a:fillRect/>
          </a:stretch>
        </p:blipFill>
        <p:spPr>
          <a:xfrm>
            <a:off x="171925" y="2097425"/>
            <a:ext cx="4624375" cy="2952009"/>
          </a:xfrm>
          <a:prstGeom prst="rect">
            <a:avLst/>
          </a:prstGeom>
          <a:noFill/>
          <a:ln>
            <a:noFill/>
          </a:ln>
        </p:spPr>
      </p:pic>
      <p:pic>
        <p:nvPicPr>
          <p:cNvPr id="185" name="Google Shape;185;p22"/>
          <p:cNvPicPr preferRelativeResize="0"/>
          <p:nvPr/>
        </p:nvPicPr>
        <p:blipFill>
          <a:blip r:embed="rId6">
            <a:alphaModFix/>
          </a:blip>
          <a:stretch>
            <a:fillRect/>
          </a:stretch>
        </p:blipFill>
        <p:spPr>
          <a:xfrm>
            <a:off x="171925" y="5420978"/>
            <a:ext cx="4624375" cy="4396322"/>
          </a:xfrm>
          <a:prstGeom prst="rect">
            <a:avLst/>
          </a:prstGeom>
          <a:noFill/>
          <a:ln>
            <a:noFill/>
          </a:ln>
        </p:spPr>
      </p:pic>
      <p:pic>
        <p:nvPicPr>
          <p:cNvPr id="186" name="Google Shape;186;p22"/>
          <p:cNvPicPr preferRelativeResize="0"/>
          <p:nvPr/>
        </p:nvPicPr>
        <p:blipFill>
          <a:blip r:embed="rId7">
            <a:alphaModFix/>
          </a:blip>
          <a:stretch>
            <a:fillRect/>
          </a:stretch>
        </p:blipFill>
        <p:spPr>
          <a:xfrm>
            <a:off x="5124775" y="2076575"/>
            <a:ext cx="7555251" cy="4348070"/>
          </a:xfrm>
          <a:prstGeom prst="rect">
            <a:avLst/>
          </a:prstGeom>
          <a:noFill/>
          <a:ln>
            <a:noFill/>
          </a:ln>
        </p:spPr>
      </p:pic>
      <p:pic>
        <p:nvPicPr>
          <p:cNvPr id="187" name="Google Shape;187;p22"/>
          <p:cNvPicPr preferRelativeResize="0"/>
          <p:nvPr/>
        </p:nvPicPr>
        <p:blipFill>
          <a:blip r:embed="rId8">
            <a:alphaModFix/>
          </a:blip>
          <a:stretch>
            <a:fillRect/>
          </a:stretch>
        </p:blipFill>
        <p:spPr>
          <a:xfrm>
            <a:off x="5124787" y="6603822"/>
            <a:ext cx="7555251" cy="3207179"/>
          </a:xfrm>
          <a:prstGeom prst="rect">
            <a:avLst/>
          </a:prstGeom>
          <a:noFill/>
          <a:ln>
            <a:noFill/>
          </a:ln>
        </p:spPr>
      </p:pic>
      <p:pic>
        <p:nvPicPr>
          <p:cNvPr id="188" name="Google Shape;188;p22"/>
          <p:cNvPicPr preferRelativeResize="0"/>
          <p:nvPr/>
        </p:nvPicPr>
        <p:blipFill>
          <a:blip r:embed="rId9">
            <a:alphaModFix/>
          </a:blip>
          <a:stretch>
            <a:fillRect/>
          </a:stretch>
        </p:blipFill>
        <p:spPr>
          <a:xfrm>
            <a:off x="13008525" y="2076575"/>
            <a:ext cx="5041672" cy="7740725"/>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192" name="Shape 192"/>
        <p:cNvGrpSpPr/>
        <p:nvPr/>
      </p:nvGrpSpPr>
      <p:grpSpPr>
        <a:xfrm>
          <a:off x="0" y="0"/>
          <a:ext cx="0" cy="0"/>
          <a:chOff x="0" y="0"/>
          <a:chExt cx="0" cy="0"/>
        </a:xfrm>
      </p:grpSpPr>
      <p:sp>
        <p:nvSpPr>
          <p:cNvPr id="193" name="Google Shape;193;p23"/>
          <p:cNvSpPr/>
          <p:nvPr/>
        </p:nvSpPr>
        <p:spPr>
          <a:xfrm>
            <a:off x="2242717" y="5838582"/>
            <a:ext cx="352038" cy="353616"/>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3"/>
          <p:cNvSpPr/>
          <p:nvPr/>
        </p:nvSpPr>
        <p:spPr>
          <a:xfrm>
            <a:off x="8967405" y="5849732"/>
            <a:ext cx="352038" cy="353616"/>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3"/>
          <p:cNvSpPr/>
          <p:nvPr/>
        </p:nvSpPr>
        <p:spPr>
          <a:xfrm>
            <a:off x="15693245" y="5826183"/>
            <a:ext cx="352038" cy="353616"/>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6" name="Google Shape;196;p23"/>
          <p:cNvCxnSpPr/>
          <p:nvPr/>
        </p:nvCxnSpPr>
        <p:spPr>
          <a:xfrm>
            <a:off x="2595543" y="6015683"/>
            <a:ext cx="6371073" cy="10563"/>
          </a:xfrm>
          <a:prstGeom prst="straightConnector1">
            <a:avLst/>
          </a:prstGeom>
          <a:noFill/>
          <a:ln cap="flat" cmpd="sng" w="47625">
            <a:solidFill>
              <a:srgbClr val="FFFFFF"/>
            </a:solidFill>
            <a:prstDash val="solid"/>
            <a:round/>
            <a:headEnd len="sm" w="sm" type="none"/>
            <a:tailEnd len="sm" w="sm" type="none"/>
          </a:ln>
        </p:spPr>
      </p:cxnSp>
      <p:pic>
        <p:nvPicPr>
          <p:cNvPr id="197" name="Google Shape;197;p23"/>
          <p:cNvPicPr preferRelativeResize="0"/>
          <p:nvPr/>
        </p:nvPicPr>
        <p:blipFill>
          <a:blip r:embed="rId3">
            <a:alphaModFix/>
          </a:blip>
          <a:stretch>
            <a:fillRect/>
          </a:stretch>
        </p:blipFill>
        <p:spPr>
          <a:xfrm>
            <a:off x="1133275" y="3228249"/>
            <a:ext cx="2570925" cy="2102326"/>
          </a:xfrm>
          <a:prstGeom prst="rect">
            <a:avLst/>
          </a:prstGeom>
          <a:noFill/>
          <a:ln>
            <a:noFill/>
          </a:ln>
        </p:spPr>
      </p:pic>
      <p:cxnSp>
        <p:nvCxnSpPr>
          <p:cNvPr id="198" name="Google Shape;198;p23"/>
          <p:cNvCxnSpPr/>
          <p:nvPr/>
        </p:nvCxnSpPr>
        <p:spPr>
          <a:xfrm flipH="1" rot="10800000">
            <a:off x="9320230" y="6003609"/>
            <a:ext cx="6372227" cy="22311"/>
          </a:xfrm>
          <a:prstGeom prst="straightConnector1">
            <a:avLst/>
          </a:prstGeom>
          <a:noFill/>
          <a:ln cap="flat" cmpd="sng" w="47625">
            <a:solidFill>
              <a:srgbClr val="FFFFFF"/>
            </a:solidFill>
            <a:prstDash val="solid"/>
            <a:round/>
            <a:headEnd len="sm" w="sm" type="none"/>
            <a:tailEnd len="sm" w="sm" type="none"/>
          </a:ln>
        </p:spPr>
      </p:cxnSp>
      <p:sp>
        <p:nvSpPr>
          <p:cNvPr id="199" name="Google Shape;199;p23"/>
          <p:cNvSpPr txBox="1"/>
          <p:nvPr/>
        </p:nvSpPr>
        <p:spPr>
          <a:xfrm>
            <a:off x="1028700" y="1028700"/>
            <a:ext cx="16230600" cy="133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800" u="none" cap="none" strike="noStrike">
                <a:solidFill>
                  <a:srgbClr val="FFFFFF"/>
                </a:solidFill>
                <a:latin typeface="Josefin Sans"/>
                <a:ea typeface="Josefin Sans"/>
                <a:cs typeface="Josefin Sans"/>
                <a:sym typeface="Josefin Sans"/>
              </a:rPr>
              <a:t>Add a Timeline Page</a:t>
            </a:r>
            <a:endParaRPr/>
          </a:p>
        </p:txBody>
      </p:sp>
      <p:grpSp>
        <p:nvGrpSpPr>
          <p:cNvPr id="200" name="Google Shape;200;p23"/>
          <p:cNvGrpSpPr/>
          <p:nvPr/>
        </p:nvGrpSpPr>
        <p:grpSpPr>
          <a:xfrm>
            <a:off x="645512" y="6700207"/>
            <a:ext cx="3546447" cy="1289685"/>
            <a:chOff x="0" y="0"/>
            <a:chExt cx="4728596" cy="1719580"/>
          </a:xfrm>
        </p:grpSpPr>
        <p:sp>
          <p:nvSpPr>
            <p:cNvPr id="201" name="Google Shape;201;p23"/>
            <p:cNvSpPr txBox="1"/>
            <p:nvPr/>
          </p:nvSpPr>
          <p:spPr>
            <a:xfrm>
              <a:off x="0" y="0"/>
              <a:ext cx="472859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Add a main point</a:t>
              </a:r>
              <a:endParaRPr/>
            </a:p>
          </p:txBody>
        </p:sp>
        <p:sp>
          <p:nvSpPr>
            <p:cNvPr id="202" name="Google Shape;202;p23"/>
            <p:cNvSpPr txBox="1"/>
            <p:nvPr/>
          </p:nvSpPr>
          <p:spPr>
            <a:xfrm>
              <a:off x="0" y="752475"/>
              <a:ext cx="4728596" cy="9671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Briefly elaborate on what you want to discuss. </a:t>
              </a:r>
              <a:endParaRPr/>
            </a:p>
          </p:txBody>
        </p:sp>
      </p:grpSp>
      <p:grpSp>
        <p:nvGrpSpPr>
          <p:cNvPr id="203" name="Google Shape;203;p23"/>
          <p:cNvGrpSpPr/>
          <p:nvPr/>
        </p:nvGrpSpPr>
        <p:grpSpPr>
          <a:xfrm>
            <a:off x="7370200" y="4044072"/>
            <a:ext cx="3546447" cy="1289685"/>
            <a:chOff x="0" y="0"/>
            <a:chExt cx="4728596" cy="1719580"/>
          </a:xfrm>
        </p:grpSpPr>
        <p:sp>
          <p:nvSpPr>
            <p:cNvPr id="204" name="Google Shape;204;p23"/>
            <p:cNvSpPr txBox="1"/>
            <p:nvPr/>
          </p:nvSpPr>
          <p:spPr>
            <a:xfrm>
              <a:off x="0" y="0"/>
              <a:ext cx="472859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Add a main point</a:t>
              </a:r>
              <a:endParaRPr/>
            </a:p>
          </p:txBody>
        </p:sp>
        <p:sp>
          <p:nvSpPr>
            <p:cNvPr id="205" name="Google Shape;205;p23"/>
            <p:cNvSpPr txBox="1"/>
            <p:nvPr/>
          </p:nvSpPr>
          <p:spPr>
            <a:xfrm>
              <a:off x="0" y="752475"/>
              <a:ext cx="4728596" cy="9671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Briefly elaborate on what you want to discuss. </a:t>
              </a:r>
              <a:endParaRPr/>
            </a:p>
          </p:txBody>
        </p:sp>
      </p:grpSp>
      <p:grpSp>
        <p:nvGrpSpPr>
          <p:cNvPr id="206" name="Google Shape;206;p23"/>
          <p:cNvGrpSpPr/>
          <p:nvPr/>
        </p:nvGrpSpPr>
        <p:grpSpPr>
          <a:xfrm>
            <a:off x="14096041" y="6700207"/>
            <a:ext cx="3546447" cy="1289685"/>
            <a:chOff x="0" y="0"/>
            <a:chExt cx="4728596" cy="1719580"/>
          </a:xfrm>
        </p:grpSpPr>
        <p:sp>
          <p:nvSpPr>
            <p:cNvPr id="207" name="Google Shape;207;p23"/>
            <p:cNvSpPr txBox="1"/>
            <p:nvPr/>
          </p:nvSpPr>
          <p:spPr>
            <a:xfrm>
              <a:off x="0" y="0"/>
              <a:ext cx="472859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Add a main point</a:t>
              </a:r>
              <a:endParaRPr/>
            </a:p>
          </p:txBody>
        </p:sp>
        <p:sp>
          <p:nvSpPr>
            <p:cNvPr id="208" name="Google Shape;208;p23"/>
            <p:cNvSpPr txBox="1"/>
            <p:nvPr/>
          </p:nvSpPr>
          <p:spPr>
            <a:xfrm>
              <a:off x="0" y="752475"/>
              <a:ext cx="4728596" cy="9671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Briefly elaborate on what you want to discuss. </a:t>
              </a:r>
              <a:endParaRPr/>
            </a:p>
          </p:txBody>
        </p:sp>
      </p:grpSp>
      <p:pic>
        <p:nvPicPr>
          <p:cNvPr id="209" name="Google Shape;209;p23"/>
          <p:cNvPicPr preferRelativeResize="0"/>
          <p:nvPr/>
        </p:nvPicPr>
        <p:blipFill>
          <a:blip r:embed="rId4">
            <a:alphaModFix/>
          </a:blip>
          <a:stretch>
            <a:fillRect/>
          </a:stretch>
        </p:blipFill>
        <p:spPr>
          <a:xfrm>
            <a:off x="7873860" y="6708166"/>
            <a:ext cx="2540275" cy="2108432"/>
          </a:xfrm>
          <a:prstGeom prst="rect">
            <a:avLst/>
          </a:prstGeom>
          <a:noFill/>
          <a:ln>
            <a:noFill/>
          </a:ln>
        </p:spPr>
      </p:pic>
      <p:pic>
        <p:nvPicPr>
          <p:cNvPr id="210" name="Google Shape;210;p23"/>
          <p:cNvPicPr preferRelativeResize="0"/>
          <p:nvPr/>
        </p:nvPicPr>
        <p:blipFill>
          <a:blip r:embed="rId5">
            <a:alphaModFix/>
          </a:blip>
          <a:stretch>
            <a:fillRect/>
          </a:stretch>
        </p:blipFill>
        <p:spPr>
          <a:xfrm>
            <a:off x="14582649" y="3077083"/>
            <a:ext cx="2570925" cy="2404644"/>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214" name="Shape 214"/>
        <p:cNvGrpSpPr/>
        <p:nvPr/>
      </p:nvGrpSpPr>
      <p:grpSpPr>
        <a:xfrm>
          <a:off x="0" y="0"/>
          <a:ext cx="0" cy="0"/>
          <a:chOff x="0" y="0"/>
          <a:chExt cx="0" cy="0"/>
        </a:xfrm>
      </p:grpSpPr>
      <p:pic>
        <p:nvPicPr>
          <p:cNvPr id="215" name="Google Shape;215;p24"/>
          <p:cNvPicPr preferRelativeResize="0"/>
          <p:nvPr/>
        </p:nvPicPr>
        <p:blipFill>
          <a:blip r:embed="rId3">
            <a:alphaModFix/>
          </a:blip>
          <a:stretch>
            <a:fillRect/>
          </a:stretch>
        </p:blipFill>
        <p:spPr>
          <a:xfrm>
            <a:off x="1028699" y="3583133"/>
            <a:ext cx="3006750" cy="3120889"/>
          </a:xfrm>
          <a:prstGeom prst="rect">
            <a:avLst/>
          </a:prstGeom>
          <a:noFill/>
          <a:ln>
            <a:noFill/>
          </a:ln>
        </p:spPr>
      </p:pic>
      <p:sp>
        <p:nvSpPr>
          <p:cNvPr id="216" name="Google Shape;216;p24"/>
          <p:cNvSpPr txBox="1"/>
          <p:nvPr/>
        </p:nvSpPr>
        <p:spPr>
          <a:xfrm>
            <a:off x="1461694" y="1181100"/>
            <a:ext cx="15364612" cy="11855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Add a Team Members Page</a:t>
            </a:r>
            <a:endParaRPr/>
          </a:p>
        </p:txBody>
      </p:sp>
      <p:grpSp>
        <p:nvGrpSpPr>
          <p:cNvPr id="217" name="Google Shape;217;p24"/>
          <p:cNvGrpSpPr/>
          <p:nvPr/>
        </p:nvGrpSpPr>
        <p:grpSpPr>
          <a:xfrm>
            <a:off x="758847" y="7246353"/>
            <a:ext cx="3546447" cy="918210"/>
            <a:chOff x="0" y="0"/>
            <a:chExt cx="4728596" cy="1224280"/>
          </a:xfrm>
        </p:grpSpPr>
        <p:sp>
          <p:nvSpPr>
            <p:cNvPr id="218" name="Google Shape;218;p24"/>
            <p:cNvSpPr txBox="1"/>
            <p:nvPr/>
          </p:nvSpPr>
          <p:spPr>
            <a:xfrm>
              <a:off x="0" y="0"/>
              <a:ext cx="472859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Jane Doe</a:t>
              </a:r>
              <a:endParaRPr/>
            </a:p>
          </p:txBody>
        </p:sp>
        <p:sp>
          <p:nvSpPr>
            <p:cNvPr id="219" name="Google Shape;219;p24"/>
            <p:cNvSpPr txBox="1"/>
            <p:nvPr/>
          </p:nvSpPr>
          <p:spPr>
            <a:xfrm>
              <a:off x="0" y="752475"/>
              <a:ext cx="4728596" cy="4718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Marketing</a:t>
              </a:r>
              <a:endParaRPr/>
            </a:p>
          </p:txBody>
        </p:sp>
      </p:grpSp>
      <p:grpSp>
        <p:nvGrpSpPr>
          <p:cNvPr id="220" name="Google Shape;220;p24"/>
          <p:cNvGrpSpPr/>
          <p:nvPr/>
        </p:nvGrpSpPr>
        <p:grpSpPr>
          <a:xfrm>
            <a:off x="5166800" y="7246353"/>
            <a:ext cx="3546447" cy="918210"/>
            <a:chOff x="0" y="0"/>
            <a:chExt cx="4728596" cy="1224280"/>
          </a:xfrm>
        </p:grpSpPr>
        <p:sp>
          <p:nvSpPr>
            <p:cNvPr id="221" name="Google Shape;221;p24"/>
            <p:cNvSpPr txBox="1"/>
            <p:nvPr/>
          </p:nvSpPr>
          <p:spPr>
            <a:xfrm>
              <a:off x="0" y="0"/>
              <a:ext cx="472859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John Doe</a:t>
              </a:r>
              <a:endParaRPr/>
            </a:p>
          </p:txBody>
        </p:sp>
        <p:sp>
          <p:nvSpPr>
            <p:cNvPr id="222" name="Google Shape;222;p24"/>
            <p:cNvSpPr txBox="1"/>
            <p:nvPr/>
          </p:nvSpPr>
          <p:spPr>
            <a:xfrm>
              <a:off x="0" y="752475"/>
              <a:ext cx="4728596" cy="4718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Sales</a:t>
              </a:r>
              <a:endParaRPr/>
            </a:p>
          </p:txBody>
        </p:sp>
      </p:grpSp>
      <p:grpSp>
        <p:nvGrpSpPr>
          <p:cNvPr id="223" name="Google Shape;223;p24"/>
          <p:cNvGrpSpPr/>
          <p:nvPr/>
        </p:nvGrpSpPr>
        <p:grpSpPr>
          <a:xfrm>
            <a:off x="9570497" y="7246353"/>
            <a:ext cx="3546447" cy="918210"/>
            <a:chOff x="0" y="0"/>
            <a:chExt cx="4728596" cy="1224280"/>
          </a:xfrm>
        </p:grpSpPr>
        <p:sp>
          <p:nvSpPr>
            <p:cNvPr id="224" name="Google Shape;224;p24"/>
            <p:cNvSpPr txBox="1"/>
            <p:nvPr/>
          </p:nvSpPr>
          <p:spPr>
            <a:xfrm>
              <a:off x="0" y="0"/>
              <a:ext cx="472859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Jane Doe</a:t>
              </a:r>
              <a:endParaRPr/>
            </a:p>
          </p:txBody>
        </p:sp>
        <p:sp>
          <p:nvSpPr>
            <p:cNvPr id="225" name="Google Shape;225;p24"/>
            <p:cNvSpPr txBox="1"/>
            <p:nvPr/>
          </p:nvSpPr>
          <p:spPr>
            <a:xfrm>
              <a:off x="0" y="752475"/>
              <a:ext cx="4728596" cy="4718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Logistics</a:t>
              </a:r>
              <a:endParaRPr/>
            </a:p>
          </p:txBody>
        </p:sp>
      </p:grpSp>
      <p:grpSp>
        <p:nvGrpSpPr>
          <p:cNvPr id="226" name="Google Shape;226;p24"/>
          <p:cNvGrpSpPr/>
          <p:nvPr/>
        </p:nvGrpSpPr>
        <p:grpSpPr>
          <a:xfrm>
            <a:off x="13974194" y="7246353"/>
            <a:ext cx="3546447" cy="918210"/>
            <a:chOff x="0" y="0"/>
            <a:chExt cx="4728596" cy="1224280"/>
          </a:xfrm>
        </p:grpSpPr>
        <p:sp>
          <p:nvSpPr>
            <p:cNvPr id="227" name="Google Shape;227;p24"/>
            <p:cNvSpPr txBox="1"/>
            <p:nvPr/>
          </p:nvSpPr>
          <p:spPr>
            <a:xfrm>
              <a:off x="0" y="0"/>
              <a:ext cx="472859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Jane Doe</a:t>
              </a:r>
              <a:endParaRPr/>
            </a:p>
          </p:txBody>
        </p:sp>
        <p:sp>
          <p:nvSpPr>
            <p:cNvPr id="228" name="Google Shape;228;p24"/>
            <p:cNvSpPr txBox="1"/>
            <p:nvPr/>
          </p:nvSpPr>
          <p:spPr>
            <a:xfrm>
              <a:off x="0" y="752475"/>
              <a:ext cx="4728596" cy="4718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R&amp;D</a:t>
              </a:r>
              <a:endParaRPr/>
            </a:p>
          </p:txBody>
        </p:sp>
      </p:grpSp>
      <p:pic>
        <p:nvPicPr>
          <p:cNvPr id="229" name="Google Shape;229;p24"/>
          <p:cNvPicPr preferRelativeResize="0"/>
          <p:nvPr/>
        </p:nvPicPr>
        <p:blipFill>
          <a:blip r:embed="rId4">
            <a:alphaModFix/>
          </a:blip>
          <a:stretch>
            <a:fillRect/>
          </a:stretch>
        </p:blipFill>
        <p:spPr>
          <a:xfrm>
            <a:off x="-274100" y="8164574"/>
            <a:ext cx="10118701" cy="3594630"/>
          </a:xfrm>
          <a:prstGeom prst="rect">
            <a:avLst/>
          </a:prstGeom>
          <a:noFill/>
          <a:ln>
            <a:noFill/>
          </a:ln>
        </p:spPr>
      </p:pic>
      <p:pic>
        <p:nvPicPr>
          <p:cNvPr id="230" name="Google Shape;230;p24"/>
          <p:cNvPicPr preferRelativeResize="0"/>
          <p:nvPr/>
        </p:nvPicPr>
        <p:blipFill>
          <a:blip r:embed="rId5">
            <a:alphaModFix/>
          </a:blip>
          <a:stretch>
            <a:fillRect/>
          </a:stretch>
        </p:blipFill>
        <p:spPr>
          <a:xfrm>
            <a:off x="10339893" y="-1253850"/>
            <a:ext cx="8758575" cy="3120750"/>
          </a:xfrm>
          <a:prstGeom prst="rect">
            <a:avLst/>
          </a:prstGeom>
          <a:noFill/>
          <a:ln>
            <a:noFill/>
          </a:ln>
        </p:spPr>
      </p:pic>
      <p:pic>
        <p:nvPicPr>
          <p:cNvPr id="231" name="Google Shape;231;p24"/>
          <p:cNvPicPr preferRelativeResize="0"/>
          <p:nvPr/>
        </p:nvPicPr>
        <p:blipFill>
          <a:blip r:embed="rId6">
            <a:alphaModFix/>
          </a:blip>
          <a:stretch>
            <a:fillRect/>
          </a:stretch>
        </p:blipFill>
        <p:spPr>
          <a:xfrm>
            <a:off x="5436650" y="3582945"/>
            <a:ext cx="3006750" cy="3120931"/>
          </a:xfrm>
          <a:prstGeom prst="rect">
            <a:avLst/>
          </a:prstGeom>
          <a:noFill/>
          <a:ln>
            <a:noFill/>
          </a:ln>
        </p:spPr>
      </p:pic>
      <p:pic>
        <p:nvPicPr>
          <p:cNvPr id="232" name="Google Shape;232;p24"/>
          <p:cNvPicPr preferRelativeResize="0"/>
          <p:nvPr/>
        </p:nvPicPr>
        <p:blipFill>
          <a:blip r:embed="rId7">
            <a:alphaModFix/>
          </a:blip>
          <a:stretch>
            <a:fillRect/>
          </a:stretch>
        </p:blipFill>
        <p:spPr>
          <a:xfrm>
            <a:off x="9844599" y="3583133"/>
            <a:ext cx="3006750" cy="3120889"/>
          </a:xfrm>
          <a:prstGeom prst="rect">
            <a:avLst/>
          </a:prstGeom>
          <a:noFill/>
          <a:ln>
            <a:noFill/>
          </a:ln>
        </p:spPr>
      </p:pic>
      <p:pic>
        <p:nvPicPr>
          <p:cNvPr id="233" name="Google Shape;233;p24"/>
          <p:cNvPicPr preferRelativeResize="0"/>
          <p:nvPr/>
        </p:nvPicPr>
        <p:blipFill>
          <a:blip r:embed="rId8">
            <a:alphaModFix/>
          </a:blip>
          <a:stretch>
            <a:fillRect/>
          </a:stretch>
        </p:blipFill>
        <p:spPr>
          <a:xfrm>
            <a:off x="14244050" y="3582945"/>
            <a:ext cx="3006750" cy="3120931"/>
          </a:xfrm>
          <a:prstGeom prst="rect">
            <a:avLst/>
          </a:prstGeom>
          <a:noFill/>
          <a:ln>
            <a:noFill/>
          </a:ln>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25"/>
          <p:cNvPicPr preferRelativeResize="0"/>
          <p:nvPr/>
        </p:nvPicPr>
        <p:blipFill rotWithShape="1">
          <a:blip r:embed="rId3">
            <a:alphaModFix/>
          </a:blip>
          <a:srcRect b="7786" l="0" r="0" t="7786"/>
          <a:stretch/>
        </p:blipFill>
        <p:spPr>
          <a:xfrm>
            <a:off x="0" y="0"/>
            <a:ext cx="18288000" cy="10287000"/>
          </a:xfrm>
          <a:prstGeom prst="rect">
            <a:avLst/>
          </a:prstGeom>
          <a:noFill/>
          <a:ln>
            <a:noFill/>
          </a:ln>
        </p:spPr>
      </p:pic>
      <p:sp>
        <p:nvSpPr>
          <p:cNvPr id="239" name="Google Shape;239;p25"/>
          <p:cNvSpPr txBox="1"/>
          <p:nvPr/>
        </p:nvSpPr>
        <p:spPr>
          <a:xfrm>
            <a:off x="2552757" y="5962650"/>
            <a:ext cx="13182485" cy="31432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000" u="none" cap="none" strike="noStrike">
                <a:solidFill>
                  <a:srgbClr val="FFFFFF"/>
                </a:solidFill>
                <a:latin typeface="Josefin Sans"/>
                <a:ea typeface="Josefin Sans"/>
                <a:cs typeface="Josefin Sans"/>
                <a:sym typeface="Josefin Sans"/>
              </a:rPr>
              <a:t>A picture is worth a thousand words</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26"/>
          <p:cNvPicPr preferRelativeResize="0"/>
          <p:nvPr/>
        </p:nvPicPr>
        <p:blipFill>
          <a:blip r:embed="rId3">
            <a:alphaModFix/>
          </a:blip>
          <a:stretch>
            <a:fillRect/>
          </a:stretch>
        </p:blipFill>
        <p:spPr>
          <a:xfrm>
            <a:off x="76200" y="-1100975"/>
            <a:ext cx="18135598" cy="12698489"/>
          </a:xfrm>
          <a:prstGeom prst="rect">
            <a:avLst/>
          </a:prstGeom>
          <a:noFill/>
          <a:ln>
            <a:noFill/>
          </a:ln>
        </p:spPr>
      </p:pic>
      <p:sp>
        <p:nvSpPr>
          <p:cNvPr id="245" name="Google Shape;245;p26"/>
          <p:cNvSpPr txBox="1"/>
          <p:nvPr/>
        </p:nvSpPr>
        <p:spPr>
          <a:xfrm>
            <a:off x="2552757" y="3296400"/>
            <a:ext cx="131826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000" u="none" cap="none" strike="noStrike">
                <a:solidFill>
                  <a:srgbClr val="FFFFFF"/>
                </a:solidFill>
                <a:highlight>
                  <a:srgbClr val="023E8A"/>
                </a:highlight>
                <a:latin typeface="Josefin Sans"/>
                <a:ea typeface="Josefin Sans"/>
                <a:cs typeface="Josefin Sans"/>
                <a:sym typeface="Josefin Sans"/>
              </a:rPr>
              <a:t>A picture is worth a thousand words</a:t>
            </a:r>
            <a:endParaRPr>
              <a:highlight>
                <a:srgbClr val="023E8A"/>
              </a:highlight>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249" name="Shape 249"/>
        <p:cNvGrpSpPr/>
        <p:nvPr/>
      </p:nvGrpSpPr>
      <p:grpSpPr>
        <a:xfrm>
          <a:off x="0" y="0"/>
          <a:ext cx="0" cy="0"/>
          <a:chOff x="0" y="0"/>
          <a:chExt cx="0" cy="0"/>
        </a:xfrm>
      </p:grpSpPr>
      <p:pic>
        <p:nvPicPr>
          <p:cNvPr id="250" name="Google Shape;250;p27"/>
          <p:cNvPicPr preferRelativeResize="0"/>
          <p:nvPr/>
        </p:nvPicPr>
        <p:blipFill>
          <a:blip r:embed="rId3">
            <a:alphaModFix/>
          </a:blip>
          <a:stretch>
            <a:fillRect/>
          </a:stretch>
        </p:blipFill>
        <p:spPr>
          <a:xfrm>
            <a:off x="495300" y="-2538150"/>
            <a:ext cx="17297398" cy="15363301"/>
          </a:xfrm>
          <a:prstGeom prst="rect">
            <a:avLst/>
          </a:prstGeom>
          <a:noFill/>
          <a:ln>
            <a:noFill/>
          </a:ln>
        </p:spPr>
      </p:pic>
      <p:sp>
        <p:nvSpPr>
          <p:cNvPr id="251" name="Google Shape;251;p27"/>
          <p:cNvSpPr txBox="1"/>
          <p:nvPr/>
        </p:nvSpPr>
        <p:spPr>
          <a:xfrm>
            <a:off x="1965404" y="4048125"/>
            <a:ext cx="14357191" cy="21907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400" u="none" cap="none" strike="noStrike">
                <a:solidFill>
                  <a:srgbClr val="FFFFFF"/>
                </a:solidFill>
                <a:latin typeface="Josefin Sans"/>
                <a:ea typeface="Josefin Sans"/>
                <a:cs typeface="Josefin Sans"/>
                <a:sym typeface="Josefin Sans"/>
              </a:rPr>
              <a:t>Our Projects</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255" name="Shape 255"/>
        <p:cNvGrpSpPr/>
        <p:nvPr/>
      </p:nvGrpSpPr>
      <p:grpSpPr>
        <a:xfrm>
          <a:off x="0" y="0"/>
          <a:ext cx="0" cy="0"/>
          <a:chOff x="0" y="0"/>
          <a:chExt cx="0" cy="0"/>
        </a:xfrm>
      </p:grpSpPr>
      <p:grpSp>
        <p:nvGrpSpPr>
          <p:cNvPr id="256" name="Google Shape;256;p28"/>
          <p:cNvGrpSpPr/>
          <p:nvPr/>
        </p:nvGrpSpPr>
        <p:grpSpPr>
          <a:xfrm>
            <a:off x="10704640" y="4430713"/>
            <a:ext cx="6554660" cy="1539874"/>
            <a:chOff x="0" y="152400"/>
            <a:chExt cx="8739547" cy="2053166"/>
          </a:xfrm>
        </p:grpSpPr>
        <p:sp>
          <p:nvSpPr>
            <p:cNvPr id="257" name="Google Shape;257;p28"/>
            <p:cNvSpPr txBox="1"/>
            <p:nvPr/>
          </p:nvSpPr>
          <p:spPr>
            <a:xfrm>
              <a:off x="0" y="152400"/>
              <a:ext cx="8739547" cy="16315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Project 1</a:t>
              </a:r>
              <a:endParaRPr/>
            </a:p>
          </p:txBody>
        </p:sp>
        <p:sp>
          <p:nvSpPr>
            <p:cNvPr id="258" name="Google Shape;258;p28"/>
            <p:cNvSpPr txBox="1"/>
            <p:nvPr/>
          </p:nvSpPr>
          <p:spPr>
            <a:xfrm>
              <a:off x="0" y="1755351"/>
              <a:ext cx="8739547" cy="4502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your topic here.</a:t>
              </a:r>
              <a:endParaRPr/>
            </a:p>
          </p:txBody>
        </p:sp>
      </p:grpSp>
      <p:pic>
        <p:nvPicPr>
          <p:cNvPr id="259" name="Google Shape;259;p28"/>
          <p:cNvPicPr preferRelativeResize="0"/>
          <p:nvPr/>
        </p:nvPicPr>
        <p:blipFill>
          <a:blip r:embed="rId3">
            <a:alphaModFix/>
          </a:blip>
          <a:stretch>
            <a:fillRect/>
          </a:stretch>
        </p:blipFill>
        <p:spPr>
          <a:xfrm>
            <a:off x="12398" y="0"/>
            <a:ext cx="9663556" cy="10286999"/>
          </a:xfrm>
          <a:prstGeom prst="rect">
            <a:avLst/>
          </a:prstGeom>
          <a:noFill/>
          <a:ln>
            <a:noFill/>
          </a:ln>
        </p:spPr>
      </p:pic>
      <p:pic>
        <p:nvPicPr>
          <p:cNvPr id="260" name="Google Shape;260;p28"/>
          <p:cNvPicPr preferRelativeResize="0"/>
          <p:nvPr/>
        </p:nvPicPr>
        <p:blipFill>
          <a:blip r:embed="rId4">
            <a:alphaModFix/>
          </a:blip>
          <a:stretch>
            <a:fillRect/>
          </a:stretch>
        </p:blipFill>
        <p:spPr>
          <a:xfrm>
            <a:off x="12395" y="0"/>
            <a:ext cx="9663549" cy="10153001"/>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264" name="Shape 264"/>
        <p:cNvGrpSpPr/>
        <p:nvPr/>
      </p:nvGrpSpPr>
      <p:grpSpPr>
        <a:xfrm>
          <a:off x="0" y="0"/>
          <a:ext cx="0" cy="0"/>
          <a:chOff x="0" y="0"/>
          <a:chExt cx="0" cy="0"/>
        </a:xfrm>
      </p:grpSpPr>
      <p:sp>
        <p:nvSpPr>
          <p:cNvPr id="265" name="Google Shape;265;p29"/>
          <p:cNvSpPr txBox="1"/>
          <p:nvPr/>
        </p:nvSpPr>
        <p:spPr>
          <a:xfrm>
            <a:off x="1028700" y="1181100"/>
            <a:ext cx="6554660" cy="11855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Project 2</a:t>
            </a:r>
            <a:endParaRPr/>
          </a:p>
        </p:txBody>
      </p:sp>
      <p:sp>
        <p:nvSpPr>
          <p:cNvPr id="266" name="Google Shape;266;p29"/>
          <p:cNvSpPr txBox="1"/>
          <p:nvPr/>
        </p:nvSpPr>
        <p:spPr>
          <a:xfrm>
            <a:off x="9144000" y="6513195"/>
            <a:ext cx="8115300" cy="274510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pic>
        <p:nvPicPr>
          <p:cNvPr id="267" name="Google Shape;267;p29"/>
          <p:cNvPicPr preferRelativeResize="0"/>
          <p:nvPr/>
        </p:nvPicPr>
        <p:blipFill>
          <a:blip r:embed="rId3">
            <a:alphaModFix/>
          </a:blip>
          <a:stretch>
            <a:fillRect/>
          </a:stretch>
        </p:blipFill>
        <p:spPr>
          <a:xfrm>
            <a:off x="1352550" y="4739100"/>
            <a:ext cx="5143499" cy="5433600"/>
          </a:xfrm>
          <a:prstGeom prst="rect">
            <a:avLst/>
          </a:prstGeom>
          <a:noFill/>
          <a:ln>
            <a:noFill/>
          </a:ln>
        </p:spPr>
      </p:pic>
      <p:pic>
        <p:nvPicPr>
          <p:cNvPr id="268" name="Google Shape;268;p29"/>
          <p:cNvPicPr preferRelativeResize="0"/>
          <p:nvPr/>
        </p:nvPicPr>
        <p:blipFill>
          <a:blip r:embed="rId4">
            <a:alphaModFix/>
          </a:blip>
          <a:stretch>
            <a:fillRect/>
          </a:stretch>
        </p:blipFill>
        <p:spPr>
          <a:xfrm>
            <a:off x="400050" y="4226797"/>
            <a:ext cx="7010399" cy="5869702"/>
          </a:xfrm>
          <a:prstGeom prst="rect">
            <a:avLst/>
          </a:prstGeom>
          <a:noFill/>
          <a:ln>
            <a:noFill/>
          </a:ln>
        </p:spPr>
      </p:pic>
      <p:pic>
        <p:nvPicPr>
          <p:cNvPr id="269" name="Google Shape;269;p29"/>
          <p:cNvPicPr preferRelativeResize="0"/>
          <p:nvPr/>
        </p:nvPicPr>
        <p:blipFill>
          <a:blip r:embed="rId5">
            <a:alphaModFix/>
          </a:blip>
          <a:stretch>
            <a:fillRect/>
          </a:stretch>
        </p:blipFill>
        <p:spPr>
          <a:xfrm>
            <a:off x="11421335" y="0"/>
            <a:ext cx="6866665" cy="6208394"/>
          </a:xfrm>
          <a:prstGeom prst="rect">
            <a:avLst/>
          </a:prstGeom>
          <a:noFill/>
          <a:ln>
            <a:noFill/>
          </a:ln>
        </p:spPr>
      </p:pic>
      <p:pic>
        <p:nvPicPr>
          <p:cNvPr id="270" name="Google Shape;270;p29"/>
          <p:cNvPicPr preferRelativeResize="0"/>
          <p:nvPr/>
        </p:nvPicPr>
        <p:blipFill>
          <a:blip r:embed="rId6">
            <a:alphaModFix/>
          </a:blip>
          <a:stretch>
            <a:fillRect/>
          </a:stretch>
        </p:blipFill>
        <p:spPr>
          <a:xfrm>
            <a:off x="10514632" y="7"/>
            <a:ext cx="7773359" cy="5869701"/>
          </a:xfrm>
          <a:prstGeom prst="rect">
            <a:avLst/>
          </a:prstGeom>
          <a:noFill/>
          <a:ln>
            <a:noFill/>
          </a:ln>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274" name="Shape 274"/>
        <p:cNvGrpSpPr/>
        <p:nvPr/>
      </p:nvGrpSpPr>
      <p:grpSpPr>
        <a:xfrm>
          <a:off x="0" y="0"/>
          <a:ext cx="0" cy="0"/>
          <a:chOff x="0" y="0"/>
          <a:chExt cx="0" cy="0"/>
        </a:xfrm>
      </p:grpSpPr>
      <p:grpSp>
        <p:nvGrpSpPr>
          <p:cNvPr id="275" name="Google Shape;275;p30"/>
          <p:cNvGrpSpPr/>
          <p:nvPr/>
        </p:nvGrpSpPr>
        <p:grpSpPr>
          <a:xfrm>
            <a:off x="1028700" y="1143000"/>
            <a:ext cx="16230600" cy="3033638"/>
            <a:chOff x="0" y="152400"/>
            <a:chExt cx="21640800" cy="4044851"/>
          </a:xfrm>
        </p:grpSpPr>
        <p:sp>
          <p:nvSpPr>
            <p:cNvPr id="276" name="Google Shape;276;p30"/>
            <p:cNvSpPr txBox="1"/>
            <p:nvPr/>
          </p:nvSpPr>
          <p:spPr>
            <a:xfrm>
              <a:off x="0" y="152400"/>
              <a:ext cx="21640800" cy="16315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Project 3</a:t>
              </a:r>
              <a:endParaRPr/>
            </a:p>
          </p:txBody>
        </p:sp>
        <p:sp>
          <p:nvSpPr>
            <p:cNvPr id="277" name="Google Shape;277;p30"/>
            <p:cNvSpPr txBox="1"/>
            <p:nvPr/>
          </p:nvSpPr>
          <p:spPr>
            <a:xfrm>
              <a:off x="0" y="2085551"/>
              <a:ext cx="21640800" cy="2111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pic>
        <p:nvPicPr>
          <p:cNvPr id="278" name="Google Shape;278;p30"/>
          <p:cNvPicPr preferRelativeResize="0"/>
          <p:nvPr/>
        </p:nvPicPr>
        <p:blipFill>
          <a:blip r:embed="rId3">
            <a:alphaModFix/>
          </a:blip>
          <a:stretch>
            <a:fillRect/>
          </a:stretch>
        </p:blipFill>
        <p:spPr>
          <a:xfrm>
            <a:off x="152400" y="5369726"/>
            <a:ext cx="17983201" cy="4917282"/>
          </a:xfrm>
          <a:prstGeom prst="rect">
            <a:avLst/>
          </a:prstGeom>
          <a:noFill/>
          <a:ln>
            <a:noFill/>
          </a:ln>
        </p:spPr>
      </p:pic>
      <p:pic>
        <p:nvPicPr>
          <p:cNvPr id="279" name="Google Shape;279;p30"/>
          <p:cNvPicPr preferRelativeResize="0"/>
          <p:nvPr/>
        </p:nvPicPr>
        <p:blipFill>
          <a:blip r:embed="rId4">
            <a:alphaModFix/>
          </a:blip>
          <a:stretch>
            <a:fillRect/>
          </a:stretch>
        </p:blipFill>
        <p:spPr>
          <a:xfrm>
            <a:off x="152400" y="4810128"/>
            <a:ext cx="18288000" cy="6036469"/>
          </a:xfrm>
          <a:prstGeom prst="rect">
            <a:avLst/>
          </a:prstGeom>
          <a:noFill/>
          <a:ln>
            <a:noFill/>
          </a:ln>
        </p:spPr>
      </p:pic>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283" name="Shape 283"/>
        <p:cNvGrpSpPr/>
        <p:nvPr/>
      </p:nvGrpSpPr>
      <p:grpSpPr>
        <a:xfrm>
          <a:off x="0" y="0"/>
          <a:ext cx="0" cy="0"/>
          <a:chOff x="0" y="0"/>
          <a:chExt cx="0" cy="0"/>
        </a:xfrm>
      </p:grpSpPr>
      <p:grpSp>
        <p:nvGrpSpPr>
          <p:cNvPr id="284" name="Google Shape;284;p31"/>
          <p:cNvGrpSpPr/>
          <p:nvPr/>
        </p:nvGrpSpPr>
        <p:grpSpPr>
          <a:xfrm>
            <a:off x="1483395" y="3720918"/>
            <a:ext cx="3412493" cy="3213201"/>
            <a:chOff x="-105630" y="-3427"/>
            <a:chExt cx="4549990" cy="4284268"/>
          </a:xfrm>
        </p:grpSpPr>
        <p:sp>
          <p:nvSpPr>
            <p:cNvPr id="285" name="Google Shape;285;p31"/>
            <p:cNvSpPr txBox="1"/>
            <p:nvPr/>
          </p:nvSpPr>
          <p:spPr>
            <a:xfrm>
              <a:off x="1390923" y="1538005"/>
              <a:ext cx="1495569" cy="1087103"/>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FFFFFF"/>
                  </a:solidFill>
                  <a:latin typeface="Josefin Sans"/>
                  <a:ea typeface="Josefin Sans"/>
                  <a:cs typeface="Josefin Sans"/>
                  <a:sym typeface="Josefin Sans"/>
                </a:rPr>
                <a:t>43%</a:t>
              </a:r>
              <a:endParaRPr/>
            </a:p>
          </p:txBody>
        </p:sp>
        <p:grpSp>
          <p:nvGrpSpPr>
            <p:cNvPr id="286" name="Google Shape;286;p31"/>
            <p:cNvGrpSpPr/>
            <p:nvPr/>
          </p:nvGrpSpPr>
          <p:grpSpPr>
            <a:xfrm>
              <a:off x="-105630" y="-3427"/>
              <a:ext cx="4549990" cy="4284268"/>
              <a:chOff x="-62725" y="-2035"/>
              <a:chExt cx="2701860" cy="2544070"/>
            </a:xfrm>
          </p:grpSpPr>
          <p:sp>
            <p:nvSpPr>
              <p:cNvPr id="287" name="Google Shape;287;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1"/>
              <p:cNvSpPr/>
              <p:nvPr/>
            </p:nvSpPr>
            <p:spPr>
              <a:xfrm>
                <a:off x="1270000" y="0"/>
                <a:ext cx="1369135" cy="2419131"/>
              </a:xfrm>
              <a:custGeom>
                <a:rect b="b" l="l" r="r" t="t"/>
                <a:pathLst>
                  <a:path extrusionOk="0" h="2419131" w="1369135">
                    <a:moveTo>
                      <a:pt x="0" y="0"/>
                    </a:moveTo>
                    <a:lnTo>
                      <a:pt x="0" y="0"/>
                    </a:lnTo>
                    <a:cubicBezTo>
                      <a:pt x="594656" y="0"/>
                      <a:pt x="1109694" y="412623"/>
                      <a:pt x="1239414" y="992958"/>
                    </a:cubicBezTo>
                    <a:cubicBezTo>
                      <a:pt x="1369135" y="1573293"/>
                      <a:pt x="1078801" y="2165938"/>
                      <a:pt x="540740" y="2419130"/>
                    </a:cubicBezTo>
                    <a:lnTo>
                      <a:pt x="324444" y="1959478"/>
                    </a:lnTo>
                    <a:cubicBezTo>
                      <a:pt x="647281" y="1807563"/>
                      <a:pt x="821481" y="1451976"/>
                      <a:pt x="743649" y="1103775"/>
                    </a:cubicBezTo>
                    <a:cubicBezTo>
                      <a:pt x="665817" y="755574"/>
                      <a:pt x="356794" y="508000"/>
                      <a:pt x="0" y="508000"/>
                    </a:cubicBezTo>
                    <a:close/>
                  </a:path>
                </a:pathLst>
              </a:custGeom>
              <a:solidFill>
                <a:srgbClr val="07EF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9" name="Google Shape;289;p31"/>
          <p:cNvGrpSpPr/>
          <p:nvPr/>
        </p:nvGrpSpPr>
        <p:grpSpPr>
          <a:xfrm>
            <a:off x="7460747" y="3720918"/>
            <a:ext cx="3423515" cy="3312746"/>
            <a:chOff x="-105630" y="-3427"/>
            <a:chExt cx="4564686" cy="4416994"/>
          </a:xfrm>
        </p:grpSpPr>
        <p:sp>
          <p:nvSpPr>
            <p:cNvPr id="290" name="Google Shape;290;p31"/>
            <p:cNvSpPr txBox="1"/>
            <p:nvPr/>
          </p:nvSpPr>
          <p:spPr>
            <a:xfrm>
              <a:off x="1346635" y="1538005"/>
              <a:ext cx="1584145" cy="1087103"/>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FFFFFF"/>
                  </a:solidFill>
                  <a:latin typeface="Josefin Sans"/>
                  <a:ea typeface="Josefin Sans"/>
                  <a:cs typeface="Josefin Sans"/>
                  <a:sym typeface="Josefin Sans"/>
                </a:rPr>
                <a:t>60%</a:t>
              </a:r>
              <a:endParaRPr/>
            </a:p>
          </p:txBody>
        </p:sp>
        <p:grpSp>
          <p:nvGrpSpPr>
            <p:cNvPr id="291" name="Google Shape;291;p31"/>
            <p:cNvGrpSpPr/>
            <p:nvPr/>
          </p:nvGrpSpPr>
          <p:grpSpPr>
            <a:xfrm>
              <a:off x="-105630" y="-3427"/>
              <a:ext cx="4564686" cy="4416994"/>
              <a:chOff x="-62725" y="-2035"/>
              <a:chExt cx="2710587" cy="2622885"/>
            </a:xfrm>
          </p:grpSpPr>
          <p:sp>
            <p:nvSpPr>
              <p:cNvPr id="292" name="Google Shape;292;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1"/>
              <p:cNvSpPr/>
              <p:nvPr/>
            </p:nvSpPr>
            <p:spPr>
              <a:xfrm>
                <a:off x="523513" y="0"/>
                <a:ext cx="2124349" cy="2620850"/>
              </a:xfrm>
              <a:custGeom>
                <a:rect b="b" l="l" r="r" t="t"/>
                <a:pathLst>
                  <a:path extrusionOk="0" h="2620850" w="2124349">
                    <a:moveTo>
                      <a:pt x="746487" y="0"/>
                    </a:moveTo>
                    <a:cubicBezTo>
                      <a:pt x="1296684" y="0"/>
                      <a:pt x="1784308" y="354280"/>
                      <a:pt x="1954329" y="877548"/>
                    </a:cubicBezTo>
                    <a:cubicBezTo>
                      <a:pt x="2124349" y="1400817"/>
                      <a:pt x="1938093" y="1974054"/>
                      <a:pt x="1492974" y="2297452"/>
                    </a:cubicBezTo>
                    <a:cubicBezTo>
                      <a:pt x="1047855" y="2620850"/>
                      <a:pt x="445119" y="2620850"/>
                      <a:pt x="0" y="2297452"/>
                    </a:cubicBezTo>
                    <a:lnTo>
                      <a:pt x="298595" y="1886471"/>
                    </a:lnTo>
                    <a:cubicBezTo>
                      <a:pt x="565666" y="2080510"/>
                      <a:pt x="927308" y="2080510"/>
                      <a:pt x="1194379" y="1886471"/>
                    </a:cubicBezTo>
                    <a:cubicBezTo>
                      <a:pt x="1461451" y="1692432"/>
                      <a:pt x="1573204" y="1348490"/>
                      <a:pt x="1471192" y="1034529"/>
                    </a:cubicBezTo>
                    <a:cubicBezTo>
                      <a:pt x="1369180" y="720568"/>
                      <a:pt x="1076605" y="508000"/>
                      <a:pt x="746487" y="508000"/>
                    </a:cubicBezTo>
                    <a:close/>
                  </a:path>
                </a:pathLst>
              </a:custGeom>
              <a:solidFill>
                <a:srgbClr val="07EF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4" name="Google Shape;294;p31"/>
          <p:cNvGrpSpPr/>
          <p:nvPr/>
        </p:nvGrpSpPr>
        <p:grpSpPr>
          <a:xfrm>
            <a:off x="13438099" y="3720918"/>
            <a:ext cx="3386292" cy="3213201"/>
            <a:chOff x="-105630" y="-3427"/>
            <a:chExt cx="4515055" cy="4284268"/>
          </a:xfrm>
        </p:grpSpPr>
        <p:sp>
          <p:nvSpPr>
            <p:cNvPr id="295" name="Google Shape;295;p31"/>
            <p:cNvSpPr txBox="1"/>
            <p:nvPr/>
          </p:nvSpPr>
          <p:spPr>
            <a:xfrm>
              <a:off x="1396224" y="1538005"/>
              <a:ext cx="1484966" cy="1087103"/>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FFFFFF"/>
                  </a:solidFill>
                  <a:latin typeface="Josefin Sans"/>
                  <a:ea typeface="Josefin Sans"/>
                  <a:cs typeface="Josefin Sans"/>
                  <a:sym typeface="Josefin Sans"/>
                </a:rPr>
                <a:t>35%</a:t>
              </a:r>
              <a:endParaRPr/>
            </a:p>
          </p:txBody>
        </p:sp>
        <p:grpSp>
          <p:nvGrpSpPr>
            <p:cNvPr id="296" name="Google Shape;296;p31"/>
            <p:cNvGrpSpPr/>
            <p:nvPr/>
          </p:nvGrpSpPr>
          <p:grpSpPr>
            <a:xfrm>
              <a:off x="-105630" y="-3427"/>
              <a:ext cx="4515055" cy="4284268"/>
              <a:chOff x="-62725" y="-2035"/>
              <a:chExt cx="2681115" cy="2544070"/>
            </a:xfrm>
          </p:grpSpPr>
          <p:sp>
            <p:nvSpPr>
              <p:cNvPr id="297" name="Google Shape;297;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1"/>
              <p:cNvSpPr/>
              <p:nvPr/>
            </p:nvSpPr>
            <p:spPr>
              <a:xfrm>
                <a:off x="1270000" y="0"/>
                <a:ext cx="1348390" cy="2016487"/>
              </a:xfrm>
              <a:custGeom>
                <a:rect b="b" l="l" r="r" t="t"/>
                <a:pathLst>
                  <a:path extrusionOk="0" h="2016487" w="1348390">
                    <a:moveTo>
                      <a:pt x="0" y="0"/>
                    </a:moveTo>
                    <a:cubicBezTo>
                      <a:pt x="477569" y="0"/>
                      <a:pt x="914766" y="267915"/>
                      <a:pt x="1131578" y="693432"/>
                    </a:cubicBezTo>
                    <a:cubicBezTo>
                      <a:pt x="1348390" y="1118949"/>
                      <a:pt x="1308160" y="1630125"/>
                      <a:pt x="1027452" y="2016487"/>
                    </a:cubicBezTo>
                    <a:lnTo>
                      <a:pt x="616471" y="1717892"/>
                    </a:lnTo>
                    <a:cubicBezTo>
                      <a:pt x="784896" y="1486075"/>
                      <a:pt x="809034" y="1179370"/>
                      <a:pt x="678947" y="924059"/>
                    </a:cubicBezTo>
                    <a:cubicBezTo>
                      <a:pt x="548860" y="668749"/>
                      <a:pt x="286542" y="508000"/>
                      <a:pt x="0" y="508000"/>
                    </a:cubicBezTo>
                    <a:close/>
                  </a:path>
                </a:pathLst>
              </a:custGeom>
              <a:solidFill>
                <a:srgbClr val="07EF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9" name="Google Shape;299;p31"/>
          <p:cNvSpPr txBox="1"/>
          <p:nvPr/>
        </p:nvSpPr>
        <p:spPr>
          <a:xfrm>
            <a:off x="2171684" y="1009650"/>
            <a:ext cx="13944632"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Market Research</a:t>
            </a:r>
            <a:endParaRPr/>
          </a:p>
        </p:txBody>
      </p:sp>
      <p:sp>
        <p:nvSpPr>
          <p:cNvPr id="300" name="Google Shape;300;p31"/>
          <p:cNvSpPr txBox="1"/>
          <p:nvPr/>
        </p:nvSpPr>
        <p:spPr>
          <a:xfrm>
            <a:off x="2982803" y="2333625"/>
            <a:ext cx="12322393"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the featured statistic</a:t>
            </a:r>
            <a:endParaRPr/>
          </a:p>
        </p:txBody>
      </p:sp>
      <p:sp>
        <p:nvSpPr>
          <p:cNvPr id="301" name="Google Shape;301;p31"/>
          <p:cNvSpPr txBox="1"/>
          <p:nvPr/>
        </p:nvSpPr>
        <p:spPr>
          <a:xfrm>
            <a:off x="1397209" y="7273223"/>
            <a:ext cx="3538878"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the featured statistic.</a:t>
            </a:r>
            <a:endParaRPr/>
          </a:p>
        </p:txBody>
      </p:sp>
      <p:sp>
        <p:nvSpPr>
          <p:cNvPr id="302" name="Google Shape;302;p31"/>
          <p:cNvSpPr txBox="1"/>
          <p:nvPr/>
        </p:nvSpPr>
        <p:spPr>
          <a:xfrm>
            <a:off x="13351913" y="7273223"/>
            <a:ext cx="3538878"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the featured statistic.</a:t>
            </a:r>
            <a:endParaRPr/>
          </a:p>
        </p:txBody>
      </p:sp>
      <p:sp>
        <p:nvSpPr>
          <p:cNvPr id="303" name="Google Shape;303;p31"/>
          <p:cNvSpPr txBox="1"/>
          <p:nvPr/>
        </p:nvSpPr>
        <p:spPr>
          <a:xfrm>
            <a:off x="7374561" y="7273223"/>
            <a:ext cx="3538878"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the featured statistic.</a:t>
            </a:r>
            <a:endParaRPr/>
          </a:p>
        </p:txBody>
      </p:sp>
      <p:pic>
        <p:nvPicPr>
          <p:cNvPr id="304" name="Google Shape;304;p31"/>
          <p:cNvPicPr preferRelativeResize="0"/>
          <p:nvPr/>
        </p:nvPicPr>
        <p:blipFill>
          <a:blip r:embed="rId3">
            <a:alphaModFix/>
          </a:blip>
          <a:stretch>
            <a:fillRect/>
          </a:stretch>
        </p:blipFill>
        <p:spPr>
          <a:xfrm>
            <a:off x="152400" y="8873283"/>
            <a:ext cx="17983201" cy="1413718"/>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90" name="Shape 90"/>
        <p:cNvGrpSpPr/>
        <p:nvPr/>
      </p:nvGrpSpPr>
      <p:grpSpPr>
        <a:xfrm>
          <a:off x="0" y="0"/>
          <a:ext cx="0" cy="0"/>
          <a:chOff x="0" y="0"/>
          <a:chExt cx="0" cy="0"/>
        </a:xfrm>
      </p:grpSpPr>
      <p:sp>
        <p:nvSpPr>
          <p:cNvPr id="91" name="Google Shape;91;p14"/>
          <p:cNvSpPr txBox="1"/>
          <p:nvPr/>
        </p:nvSpPr>
        <p:spPr>
          <a:xfrm>
            <a:off x="7243554" y="4115823"/>
            <a:ext cx="5619077" cy="333756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Click on the "PowerPoint" button below this presentation preview. Start editing your presentation.</a:t>
            </a:r>
            <a:endParaRPr/>
          </a:p>
          <a:p>
            <a:pPr indent="-226695" lvl="1" marL="453390" marR="0" rtl="0" algn="l">
              <a:lnSpc>
                <a:spcPct val="140000"/>
              </a:lnSpc>
              <a:spcBef>
                <a:spcPts val="0"/>
              </a:spcBef>
              <a:spcAft>
                <a:spcPts val="0"/>
              </a:spcAft>
              <a:buClr>
                <a:srgbClr val="FFFFFF"/>
              </a:buClr>
              <a:buSzPts val="2100"/>
              <a:buFont typeface="Arial"/>
              <a:buChar char="•"/>
            </a:pPr>
            <a:r>
              <a:rPr b="0" i="0" lang="en-US" sz="2100" u="sng" cap="none" strike="noStrike">
                <a:solidFill>
                  <a:srgbClr val="FFFFFF"/>
                </a:solidFill>
                <a:latin typeface="Josefin Sans"/>
                <a:ea typeface="Josefin Sans"/>
                <a:cs typeface="Josefin Sans"/>
                <a:sym typeface="Josefin Sans"/>
              </a:rPr>
              <a:t>Alternative:</a:t>
            </a:r>
            <a:r>
              <a:rPr b="0" i="0" lang="en-US" sz="2100" u="none" cap="none" strike="noStrike">
                <a:solidFill>
                  <a:srgbClr val="FFFFFF"/>
                </a:solidFill>
                <a:latin typeface="Josefin Sans"/>
                <a:ea typeface="Josefin Sans"/>
                <a:cs typeface="Josefin Sans"/>
                <a:sym typeface="Josefin Sans"/>
              </a:rPr>
              <a:t> From Canva template file, Click on the "Share" button on the top right corner in Canva and click on "More" at the bottom of the menu. Enter "PowerPoint" in the search bar and click on the PowerPoint icon to download.</a:t>
            </a:r>
            <a:endParaRPr/>
          </a:p>
        </p:txBody>
      </p:sp>
      <p:sp>
        <p:nvSpPr>
          <p:cNvPr id="92" name="Google Shape;92;p14"/>
          <p:cNvSpPr txBox="1"/>
          <p:nvPr/>
        </p:nvSpPr>
        <p:spPr>
          <a:xfrm>
            <a:off x="1028700" y="1009650"/>
            <a:ext cx="16523018"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How to Use This Presentation</a:t>
            </a:r>
            <a:endParaRPr/>
          </a:p>
        </p:txBody>
      </p:sp>
      <p:sp>
        <p:nvSpPr>
          <p:cNvPr id="93" name="Google Shape;93;p14"/>
          <p:cNvSpPr txBox="1"/>
          <p:nvPr/>
        </p:nvSpPr>
        <p:spPr>
          <a:xfrm>
            <a:off x="812683" y="4115823"/>
            <a:ext cx="6154647" cy="3709035"/>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Click on the "Google Slides" button below this presentation preview. Make sure to sign in to your Google account. Click on "Make a copy." Start editing your presentation.</a:t>
            </a:r>
            <a:endParaRPr/>
          </a:p>
          <a:p>
            <a:pPr indent="-226695" lvl="1" marL="453390" marR="0" rtl="0" algn="l">
              <a:lnSpc>
                <a:spcPct val="140000"/>
              </a:lnSpc>
              <a:spcBef>
                <a:spcPts val="0"/>
              </a:spcBef>
              <a:spcAft>
                <a:spcPts val="0"/>
              </a:spcAft>
              <a:buClr>
                <a:srgbClr val="FFFFFF"/>
              </a:buClr>
              <a:buSzPts val="2100"/>
              <a:buFont typeface="Arial"/>
              <a:buChar char="•"/>
            </a:pPr>
            <a:r>
              <a:rPr b="0" i="0" lang="en-US" sz="2100" u="sng" cap="none" strike="noStrike">
                <a:solidFill>
                  <a:srgbClr val="FFFFFF"/>
                </a:solidFill>
                <a:latin typeface="Josefin Sans"/>
                <a:ea typeface="Josefin Sans"/>
                <a:cs typeface="Josefin Sans"/>
                <a:sym typeface="Josefin Sans"/>
              </a:rPr>
              <a:t>Alternative:</a:t>
            </a:r>
            <a:r>
              <a:rPr b="0" i="0" lang="en-US" sz="2100" u="none" cap="none" strike="noStrike">
                <a:solidFill>
                  <a:srgbClr val="FFFFFF"/>
                </a:solidFill>
                <a:latin typeface="Josefin Sans"/>
                <a:ea typeface="Josefin Sans"/>
                <a:cs typeface="Josefin Sans"/>
                <a:sym typeface="Josefin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4" name="Google Shape;94;p14"/>
          <p:cNvSpPr txBox="1"/>
          <p:nvPr/>
        </p:nvSpPr>
        <p:spPr>
          <a:xfrm>
            <a:off x="1028700" y="3012569"/>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CAF0F8"/>
                </a:solidFill>
                <a:latin typeface="Josefin Sans"/>
                <a:ea typeface="Josefin Sans"/>
                <a:cs typeface="Josefin Sans"/>
                <a:sym typeface="Josefin Sans"/>
              </a:rPr>
              <a:t>Google Slides</a:t>
            </a:r>
            <a:endParaRPr/>
          </a:p>
        </p:txBody>
      </p:sp>
      <p:sp>
        <p:nvSpPr>
          <p:cNvPr id="95" name="Google Shape;95;p14"/>
          <p:cNvSpPr txBox="1"/>
          <p:nvPr/>
        </p:nvSpPr>
        <p:spPr>
          <a:xfrm>
            <a:off x="7537020" y="3012569"/>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CAF0F8"/>
                </a:solidFill>
                <a:latin typeface="Josefin Sans"/>
                <a:ea typeface="Josefin Sans"/>
                <a:cs typeface="Josefin Sans"/>
                <a:sym typeface="Josefin Sans"/>
              </a:rPr>
              <a:t>PowerPoint</a:t>
            </a:r>
            <a:endParaRPr/>
          </a:p>
        </p:txBody>
      </p:sp>
      <p:sp>
        <p:nvSpPr>
          <p:cNvPr id="96" name="Google Shape;96;p14"/>
          <p:cNvSpPr txBox="1"/>
          <p:nvPr/>
        </p:nvSpPr>
        <p:spPr>
          <a:xfrm>
            <a:off x="13134295" y="4115823"/>
            <a:ext cx="4603803" cy="185166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Click on the "Canva" button under this presentation preview. Start editing your presentation. You need to sign in to your Canva account.</a:t>
            </a:r>
            <a:endParaRPr/>
          </a:p>
        </p:txBody>
      </p:sp>
      <p:sp>
        <p:nvSpPr>
          <p:cNvPr id="97" name="Google Shape;97;p14"/>
          <p:cNvSpPr txBox="1"/>
          <p:nvPr/>
        </p:nvSpPr>
        <p:spPr>
          <a:xfrm>
            <a:off x="13328391" y="3012569"/>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CAF0F8"/>
                </a:solidFill>
                <a:latin typeface="Josefin Sans"/>
                <a:ea typeface="Josefin Sans"/>
                <a:cs typeface="Josefin Sans"/>
                <a:sym typeface="Josefin Sans"/>
              </a:rPr>
              <a:t>Canva</a:t>
            </a:r>
            <a:endParaRPr/>
          </a:p>
        </p:txBody>
      </p:sp>
      <p:pic>
        <p:nvPicPr>
          <p:cNvPr id="98" name="Google Shape;98;p14"/>
          <p:cNvPicPr preferRelativeResize="0"/>
          <p:nvPr/>
        </p:nvPicPr>
        <p:blipFill>
          <a:blip r:embed="rId3">
            <a:alphaModFix/>
          </a:blip>
          <a:stretch>
            <a:fillRect/>
          </a:stretch>
        </p:blipFill>
        <p:spPr>
          <a:xfrm>
            <a:off x="0" y="6711325"/>
            <a:ext cx="18922353" cy="3575675"/>
          </a:xfrm>
          <a:prstGeom prst="rect">
            <a:avLst/>
          </a:prstGeom>
          <a:noFill/>
          <a:ln>
            <a:noFill/>
          </a:ln>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308" name="Shape 308"/>
        <p:cNvGrpSpPr/>
        <p:nvPr/>
      </p:nvGrpSpPr>
      <p:grpSpPr>
        <a:xfrm>
          <a:off x="0" y="0"/>
          <a:ext cx="0" cy="0"/>
          <a:chOff x="0" y="0"/>
          <a:chExt cx="0" cy="0"/>
        </a:xfrm>
      </p:grpSpPr>
      <p:sp>
        <p:nvSpPr>
          <p:cNvPr id="309" name="Google Shape;309;p32"/>
          <p:cNvSpPr txBox="1"/>
          <p:nvPr/>
        </p:nvSpPr>
        <p:spPr>
          <a:xfrm>
            <a:off x="2171684" y="1009650"/>
            <a:ext cx="13944632"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Market Research</a:t>
            </a:r>
            <a:endParaRPr/>
          </a:p>
        </p:txBody>
      </p:sp>
      <p:sp>
        <p:nvSpPr>
          <p:cNvPr id="310" name="Google Shape;310;p32"/>
          <p:cNvSpPr txBox="1"/>
          <p:nvPr/>
        </p:nvSpPr>
        <p:spPr>
          <a:xfrm>
            <a:off x="2982803" y="2333625"/>
            <a:ext cx="12322393"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what you want to discuss. </a:t>
            </a:r>
            <a:endParaRPr/>
          </a:p>
        </p:txBody>
      </p:sp>
      <p:grpSp>
        <p:nvGrpSpPr>
          <p:cNvPr id="311" name="Google Shape;311;p32"/>
          <p:cNvGrpSpPr/>
          <p:nvPr/>
        </p:nvGrpSpPr>
        <p:grpSpPr>
          <a:xfrm>
            <a:off x="1028700" y="3421448"/>
            <a:ext cx="2948115" cy="1289685"/>
            <a:chOff x="0" y="0"/>
            <a:chExt cx="3930820" cy="1719580"/>
          </a:xfrm>
        </p:grpSpPr>
        <p:sp>
          <p:nvSpPr>
            <p:cNvPr id="312" name="Google Shape;312;p32"/>
            <p:cNvSpPr txBox="1"/>
            <p:nvPr/>
          </p:nvSpPr>
          <p:spPr>
            <a:xfrm>
              <a:off x="0" y="0"/>
              <a:ext cx="3930820" cy="647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Statistic 1</a:t>
              </a:r>
              <a:endParaRPr/>
            </a:p>
          </p:txBody>
        </p:sp>
        <p:sp>
          <p:nvSpPr>
            <p:cNvPr id="313" name="Google Shape;313;p32"/>
            <p:cNvSpPr txBox="1"/>
            <p:nvPr/>
          </p:nvSpPr>
          <p:spPr>
            <a:xfrm>
              <a:off x="0" y="752475"/>
              <a:ext cx="3930820" cy="9671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the featured statistic here.</a:t>
              </a:r>
              <a:endParaRPr/>
            </a:p>
          </p:txBody>
        </p:sp>
      </p:grpSp>
      <p:grpSp>
        <p:nvGrpSpPr>
          <p:cNvPr id="314" name="Google Shape;314;p32"/>
          <p:cNvGrpSpPr/>
          <p:nvPr/>
        </p:nvGrpSpPr>
        <p:grpSpPr>
          <a:xfrm>
            <a:off x="1028700" y="6522853"/>
            <a:ext cx="2948115" cy="1289685"/>
            <a:chOff x="0" y="0"/>
            <a:chExt cx="3930820" cy="1719580"/>
          </a:xfrm>
        </p:grpSpPr>
        <p:sp>
          <p:nvSpPr>
            <p:cNvPr id="315" name="Google Shape;315;p32"/>
            <p:cNvSpPr txBox="1"/>
            <p:nvPr/>
          </p:nvSpPr>
          <p:spPr>
            <a:xfrm>
              <a:off x="0" y="0"/>
              <a:ext cx="3930820" cy="647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Statistic 2</a:t>
              </a:r>
              <a:endParaRPr/>
            </a:p>
          </p:txBody>
        </p:sp>
        <p:sp>
          <p:nvSpPr>
            <p:cNvPr id="316" name="Google Shape;316;p32"/>
            <p:cNvSpPr txBox="1"/>
            <p:nvPr/>
          </p:nvSpPr>
          <p:spPr>
            <a:xfrm>
              <a:off x="0" y="752475"/>
              <a:ext cx="3930820" cy="9671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the featured statistic here.</a:t>
              </a:r>
              <a:endParaRPr/>
            </a:p>
          </p:txBody>
        </p:sp>
      </p:grpSp>
      <p:grpSp>
        <p:nvGrpSpPr>
          <p:cNvPr id="317" name="Google Shape;317;p32"/>
          <p:cNvGrpSpPr/>
          <p:nvPr/>
        </p:nvGrpSpPr>
        <p:grpSpPr>
          <a:xfrm>
            <a:off x="14311185" y="3421448"/>
            <a:ext cx="2948115" cy="1289685"/>
            <a:chOff x="0" y="0"/>
            <a:chExt cx="3930820" cy="1719580"/>
          </a:xfrm>
        </p:grpSpPr>
        <p:sp>
          <p:nvSpPr>
            <p:cNvPr id="318" name="Google Shape;318;p32"/>
            <p:cNvSpPr txBox="1"/>
            <p:nvPr/>
          </p:nvSpPr>
          <p:spPr>
            <a:xfrm>
              <a:off x="0" y="0"/>
              <a:ext cx="3930820"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Statistic 3</a:t>
              </a:r>
              <a:endParaRPr/>
            </a:p>
          </p:txBody>
        </p:sp>
        <p:sp>
          <p:nvSpPr>
            <p:cNvPr id="319" name="Google Shape;319;p32"/>
            <p:cNvSpPr txBox="1"/>
            <p:nvPr/>
          </p:nvSpPr>
          <p:spPr>
            <a:xfrm>
              <a:off x="0" y="752475"/>
              <a:ext cx="3930820" cy="9671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the featured statistic here.</a:t>
              </a:r>
              <a:endParaRPr/>
            </a:p>
          </p:txBody>
        </p:sp>
      </p:grpSp>
      <p:grpSp>
        <p:nvGrpSpPr>
          <p:cNvPr id="320" name="Google Shape;320;p32"/>
          <p:cNvGrpSpPr/>
          <p:nvPr/>
        </p:nvGrpSpPr>
        <p:grpSpPr>
          <a:xfrm>
            <a:off x="14311185" y="6522853"/>
            <a:ext cx="2948115" cy="1289685"/>
            <a:chOff x="0" y="0"/>
            <a:chExt cx="3930820" cy="1719580"/>
          </a:xfrm>
        </p:grpSpPr>
        <p:sp>
          <p:nvSpPr>
            <p:cNvPr id="321" name="Google Shape;321;p32"/>
            <p:cNvSpPr txBox="1"/>
            <p:nvPr/>
          </p:nvSpPr>
          <p:spPr>
            <a:xfrm>
              <a:off x="0" y="0"/>
              <a:ext cx="3930820"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Statistic 4</a:t>
              </a:r>
              <a:endParaRPr/>
            </a:p>
          </p:txBody>
        </p:sp>
        <p:sp>
          <p:nvSpPr>
            <p:cNvPr id="322" name="Google Shape;322;p32"/>
            <p:cNvSpPr txBox="1"/>
            <p:nvPr/>
          </p:nvSpPr>
          <p:spPr>
            <a:xfrm>
              <a:off x="0" y="752475"/>
              <a:ext cx="3930820" cy="9671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the featured statistic here.</a:t>
              </a:r>
              <a:endParaRPr/>
            </a:p>
          </p:txBody>
        </p:sp>
      </p:grpSp>
      <p:pic>
        <p:nvPicPr>
          <p:cNvPr id="323" name="Google Shape;323;p32"/>
          <p:cNvPicPr preferRelativeResize="0"/>
          <p:nvPr/>
        </p:nvPicPr>
        <p:blipFill>
          <a:blip r:embed="rId3">
            <a:alphaModFix/>
          </a:blip>
          <a:stretch>
            <a:fillRect/>
          </a:stretch>
        </p:blipFill>
        <p:spPr>
          <a:xfrm>
            <a:off x="4129215" y="3192855"/>
            <a:ext cx="10029569" cy="5660861"/>
          </a:xfrm>
          <a:prstGeom prst="rect">
            <a:avLst/>
          </a:prstGeom>
          <a:noFill/>
          <a:ln>
            <a:noFill/>
          </a:ln>
        </p:spPr>
      </p:pic>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327" name="Shape 327"/>
        <p:cNvGrpSpPr/>
        <p:nvPr/>
      </p:nvGrpSpPr>
      <p:grpSpPr>
        <a:xfrm>
          <a:off x="0" y="0"/>
          <a:ext cx="0" cy="0"/>
          <a:chOff x="0" y="0"/>
          <a:chExt cx="0" cy="0"/>
        </a:xfrm>
      </p:grpSpPr>
      <p:pic>
        <p:nvPicPr>
          <p:cNvPr id="328" name="Google Shape;328;p33"/>
          <p:cNvPicPr preferRelativeResize="0"/>
          <p:nvPr/>
        </p:nvPicPr>
        <p:blipFill>
          <a:blip r:embed="rId3">
            <a:alphaModFix/>
          </a:blip>
          <a:stretch>
            <a:fillRect/>
          </a:stretch>
        </p:blipFill>
        <p:spPr>
          <a:xfrm>
            <a:off x="0" y="-915290"/>
            <a:ext cx="18288000" cy="12117579"/>
          </a:xfrm>
          <a:prstGeom prst="rect">
            <a:avLst/>
          </a:prstGeom>
          <a:noFill/>
          <a:ln>
            <a:noFill/>
          </a:ln>
        </p:spPr>
      </p:pic>
      <p:sp>
        <p:nvSpPr>
          <p:cNvPr id="329" name="Google Shape;329;p33"/>
          <p:cNvSpPr txBox="1"/>
          <p:nvPr/>
        </p:nvSpPr>
        <p:spPr>
          <a:xfrm>
            <a:off x="4930324" y="5643563"/>
            <a:ext cx="8427352"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the featured statistic.</a:t>
            </a:r>
            <a:endParaRPr/>
          </a:p>
        </p:txBody>
      </p:sp>
      <p:sp>
        <p:nvSpPr>
          <p:cNvPr id="330" name="Google Shape;330;p33"/>
          <p:cNvSpPr txBox="1"/>
          <p:nvPr/>
        </p:nvSpPr>
        <p:spPr>
          <a:xfrm>
            <a:off x="2171684" y="4300538"/>
            <a:ext cx="13944632"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8,000,000,000</a:t>
            </a:r>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334" name="Shape 334"/>
        <p:cNvGrpSpPr/>
        <p:nvPr/>
      </p:nvGrpSpPr>
      <p:grpSpPr>
        <a:xfrm>
          <a:off x="0" y="0"/>
          <a:ext cx="0" cy="0"/>
          <a:chOff x="0" y="0"/>
          <a:chExt cx="0" cy="0"/>
        </a:xfrm>
      </p:grpSpPr>
      <p:sp>
        <p:nvSpPr>
          <p:cNvPr id="335" name="Google Shape;335;p34"/>
          <p:cNvSpPr txBox="1"/>
          <p:nvPr/>
        </p:nvSpPr>
        <p:spPr>
          <a:xfrm>
            <a:off x="2741618" y="2860422"/>
            <a:ext cx="12804900" cy="406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Write an original statement or inspiring quote</a:t>
            </a:r>
            <a:endParaRPr/>
          </a:p>
        </p:txBody>
      </p:sp>
      <p:sp>
        <p:nvSpPr>
          <p:cNvPr id="336" name="Google Shape;336;p34"/>
          <p:cNvSpPr txBox="1"/>
          <p:nvPr/>
        </p:nvSpPr>
        <p:spPr>
          <a:xfrm>
            <a:off x="2741618" y="7103493"/>
            <a:ext cx="128049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 Include a credit, citation, or supporting message</a:t>
            </a:r>
            <a:endParaRPr/>
          </a:p>
        </p:txBody>
      </p:sp>
      <p:pic>
        <p:nvPicPr>
          <p:cNvPr id="337" name="Google Shape;337;p34"/>
          <p:cNvPicPr preferRelativeResize="0"/>
          <p:nvPr/>
        </p:nvPicPr>
        <p:blipFill>
          <a:blip r:embed="rId3">
            <a:alphaModFix/>
          </a:blip>
          <a:stretch>
            <a:fillRect/>
          </a:stretch>
        </p:blipFill>
        <p:spPr>
          <a:xfrm>
            <a:off x="0" y="7103501"/>
            <a:ext cx="5884889" cy="3453126"/>
          </a:xfrm>
          <a:prstGeom prst="rect">
            <a:avLst/>
          </a:prstGeom>
          <a:noFill/>
          <a:ln>
            <a:noFill/>
          </a:ln>
        </p:spPr>
      </p:pic>
      <p:pic>
        <p:nvPicPr>
          <p:cNvPr id="338" name="Google Shape;338;p34"/>
          <p:cNvPicPr preferRelativeResize="0"/>
          <p:nvPr/>
        </p:nvPicPr>
        <p:blipFill>
          <a:blip r:embed="rId4">
            <a:alphaModFix/>
          </a:blip>
          <a:stretch>
            <a:fillRect/>
          </a:stretch>
        </p:blipFill>
        <p:spPr>
          <a:xfrm>
            <a:off x="13028599" y="0"/>
            <a:ext cx="5259401" cy="3086100"/>
          </a:xfrm>
          <a:prstGeom prst="rect">
            <a:avLst/>
          </a:prstGeom>
          <a:noFill/>
          <a:ln>
            <a:noFill/>
          </a:ln>
        </p:spPr>
      </p:pic>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342" name="Shape 342"/>
        <p:cNvGrpSpPr/>
        <p:nvPr/>
      </p:nvGrpSpPr>
      <p:grpSpPr>
        <a:xfrm>
          <a:off x="0" y="0"/>
          <a:ext cx="0" cy="0"/>
          <a:chOff x="0" y="0"/>
          <a:chExt cx="0" cy="0"/>
        </a:xfrm>
      </p:grpSpPr>
      <p:sp>
        <p:nvSpPr>
          <p:cNvPr id="343" name="Google Shape;343;p35"/>
          <p:cNvSpPr/>
          <p:nvPr/>
        </p:nvSpPr>
        <p:spPr>
          <a:xfrm>
            <a:off x="9633078" y="4068897"/>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3">
              <a:alphaModFix/>
            </a:blip>
            <a:stretch>
              <a:fillRect b="0" l="0" r="0" t="0"/>
            </a:stretch>
          </a:blipFill>
          <a:ln>
            <a:noFill/>
          </a:ln>
        </p:spPr>
      </p:sp>
      <p:sp>
        <p:nvSpPr>
          <p:cNvPr id="344" name="Google Shape;344;p35"/>
          <p:cNvSpPr/>
          <p:nvPr/>
        </p:nvSpPr>
        <p:spPr>
          <a:xfrm>
            <a:off x="9606455" y="5020463"/>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4">
              <a:alphaModFix/>
            </a:blip>
            <a:stretch>
              <a:fillRect b="0" l="0" r="0" t="0"/>
            </a:stretch>
          </a:blipFill>
          <a:ln>
            <a:noFill/>
          </a:ln>
        </p:spPr>
      </p:sp>
      <p:sp>
        <p:nvSpPr>
          <p:cNvPr id="345" name="Google Shape;345;p35"/>
          <p:cNvSpPr/>
          <p:nvPr/>
        </p:nvSpPr>
        <p:spPr>
          <a:xfrm>
            <a:off x="9615074" y="5970458"/>
            <a:ext cx="246129" cy="169214"/>
          </a:xfrm>
          <a:custGeom>
            <a:rect b="b" l="l" r="r" t="t"/>
            <a:pathLst>
              <a:path extrusionOk="0" h="169214" w="246129">
                <a:moveTo>
                  <a:pt x="0" y="0"/>
                </a:moveTo>
                <a:lnTo>
                  <a:pt x="246130" y="0"/>
                </a:lnTo>
                <a:lnTo>
                  <a:pt x="246130" y="169214"/>
                </a:lnTo>
                <a:lnTo>
                  <a:pt x="0" y="169214"/>
                </a:lnTo>
                <a:lnTo>
                  <a:pt x="0" y="0"/>
                </a:lnTo>
                <a:close/>
              </a:path>
            </a:pathLst>
          </a:custGeom>
          <a:blipFill rotWithShape="1">
            <a:blip r:embed="rId5">
              <a:alphaModFix/>
            </a:blip>
            <a:stretch>
              <a:fillRect b="0" l="0" r="0" t="0"/>
            </a:stretch>
          </a:blipFill>
          <a:ln>
            <a:noFill/>
          </a:ln>
        </p:spPr>
      </p:sp>
      <p:sp>
        <p:nvSpPr>
          <p:cNvPr id="346" name="Google Shape;346;p35"/>
          <p:cNvSpPr/>
          <p:nvPr/>
        </p:nvSpPr>
        <p:spPr>
          <a:xfrm>
            <a:off x="9601621" y="7714138"/>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347" name="Google Shape;347;p35"/>
          <p:cNvSpPr/>
          <p:nvPr/>
        </p:nvSpPr>
        <p:spPr>
          <a:xfrm>
            <a:off x="9583764" y="6807416"/>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348" name="Google Shape;348;p35"/>
          <p:cNvSpPr txBox="1"/>
          <p:nvPr/>
        </p:nvSpPr>
        <p:spPr>
          <a:xfrm>
            <a:off x="9583764" y="2278197"/>
            <a:ext cx="6856024"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Contact Us</a:t>
            </a:r>
            <a:endParaRPr/>
          </a:p>
        </p:txBody>
      </p:sp>
      <p:sp>
        <p:nvSpPr>
          <p:cNvPr id="349" name="Google Shape;349;p35"/>
          <p:cNvSpPr txBox="1"/>
          <p:nvPr/>
        </p:nvSpPr>
        <p:spPr>
          <a:xfrm>
            <a:off x="10271197" y="4028166"/>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123 Anywhere St., Any City,ST 12345</a:t>
            </a:r>
            <a:endParaRPr/>
          </a:p>
        </p:txBody>
      </p:sp>
      <p:sp>
        <p:nvSpPr>
          <p:cNvPr id="350" name="Google Shape;350;p35"/>
          <p:cNvSpPr txBox="1"/>
          <p:nvPr/>
        </p:nvSpPr>
        <p:spPr>
          <a:xfrm>
            <a:off x="10271197" y="4953788"/>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123-456-7890</a:t>
            </a:r>
            <a:endParaRPr/>
          </a:p>
        </p:txBody>
      </p:sp>
      <p:sp>
        <p:nvSpPr>
          <p:cNvPr id="351" name="Google Shape;351;p35"/>
          <p:cNvSpPr txBox="1"/>
          <p:nvPr/>
        </p:nvSpPr>
        <p:spPr>
          <a:xfrm>
            <a:off x="10271197" y="5842347"/>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hello@reallygreatsite.com</a:t>
            </a:r>
            <a:endParaRPr/>
          </a:p>
        </p:txBody>
      </p:sp>
      <p:sp>
        <p:nvSpPr>
          <p:cNvPr id="352" name="Google Shape;352;p35"/>
          <p:cNvSpPr txBox="1"/>
          <p:nvPr/>
        </p:nvSpPr>
        <p:spPr>
          <a:xfrm>
            <a:off x="10271197" y="7623993"/>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reallygreatsite.com</a:t>
            </a:r>
            <a:endParaRPr/>
          </a:p>
        </p:txBody>
      </p:sp>
      <p:sp>
        <p:nvSpPr>
          <p:cNvPr id="353" name="Google Shape;353;p35"/>
          <p:cNvSpPr txBox="1"/>
          <p:nvPr/>
        </p:nvSpPr>
        <p:spPr>
          <a:xfrm>
            <a:off x="10271197" y="6719692"/>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@reallygreatsite</a:t>
            </a:r>
            <a:endParaRPr/>
          </a:p>
        </p:txBody>
      </p:sp>
      <p:pic>
        <p:nvPicPr>
          <p:cNvPr id="354" name="Google Shape;354;p35"/>
          <p:cNvPicPr preferRelativeResize="0"/>
          <p:nvPr/>
        </p:nvPicPr>
        <p:blipFill>
          <a:blip r:embed="rId8">
            <a:alphaModFix/>
          </a:blip>
          <a:stretch>
            <a:fillRect/>
          </a:stretch>
        </p:blipFill>
        <p:spPr>
          <a:xfrm>
            <a:off x="-1900664" y="-6826"/>
            <a:ext cx="10870475" cy="10287000"/>
          </a:xfrm>
          <a:prstGeom prst="rect">
            <a:avLst/>
          </a:prstGeom>
          <a:noFill/>
          <a:ln>
            <a:noFill/>
          </a:ln>
        </p:spPr>
      </p:pic>
      <p:pic>
        <p:nvPicPr>
          <p:cNvPr id="355" name="Google Shape;355;p35"/>
          <p:cNvPicPr preferRelativeResize="0"/>
          <p:nvPr/>
        </p:nvPicPr>
        <p:blipFill>
          <a:blip r:embed="rId9">
            <a:alphaModFix/>
          </a:blip>
          <a:stretch>
            <a:fillRect/>
          </a:stretch>
        </p:blipFill>
        <p:spPr>
          <a:xfrm>
            <a:off x="211125" y="730007"/>
            <a:ext cx="6646876" cy="8844299"/>
          </a:xfrm>
          <a:prstGeom prst="rect">
            <a:avLst/>
          </a:prstGeom>
          <a:noFill/>
          <a:ln>
            <a:noFill/>
          </a:ln>
        </p:spPr>
      </p:pic>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359" name="Shape 359"/>
        <p:cNvGrpSpPr/>
        <p:nvPr/>
      </p:nvGrpSpPr>
      <p:grpSpPr>
        <a:xfrm>
          <a:off x="0" y="0"/>
          <a:ext cx="0" cy="0"/>
          <a:chOff x="0" y="0"/>
          <a:chExt cx="0" cy="0"/>
        </a:xfrm>
      </p:grpSpPr>
      <p:sp>
        <p:nvSpPr>
          <p:cNvPr id="360" name="Google Shape;360;p36"/>
          <p:cNvSpPr txBox="1"/>
          <p:nvPr/>
        </p:nvSpPr>
        <p:spPr>
          <a:xfrm>
            <a:off x="1028700" y="4109085"/>
            <a:ext cx="6880500" cy="135450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Thank you!</a:t>
            </a:r>
            <a:endParaRPr/>
          </a:p>
        </p:txBody>
      </p:sp>
      <p:sp>
        <p:nvSpPr>
          <p:cNvPr id="361" name="Google Shape;361;p36"/>
          <p:cNvSpPr txBox="1"/>
          <p:nvPr/>
        </p:nvSpPr>
        <p:spPr>
          <a:xfrm>
            <a:off x="1028700" y="5623560"/>
            <a:ext cx="6880363" cy="34480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Write a closing statement or call-to-action here.</a:t>
            </a:r>
            <a:endParaRPr/>
          </a:p>
        </p:txBody>
      </p:sp>
      <p:pic>
        <p:nvPicPr>
          <p:cNvPr id="362" name="Google Shape;362;p36"/>
          <p:cNvPicPr preferRelativeResize="0"/>
          <p:nvPr/>
        </p:nvPicPr>
        <p:blipFill>
          <a:blip r:embed="rId3">
            <a:alphaModFix/>
          </a:blip>
          <a:stretch>
            <a:fillRect/>
          </a:stretch>
        </p:blipFill>
        <p:spPr>
          <a:xfrm>
            <a:off x="9272133" y="0"/>
            <a:ext cx="12521068" cy="10286999"/>
          </a:xfrm>
          <a:prstGeom prst="rect">
            <a:avLst/>
          </a:prstGeom>
          <a:noFill/>
          <a:ln>
            <a:noFill/>
          </a:ln>
        </p:spPr>
      </p:pic>
      <p:pic>
        <p:nvPicPr>
          <p:cNvPr id="363" name="Google Shape;363;p36"/>
          <p:cNvPicPr preferRelativeResize="0"/>
          <p:nvPr/>
        </p:nvPicPr>
        <p:blipFill>
          <a:blip r:embed="rId4">
            <a:alphaModFix/>
          </a:blip>
          <a:stretch>
            <a:fillRect/>
          </a:stretch>
        </p:blipFill>
        <p:spPr>
          <a:xfrm>
            <a:off x="10343947" y="1111276"/>
            <a:ext cx="7639250" cy="7350107"/>
          </a:xfrm>
          <a:prstGeom prst="rect">
            <a:avLst/>
          </a:prstGeom>
          <a:noFill/>
          <a:ln>
            <a:noFill/>
          </a:ln>
        </p:spPr>
      </p:pic>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367" name="Shape 367"/>
        <p:cNvGrpSpPr/>
        <p:nvPr/>
      </p:nvGrpSpPr>
      <p:grpSpPr>
        <a:xfrm>
          <a:off x="0" y="0"/>
          <a:ext cx="0" cy="0"/>
          <a:chOff x="0" y="0"/>
          <a:chExt cx="0" cy="0"/>
        </a:xfrm>
      </p:grpSpPr>
      <p:cxnSp>
        <p:nvCxnSpPr>
          <p:cNvPr id="368" name="Google Shape;368;p37"/>
          <p:cNvCxnSpPr/>
          <p:nvPr/>
        </p:nvCxnSpPr>
        <p:spPr>
          <a:xfrm rot="-5400000">
            <a:off x="1792016" y="5146282"/>
            <a:ext cx="10257527" cy="0"/>
          </a:xfrm>
          <a:prstGeom prst="straightConnector1">
            <a:avLst/>
          </a:prstGeom>
          <a:noFill/>
          <a:ln cap="rnd" cmpd="sng" w="9525">
            <a:solidFill>
              <a:srgbClr val="FFFFFF"/>
            </a:solidFill>
            <a:prstDash val="solid"/>
            <a:round/>
            <a:headEnd len="sm" w="sm" type="none"/>
            <a:tailEnd len="sm" w="sm" type="none"/>
          </a:ln>
        </p:spPr>
      </p:cxnSp>
      <p:sp>
        <p:nvSpPr>
          <p:cNvPr id="369" name="Google Shape;369;p37"/>
          <p:cNvSpPr txBox="1"/>
          <p:nvPr/>
        </p:nvSpPr>
        <p:spPr>
          <a:xfrm>
            <a:off x="1028700" y="756226"/>
            <a:ext cx="5059131" cy="26860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Resource </a:t>
            </a:r>
            <a:endParaRPr/>
          </a:p>
          <a:p>
            <a:pPr indent="0" lvl="0" marL="0" marR="0" rtl="0" algn="l">
              <a:lnSpc>
                <a:spcPct val="120002"/>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Page</a:t>
            </a:r>
            <a:endParaRPr/>
          </a:p>
        </p:txBody>
      </p:sp>
      <p:sp>
        <p:nvSpPr>
          <p:cNvPr id="370" name="Google Shape;370;p37"/>
          <p:cNvSpPr txBox="1"/>
          <p:nvPr/>
        </p:nvSpPr>
        <p:spPr>
          <a:xfrm>
            <a:off x="1028700" y="3621394"/>
            <a:ext cx="5059200" cy="5786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Use these design resources in your Canva Presentation.</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You can find these fonts online too. Happy designing! </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Don't forget to delete this page before presenting. </a:t>
            </a:r>
            <a:endParaRPr/>
          </a:p>
        </p:txBody>
      </p:sp>
      <p:sp>
        <p:nvSpPr>
          <p:cNvPr id="371" name="Google Shape;371;p37"/>
          <p:cNvSpPr txBox="1"/>
          <p:nvPr/>
        </p:nvSpPr>
        <p:spPr>
          <a:xfrm>
            <a:off x="1028700" y="4618551"/>
            <a:ext cx="467676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This presentation template uses the following free fonts:</a:t>
            </a:r>
            <a:endParaRPr/>
          </a:p>
        </p:txBody>
      </p:sp>
      <p:sp>
        <p:nvSpPr>
          <p:cNvPr id="372" name="Google Shape;372;p37"/>
          <p:cNvSpPr txBox="1"/>
          <p:nvPr/>
        </p:nvSpPr>
        <p:spPr>
          <a:xfrm>
            <a:off x="1028700" y="5630217"/>
            <a:ext cx="5059131" cy="110871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Titles: Josefin Sans</a:t>
            </a:r>
            <a:endParaRPr/>
          </a:p>
          <a:p>
            <a:pPr indent="-226695" lvl="1" marL="453390"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Headers: Josefin Sans</a:t>
            </a:r>
            <a:endParaRPr/>
          </a:p>
          <a:p>
            <a:pPr indent="-226695" lvl="1" marL="453390"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Body Copy: Josefin Sans</a:t>
            </a:r>
            <a:endParaRPr/>
          </a:p>
        </p:txBody>
      </p:sp>
      <p:pic>
        <p:nvPicPr>
          <p:cNvPr id="373" name="Google Shape;373;p37"/>
          <p:cNvPicPr preferRelativeResize="0"/>
          <p:nvPr/>
        </p:nvPicPr>
        <p:blipFill>
          <a:blip r:embed="rId3">
            <a:alphaModFix/>
          </a:blip>
          <a:stretch>
            <a:fillRect/>
          </a:stretch>
        </p:blipFill>
        <p:spPr>
          <a:xfrm>
            <a:off x="7121575" y="8320117"/>
            <a:ext cx="2086313" cy="1562378"/>
          </a:xfrm>
          <a:prstGeom prst="rect">
            <a:avLst/>
          </a:prstGeom>
          <a:noFill/>
          <a:ln>
            <a:noFill/>
          </a:ln>
        </p:spPr>
      </p:pic>
      <p:pic>
        <p:nvPicPr>
          <p:cNvPr id="374" name="Google Shape;374;p37"/>
          <p:cNvPicPr preferRelativeResize="0"/>
          <p:nvPr/>
        </p:nvPicPr>
        <p:blipFill>
          <a:blip r:embed="rId4">
            <a:alphaModFix/>
          </a:blip>
          <a:stretch>
            <a:fillRect/>
          </a:stretch>
        </p:blipFill>
        <p:spPr>
          <a:xfrm>
            <a:off x="7121574" y="395425"/>
            <a:ext cx="1985942" cy="1741681"/>
          </a:xfrm>
          <a:prstGeom prst="rect">
            <a:avLst/>
          </a:prstGeom>
          <a:noFill/>
          <a:ln>
            <a:noFill/>
          </a:ln>
        </p:spPr>
      </p:pic>
      <p:pic>
        <p:nvPicPr>
          <p:cNvPr id="375" name="Google Shape;375;p37"/>
          <p:cNvPicPr preferRelativeResize="0"/>
          <p:nvPr/>
        </p:nvPicPr>
        <p:blipFill>
          <a:blip r:embed="rId5">
            <a:alphaModFix/>
          </a:blip>
          <a:stretch>
            <a:fillRect/>
          </a:stretch>
        </p:blipFill>
        <p:spPr>
          <a:xfrm>
            <a:off x="9370597" y="8320110"/>
            <a:ext cx="1650998" cy="1562383"/>
          </a:xfrm>
          <a:prstGeom prst="rect">
            <a:avLst/>
          </a:prstGeom>
          <a:noFill/>
          <a:ln>
            <a:noFill/>
          </a:ln>
        </p:spPr>
      </p:pic>
      <p:pic>
        <p:nvPicPr>
          <p:cNvPr id="376" name="Google Shape;376;p37"/>
          <p:cNvPicPr preferRelativeResize="0"/>
          <p:nvPr/>
        </p:nvPicPr>
        <p:blipFill>
          <a:blip r:embed="rId6">
            <a:alphaModFix/>
          </a:blip>
          <a:stretch>
            <a:fillRect/>
          </a:stretch>
        </p:blipFill>
        <p:spPr>
          <a:xfrm>
            <a:off x="9262393" y="395430"/>
            <a:ext cx="1308949" cy="1741681"/>
          </a:xfrm>
          <a:prstGeom prst="rect">
            <a:avLst/>
          </a:prstGeom>
          <a:noFill/>
          <a:ln>
            <a:noFill/>
          </a:ln>
        </p:spPr>
      </p:pic>
      <p:pic>
        <p:nvPicPr>
          <p:cNvPr id="377" name="Google Shape;377;p37"/>
          <p:cNvPicPr preferRelativeResize="0"/>
          <p:nvPr/>
        </p:nvPicPr>
        <p:blipFill>
          <a:blip r:embed="rId7">
            <a:alphaModFix/>
          </a:blip>
          <a:stretch>
            <a:fillRect/>
          </a:stretch>
        </p:blipFill>
        <p:spPr>
          <a:xfrm>
            <a:off x="11184292" y="8320111"/>
            <a:ext cx="2662647" cy="1562382"/>
          </a:xfrm>
          <a:prstGeom prst="rect">
            <a:avLst/>
          </a:prstGeom>
          <a:noFill/>
          <a:ln>
            <a:noFill/>
          </a:ln>
        </p:spPr>
      </p:pic>
      <p:pic>
        <p:nvPicPr>
          <p:cNvPr id="378" name="Google Shape;378;p37"/>
          <p:cNvPicPr preferRelativeResize="0"/>
          <p:nvPr/>
        </p:nvPicPr>
        <p:blipFill>
          <a:blip r:embed="rId8">
            <a:alphaModFix/>
          </a:blip>
          <a:stretch>
            <a:fillRect/>
          </a:stretch>
        </p:blipFill>
        <p:spPr>
          <a:xfrm>
            <a:off x="7121576" y="6810092"/>
            <a:ext cx="2086313" cy="1382383"/>
          </a:xfrm>
          <a:prstGeom prst="rect">
            <a:avLst/>
          </a:prstGeom>
          <a:noFill/>
          <a:ln>
            <a:noFill/>
          </a:ln>
        </p:spPr>
      </p:pic>
      <p:pic>
        <p:nvPicPr>
          <p:cNvPr id="379" name="Google Shape;379;p37"/>
          <p:cNvPicPr preferRelativeResize="0"/>
          <p:nvPr/>
        </p:nvPicPr>
        <p:blipFill>
          <a:blip r:embed="rId9">
            <a:alphaModFix/>
          </a:blip>
          <a:stretch>
            <a:fillRect/>
          </a:stretch>
        </p:blipFill>
        <p:spPr>
          <a:xfrm>
            <a:off x="10726216" y="395429"/>
            <a:ext cx="3085790" cy="1741680"/>
          </a:xfrm>
          <a:prstGeom prst="rect">
            <a:avLst/>
          </a:prstGeom>
          <a:noFill/>
          <a:ln>
            <a:noFill/>
          </a:ln>
        </p:spPr>
      </p:pic>
      <p:pic>
        <p:nvPicPr>
          <p:cNvPr id="380" name="Google Shape;380;p37"/>
          <p:cNvPicPr preferRelativeResize="0"/>
          <p:nvPr/>
        </p:nvPicPr>
        <p:blipFill>
          <a:blip r:embed="rId10">
            <a:alphaModFix/>
          </a:blip>
          <a:stretch>
            <a:fillRect/>
          </a:stretch>
        </p:blipFill>
        <p:spPr>
          <a:xfrm>
            <a:off x="9370589" y="7722130"/>
            <a:ext cx="4476355" cy="351905"/>
          </a:xfrm>
          <a:prstGeom prst="rect">
            <a:avLst/>
          </a:prstGeom>
          <a:noFill/>
          <a:ln>
            <a:noFill/>
          </a:ln>
        </p:spPr>
      </p:pic>
      <p:pic>
        <p:nvPicPr>
          <p:cNvPr id="381" name="Google Shape;381;p37"/>
          <p:cNvPicPr preferRelativeResize="0"/>
          <p:nvPr/>
        </p:nvPicPr>
        <p:blipFill>
          <a:blip r:embed="rId11">
            <a:alphaModFix/>
          </a:blip>
          <a:stretch>
            <a:fillRect/>
          </a:stretch>
        </p:blipFill>
        <p:spPr>
          <a:xfrm>
            <a:off x="9370585" y="6810078"/>
            <a:ext cx="2330230" cy="769158"/>
          </a:xfrm>
          <a:prstGeom prst="rect">
            <a:avLst/>
          </a:prstGeom>
          <a:noFill/>
          <a:ln>
            <a:noFill/>
          </a:ln>
        </p:spPr>
      </p:pic>
      <p:pic>
        <p:nvPicPr>
          <p:cNvPr id="382" name="Google Shape;382;p37"/>
          <p:cNvPicPr preferRelativeResize="0"/>
          <p:nvPr/>
        </p:nvPicPr>
        <p:blipFill>
          <a:blip r:embed="rId12">
            <a:alphaModFix/>
          </a:blip>
          <a:stretch>
            <a:fillRect/>
          </a:stretch>
        </p:blipFill>
        <p:spPr>
          <a:xfrm>
            <a:off x="11863514" y="7022009"/>
            <a:ext cx="2037816" cy="557215"/>
          </a:xfrm>
          <a:prstGeom prst="rect">
            <a:avLst/>
          </a:prstGeom>
          <a:noFill/>
          <a:ln>
            <a:noFill/>
          </a:ln>
        </p:spPr>
      </p:pic>
      <p:pic>
        <p:nvPicPr>
          <p:cNvPr id="383" name="Google Shape;383;p37"/>
          <p:cNvPicPr preferRelativeResize="0"/>
          <p:nvPr/>
        </p:nvPicPr>
        <p:blipFill>
          <a:blip r:embed="rId13">
            <a:alphaModFix/>
          </a:blip>
          <a:stretch>
            <a:fillRect/>
          </a:stretch>
        </p:blipFill>
        <p:spPr>
          <a:xfrm>
            <a:off x="14064032" y="8269693"/>
            <a:ext cx="1732018" cy="1829708"/>
          </a:xfrm>
          <a:prstGeom prst="rect">
            <a:avLst/>
          </a:prstGeom>
          <a:noFill/>
          <a:ln>
            <a:noFill/>
          </a:ln>
        </p:spPr>
      </p:pic>
      <p:pic>
        <p:nvPicPr>
          <p:cNvPr id="384" name="Google Shape;384;p37"/>
          <p:cNvPicPr preferRelativeResize="0"/>
          <p:nvPr/>
        </p:nvPicPr>
        <p:blipFill>
          <a:blip r:embed="rId14">
            <a:alphaModFix/>
          </a:blip>
          <a:stretch>
            <a:fillRect/>
          </a:stretch>
        </p:blipFill>
        <p:spPr>
          <a:xfrm>
            <a:off x="13776199" y="395425"/>
            <a:ext cx="1985946" cy="1662801"/>
          </a:xfrm>
          <a:prstGeom prst="rect">
            <a:avLst/>
          </a:prstGeom>
          <a:noFill/>
          <a:ln>
            <a:noFill/>
          </a:ln>
        </p:spPr>
      </p:pic>
      <p:pic>
        <p:nvPicPr>
          <p:cNvPr id="385" name="Google Shape;385;p37"/>
          <p:cNvPicPr preferRelativeResize="0"/>
          <p:nvPr/>
        </p:nvPicPr>
        <p:blipFill>
          <a:blip r:embed="rId15">
            <a:alphaModFix/>
          </a:blip>
          <a:stretch>
            <a:fillRect/>
          </a:stretch>
        </p:blipFill>
        <p:spPr>
          <a:xfrm>
            <a:off x="14064034" y="6810071"/>
            <a:ext cx="1651003" cy="1492733"/>
          </a:xfrm>
          <a:prstGeom prst="rect">
            <a:avLst/>
          </a:prstGeom>
          <a:noFill/>
          <a:ln>
            <a:noFill/>
          </a:ln>
        </p:spPr>
      </p:pic>
      <p:pic>
        <p:nvPicPr>
          <p:cNvPr id="386" name="Google Shape;386;p37"/>
          <p:cNvPicPr preferRelativeResize="0"/>
          <p:nvPr/>
        </p:nvPicPr>
        <p:blipFill>
          <a:blip r:embed="rId16">
            <a:alphaModFix/>
          </a:blip>
          <a:stretch>
            <a:fillRect/>
          </a:stretch>
        </p:blipFill>
        <p:spPr>
          <a:xfrm>
            <a:off x="7121580" y="2294374"/>
            <a:ext cx="1985943" cy="1499592"/>
          </a:xfrm>
          <a:prstGeom prst="rect">
            <a:avLst/>
          </a:prstGeom>
          <a:noFill/>
          <a:ln>
            <a:noFill/>
          </a:ln>
        </p:spPr>
      </p:pic>
      <p:pic>
        <p:nvPicPr>
          <p:cNvPr id="387" name="Google Shape;387;p37"/>
          <p:cNvPicPr preferRelativeResize="0"/>
          <p:nvPr/>
        </p:nvPicPr>
        <p:blipFill>
          <a:blip r:embed="rId17">
            <a:alphaModFix/>
          </a:blip>
          <a:stretch>
            <a:fillRect/>
          </a:stretch>
        </p:blipFill>
        <p:spPr>
          <a:xfrm>
            <a:off x="16013125" y="8262656"/>
            <a:ext cx="1732025" cy="1843780"/>
          </a:xfrm>
          <a:prstGeom prst="rect">
            <a:avLst/>
          </a:prstGeom>
          <a:noFill/>
          <a:ln>
            <a:noFill/>
          </a:ln>
        </p:spPr>
      </p:pic>
      <p:pic>
        <p:nvPicPr>
          <p:cNvPr id="388" name="Google Shape;388;p37"/>
          <p:cNvPicPr preferRelativeResize="0"/>
          <p:nvPr/>
        </p:nvPicPr>
        <p:blipFill>
          <a:blip r:embed="rId18">
            <a:alphaModFix/>
          </a:blip>
          <a:stretch>
            <a:fillRect/>
          </a:stretch>
        </p:blipFill>
        <p:spPr>
          <a:xfrm>
            <a:off x="9107518" y="2294370"/>
            <a:ext cx="1571572" cy="1651174"/>
          </a:xfrm>
          <a:prstGeom prst="rect">
            <a:avLst/>
          </a:prstGeom>
          <a:noFill/>
          <a:ln>
            <a:noFill/>
          </a:ln>
        </p:spPr>
      </p:pic>
      <p:pic>
        <p:nvPicPr>
          <p:cNvPr id="389" name="Google Shape;389;p37"/>
          <p:cNvPicPr preferRelativeResize="0"/>
          <p:nvPr/>
        </p:nvPicPr>
        <p:blipFill>
          <a:blip r:embed="rId19">
            <a:alphaModFix/>
          </a:blip>
          <a:stretch>
            <a:fillRect/>
          </a:stretch>
        </p:blipFill>
        <p:spPr>
          <a:xfrm>
            <a:off x="16013125" y="6799778"/>
            <a:ext cx="1732024" cy="1538346"/>
          </a:xfrm>
          <a:prstGeom prst="rect">
            <a:avLst/>
          </a:prstGeom>
          <a:noFill/>
          <a:ln>
            <a:noFill/>
          </a:ln>
        </p:spPr>
      </p:pic>
      <p:pic>
        <p:nvPicPr>
          <p:cNvPr id="390" name="Google Shape;390;p37"/>
          <p:cNvPicPr preferRelativeResize="0"/>
          <p:nvPr/>
        </p:nvPicPr>
        <p:blipFill>
          <a:blip r:embed="rId20">
            <a:alphaModFix/>
          </a:blip>
          <a:stretch>
            <a:fillRect/>
          </a:stretch>
        </p:blipFill>
        <p:spPr>
          <a:xfrm>
            <a:off x="10730968" y="2294395"/>
            <a:ext cx="2487393" cy="1741679"/>
          </a:xfrm>
          <a:prstGeom prst="rect">
            <a:avLst/>
          </a:prstGeom>
          <a:noFill/>
          <a:ln>
            <a:noFill/>
          </a:ln>
        </p:spPr>
      </p:pic>
      <p:pic>
        <p:nvPicPr>
          <p:cNvPr id="391" name="Google Shape;391;p37"/>
          <p:cNvPicPr preferRelativeResize="0"/>
          <p:nvPr/>
        </p:nvPicPr>
        <p:blipFill>
          <a:blip r:embed="rId21">
            <a:alphaModFix/>
          </a:blip>
          <a:stretch>
            <a:fillRect/>
          </a:stretch>
        </p:blipFill>
        <p:spPr>
          <a:xfrm>
            <a:off x="9319252" y="4119562"/>
            <a:ext cx="1052372" cy="860559"/>
          </a:xfrm>
          <a:prstGeom prst="rect">
            <a:avLst/>
          </a:prstGeom>
          <a:noFill/>
          <a:ln>
            <a:noFill/>
          </a:ln>
        </p:spPr>
      </p:pic>
      <p:pic>
        <p:nvPicPr>
          <p:cNvPr id="392" name="Google Shape;392;p37"/>
          <p:cNvPicPr preferRelativeResize="0"/>
          <p:nvPr/>
        </p:nvPicPr>
        <p:blipFill>
          <a:blip r:embed="rId22">
            <a:alphaModFix/>
          </a:blip>
          <a:stretch>
            <a:fillRect/>
          </a:stretch>
        </p:blipFill>
        <p:spPr>
          <a:xfrm>
            <a:off x="8208420" y="4112330"/>
            <a:ext cx="1052373" cy="873465"/>
          </a:xfrm>
          <a:prstGeom prst="rect">
            <a:avLst/>
          </a:prstGeom>
          <a:noFill/>
          <a:ln>
            <a:noFill/>
          </a:ln>
        </p:spPr>
      </p:pic>
      <p:pic>
        <p:nvPicPr>
          <p:cNvPr id="393" name="Google Shape;393;p37"/>
          <p:cNvPicPr preferRelativeResize="0"/>
          <p:nvPr/>
        </p:nvPicPr>
        <p:blipFill>
          <a:blip r:embed="rId23">
            <a:alphaModFix/>
          </a:blip>
          <a:stretch>
            <a:fillRect/>
          </a:stretch>
        </p:blipFill>
        <p:spPr>
          <a:xfrm>
            <a:off x="7126190" y="4036216"/>
            <a:ext cx="1023770" cy="957560"/>
          </a:xfrm>
          <a:prstGeom prst="rect">
            <a:avLst/>
          </a:prstGeom>
          <a:noFill/>
          <a:ln>
            <a:noFill/>
          </a:ln>
        </p:spPr>
      </p:pic>
      <p:pic>
        <p:nvPicPr>
          <p:cNvPr id="394" name="Google Shape;394;p37"/>
          <p:cNvPicPr preferRelativeResize="0"/>
          <p:nvPr/>
        </p:nvPicPr>
        <p:blipFill>
          <a:blip r:embed="rId24">
            <a:alphaModFix/>
          </a:blip>
          <a:stretch>
            <a:fillRect/>
          </a:stretch>
        </p:blipFill>
        <p:spPr>
          <a:xfrm>
            <a:off x="16616970" y="5212788"/>
            <a:ext cx="1128185" cy="1408601"/>
          </a:xfrm>
          <a:prstGeom prst="rect">
            <a:avLst/>
          </a:prstGeom>
          <a:noFill/>
          <a:ln>
            <a:noFill/>
          </a:ln>
        </p:spPr>
      </p:pic>
      <p:pic>
        <p:nvPicPr>
          <p:cNvPr id="395" name="Google Shape;395;p37"/>
          <p:cNvPicPr preferRelativeResize="0"/>
          <p:nvPr/>
        </p:nvPicPr>
        <p:blipFill>
          <a:blip r:embed="rId25">
            <a:alphaModFix/>
          </a:blip>
          <a:stretch>
            <a:fillRect/>
          </a:stretch>
        </p:blipFill>
        <p:spPr>
          <a:xfrm>
            <a:off x="13218354" y="2291912"/>
            <a:ext cx="1660670" cy="1499596"/>
          </a:xfrm>
          <a:prstGeom prst="rect">
            <a:avLst/>
          </a:prstGeom>
          <a:noFill/>
          <a:ln>
            <a:noFill/>
          </a:ln>
        </p:spPr>
      </p:pic>
      <p:pic>
        <p:nvPicPr>
          <p:cNvPr id="396" name="Google Shape;396;p37"/>
          <p:cNvPicPr preferRelativeResize="0"/>
          <p:nvPr/>
        </p:nvPicPr>
        <p:blipFill>
          <a:blip r:embed="rId26">
            <a:alphaModFix/>
          </a:blip>
          <a:stretch>
            <a:fillRect/>
          </a:stretch>
        </p:blipFill>
        <p:spPr>
          <a:xfrm>
            <a:off x="13901337" y="5250598"/>
            <a:ext cx="2330250" cy="1424548"/>
          </a:xfrm>
          <a:prstGeom prst="rect">
            <a:avLst/>
          </a:prstGeom>
          <a:noFill/>
          <a:ln>
            <a:noFill/>
          </a:ln>
        </p:spPr>
      </p:pic>
      <p:pic>
        <p:nvPicPr>
          <p:cNvPr id="397" name="Google Shape;397;p37"/>
          <p:cNvPicPr preferRelativeResize="0"/>
          <p:nvPr/>
        </p:nvPicPr>
        <p:blipFill>
          <a:blip r:embed="rId27">
            <a:alphaModFix/>
          </a:blip>
          <a:stretch>
            <a:fillRect/>
          </a:stretch>
        </p:blipFill>
        <p:spPr>
          <a:xfrm>
            <a:off x="12780758" y="4025200"/>
            <a:ext cx="915155" cy="1058467"/>
          </a:xfrm>
          <a:prstGeom prst="rect">
            <a:avLst/>
          </a:prstGeom>
          <a:noFill/>
          <a:ln>
            <a:noFill/>
          </a:ln>
        </p:spPr>
      </p:pic>
      <p:pic>
        <p:nvPicPr>
          <p:cNvPr id="398" name="Google Shape;398;p37"/>
          <p:cNvPicPr preferRelativeResize="0"/>
          <p:nvPr/>
        </p:nvPicPr>
        <p:blipFill>
          <a:blip r:embed="rId28">
            <a:alphaModFix/>
          </a:blip>
          <a:stretch>
            <a:fillRect/>
          </a:stretch>
        </p:blipFill>
        <p:spPr>
          <a:xfrm>
            <a:off x="11806736" y="4072000"/>
            <a:ext cx="915154" cy="1011667"/>
          </a:xfrm>
          <a:prstGeom prst="rect">
            <a:avLst/>
          </a:prstGeom>
          <a:noFill/>
          <a:ln>
            <a:noFill/>
          </a:ln>
        </p:spPr>
      </p:pic>
      <p:pic>
        <p:nvPicPr>
          <p:cNvPr id="399" name="Google Shape;399;p37"/>
          <p:cNvPicPr preferRelativeResize="0"/>
          <p:nvPr/>
        </p:nvPicPr>
        <p:blipFill>
          <a:blip r:embed="rId29">
            <a:alphaModFix/>
          </a:blip>
          <a:stretch>
            <a:fillRect/>
          </a:stretch>
        </p:blipFill>
        <p:spPr>
          <a:xfrm>
            <a:off x="10430060" y="4055784"/>
            <a:ext cx="1376677" cy="1078116"/>
          </a:xfrm>
          <a:prstGeom prst="rect">
            <a:avLst/>
          </a:prstGeom>
          <a:noFill/>
          <a:ln>
            <a:noFill/>
          </a:ln>
        </p:spPr>
      </p:pic>
      <p:pic>
        <p:nvPicPr>
          <p:cNvPr id="400" name="Google Shape;400;p37"/>
          <p:cNvPicPr preferRelativeResize="0"/>
          <p:nvPr/>
        </p:nvPicPr>
        <p:blipFill>
          <a:blip r:embed="rId30">
            <a:alphaModFix/>
          </a:blip>
          <a:stretch>
            <a:fillRect/>
          </a:stretch>
        </p:blipFill>
        <p:spPr>
          <a:xfrm>
            <a:off x="12567751" y="5220105"/>
            <a:ext cx="1023750" cy="1467648"/>
          </a:xfrm>
          <a:prstGeom prst="rect">
            <a:avLst/>
          </a:prstGeom>
          <a:noFill/>
          <a:ln>
            <a:noFill/>
          </a:ln>
        </p:spPr>
      </p:pic>
      <p:pic>
        <p:nvPicPr>
          <p:cNvPr id="401" name="Google Shape;401;p37"/>
          <p:cNvPicPr preferRelativeResize="0"/>
          <p:nvPr/>
        </p:nvPicPr>
        <p:blipFill>
          <a:blip r:embed="rId31">
            <a:alphaModFix/>
          </a:blip>
          <a:stretch>
            <a:fillRect/>
          </a:stretch>
        </p:blipFill>
        <p:spPr>
          <a:xfrm>
            <a:off x="15797057" y="395417"/>
            <a:ext cx="1376676" cy="1630893"/>
          </a:xfrm>
          <a:prstGeom prst="rect">
            <a:avLst/>
          </a:prstGeom>
          <a:noFill/>
          <a:ln>
            <a:noFill/>
          </a:ln>
        </p:spPr>
      </p:pic>
      <p:pic>
        <p:nvPicPr>
          <p:cNvPr id="402" name="Google Shape;402;p37"/>
          <p:cNvPicPr preferRelativeResize="0"/>
          <p:nvPr/>
        </p:nvPicPr>
        <p:blipFill>
          <a:blip r:embed="rId32">
            <a:alphaModFix/>
          </a:blip>
          <a:stretch>
            <a:fillRect/>
          </a:stretch>
        </p:blipFill>
        <p:spPr>
          <a:xfrm>
            <a:off x="11311288" y="5223205"/>
            <a:ext cx="915176" cy="1497564"/>
          </a:xfrm>
          <a:prstGeom prst="rect">
            <a:avLst/>
          </a:prstGeom>
          <a:noFill/>
          <a:ln>
            <a:noFill/>
          </a:ln>
        </p:spPr>
      </p:pic>
      <p:pic>
        <p:nvPicPr>
          <p:cNvPr id="403" name="Google Shape;403;p37"/>
          <p:cNvPicPr preferRelativeResize="0"/>
          <p:nvPr/>
        </p:nvPicPr>
        <p:blipFill>
          <a:blip r:embed="rId33">
            <a:alphaModFix/>
          </a:blip>
          <a:stretch>
            <a:fillRect/>
          </a:stretch>
        </p:blipFill>
        <p:spPr>
          <a:xfrm>
            <a:off x="17324487" y="337513"/>
            <a:ext cx="636725" cy="1746677"/>
          </a:xfrm>
          <a:prstGeom prst="rect">
            <a:avLst/>
          </a:prstGeom>
          <a:noFill/>
          <a:ln>
            <a:noFill/>
          </a:ln>
        </p:spPr>
      </p:pic>
      <p:pic>
        <p:nvPicPr>
          <p:cNvPr id="404" name="Google Shape;404;p37"/>
          <p:cNvPicPr preferRelativeResize="0"/>
          <p:nvPr/>
        </p:nvPicPr>
        <p:blipFill>
          <a:blip r:embed="rId34">
            <a:alphaModFix/>
          </a:blip>
          <a:stretch>
            <a:fillRect/>
          </a:stretch>
        </p:blipFill>
        <p:spPr>
          <a:xfrm>
            <a:off x="8769100" y="5256200"/>
            <a:ext cx="2931717" cy="1843775"/>
          </a:xfrm>
          <a:prstGeom prst="rect">
            <a:avLst/>
          </a:prstGeom>
          <a:noFill/>
          <a:ln>
            <a:noFill/>
          </a:ln>
        </p:spPr>
      </p:pic>
      <p:pic>
        <p:nvPicPr>
          <p:cNvPr id="405" name="Google Shape;405;p37"/>
          <p:cNvPicPr preferRelativeResize="0"/>
          <p:nvPr/>
        </p:nvPicPr>
        <p:blipFill>
          <a:blip r:embed="rId35">
            <a:alphaModFix/>
          </a:blip>
          <a:stretch>
            <a:fillRect/>
          </a:stretch>
        </p:blipFill>
        <p:spPr>
          <a:xfrm>
            <a:off x="7059140" y="5264375"/>
            <a:ext cx="1571574" cy="1267159"/>
          </a:xfrm>
          <a:prstGeom prst="rect">
            <a:avLst/>
          </a:prstGeom>
          <a:noFill/>
          <a:ln>
            <a:noFill/>
          </a:ln>
        </p:spPr>
      </p:pic>
      <p:pic>
        <p:nvPicPr>
          <p:cNvPr id="406" name="Google Shape;406;p37"/>
          <p:cNvPicPr preferRelativeResize="0"/>
          <p:nvPr/>
        </p:nvPicPr>
        <p:blipFill>
          <a:blip r:embed="rId36">
            <a:alphaModFix/>
          </a:blip>
          <a:stretch>
            <a:fillRect/>
          </a:stretch>
        </p:blipFill>
        <p:spPr>
          <a:xfrm>
            <a:off x="14841800" y="2177926"/>
            <a:ext cx="2086325" cy="1766210"/>
          </a:xfrm>
          <a:prstGeom prst="rect">
            <a:avLst/>
          </a:prstGeom>
          <a:noFill/>
          <a:ln>
            <a:noFill/>
          </a:ln>
        </p:spPr>
      </p:pic>
      <p:pic>
        <p:nvPicPr>
          <p:cNvPr id="407" name="Google Shape;407;p37"/>
          <p:cNvPicPr preferRelativeResize="0"/>
          <p:nvPr/>
        </p:nvPicPr>
        <p:blipFill>
          <a:blip r:embed="rId37">
            <a:alphaModFix/>
          </a:blip>
          <a:stretch>
            <a:fillRect/>
          </a:stretch>
        </p:blipFill>
        <p:spPr>
          <a:xfrm flipH="1" rot="10800000">
            <a:off x="13846950" y="4095749"/>
            <a:ext cx="4012948" cy="758300"/>
          </a:xfrm>
          <a:prstGeom prst="rect">
            <a:avLst/>
          </a:prstGeom>
          <a:noFill/>
          <a:ln>
            <a:noFill/>
          </a:ln>
        </p:spPr>
      </p:pic>
      <p:pic>
        <p:nvPicPr>
          <p:cNvPr id="408" name="Google Shape;408;p37"/>
          <p:cNvPicPr preferRelativeResize="0"/>
          <p:nvPr/>
        </p:nvPicPr>
        <p:blipFill>
          <a:blip r:embed="rId38">
            <a:alphaModFix/>
          </a:blip>
          <a:stretch>
            <a:fillRect/>
          </a:stretch>
        </p:blipFill>
        <p:spPr>
          <a:xfrm>
            <a:off x="16988375" y="2465702"/>
            <a:ext cx="1308949" cy="1248547"/>
          </a:xfrm>
          <a:prstGeom prst="rect">
            <a:avLst/>
          </a:prstGeom>
          <a:noFill/>
          <a:ln>
            <a:noFill/>
          </a:ln>
        </p:spPr>
      </p:pic>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412" name="Shape 412"/>
        <p:cNvGrpSpPr/>
        <p:nvPr/>
      </p:nvGrpSpPr>
      <p:grpSpPr>
        <a:xfrm>
          <a:off x="0" y="0"/>
          <a:ext cx="0" cy="0"/>
          <a:chOff x="0" y="0"/>
          <a:chExt cx="0" cy="0"/>
        </a:xfrm>
      </p:grpSpPr>
      <p:sp>
        <p:nvSpPr>
          <p:cNvPr id="413" name="Google Shape;413;p38"/>
          <p:cNvSpPr txBox="1"/>
          <p:nvPr/>
        </p:nvSpPr>
        <p:spPr>
          <a:xfrm>
            <a:off x="5280936" y="2123768"/>
            <a:ext cx="7726128" cy="133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800" u="none" cap="none" strike="noStrike">
                <a:solidFill>
                  <a:srgbClr val="FFFFFF"/>
                </a:solidFill>
                <a:latin typeface="Josefin Sans"/>
                <a:ea typeface="Josefin Sans"/>
                <a:cs typeface="Josefin Sans"/>
                <a:sym typeface="Josefin Sans"/>
              </a:rPr>
              <a:t>Credits</a:t>
            </a:r>
            <a:endParaRPr/>
          </a:p>
        </p:txBody>
      </p:sp>
      <p:sp>
        <p:nvSpPr>
          <p:cNvPr id="414" name="Google Shape;414;p38"/>
          <p:cNvSpPr txBox="1"/>
          <p:nvPr/>
        </p:nvSpPr>
        <p:spPr>
          <a:xfrm>
            <a:off x="3143698" y="6031537"/>
            <a:ext cx="11810379"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This presentation template is free for everyone to use thanks to the following:</a:t>
            </a:r>
            <a:endParaRPr/>
          </a:p>
        </p:txBody>
      </p:sp>
      <p:sp>
        <p:nvSpPr>
          <p:cNvPr id="415" name="Google Shape;415;p38"/>
          <p:cNvSpPr txBox="1"/>
          <p:nvPr/>
        </p:nvSpPr>
        <p:spPr>
          <a:xfrm>
            <a:off x="2818025" y="6719242"/>
            <a:ext cx="12651949"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SlidesCarnival for the presentation template</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Pexels for the photos</a:t>
            </a:r>
            <a:endParaRPr/>
          </a:p>
        </p:txBody>
      </p:sp>
      <p:sp>
        <p:nvSpPr>
          <p:cNvPr id="416" name="Google Shape;416;p38"/>
          <p:cNvSpPr txBox="1"/>
          <p:nvPr/>
        </p:nvSpPr>
        <p:spPr>
          <a:xfrm>
            <a:off x="2818025" y="7818427"/>
            <a:ext cx="12651949"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Happy designing! </a:t>
            </a:r>
            <a:endParaRPr/>
          </a:p>
        </p:txBody>
      </p:sp>
      <p:pic>
        <p:nvPicPr>
          <p:cNvPr id="417" name="Google Shape;417;p38"/>
          <p:cNvPicPr preferRelativeResize="0"/>
          <p:nvPr/>
        </p:nvPicPr>
        <p:blipFill>
          <a:blip r:embed="rId3">
            <a:alphaModFix/>
          </a:blip>
          <a:stretch>
            <a:fillRect/>
          </a:stretch>
        </p:blipFill>
        <p:spPr>
          <a:xfrm>
            <a:off x="5524787" y="3859650"/>
            <a:ext cx="7048200" cy="176950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102" name="Shape 102"/>
        <p:cNvGrpSpPr/>
        <p:nvPr/>
      </p:nvGrpSpPr>
      <p:grpSpPr>
        <a:xfrm>
          <a:off x="0" y="0"/>
          <a:ext cx="0" cy="0"/>
          <a:chOff x="0" y="0"/>
          <a:chExt cx="0" cy="0"/>
        </a:xfrm>
      </p:grpSpPr>
      <p:cxnSp>
        <p:nvCxnSpPr>
          <p:cNvPr id="103" name="Google Shape;103;p15"/>
          <p:cNvCxnSpPr/>
          <p:nvPr/>
        </p:nvCxnSpPr>
        <p:spPr>
          <a:xfrm>
            <a:off x="8226493" y="7154689"/>
            <a:ext cx="9032807" cy="0"/>
          </a:xfrm>
          <a:prstGeom prst="straightConnector1">
            <a:avLst/>
          </a:prstGeom>
          <a:noFill/>
          <a:ln cap="flat" cmpd="sng" w="57150">
            <a:solidFill>
              <a:srgbClr val="FFFFFF"/>
            </a:solidFill>
            <a:prstDash val="solid"/>
            <a:round/>
            <a:headEnd len="sm" w="sm" type="none"/>
            <a:tailEnd len="sm" w="sm" type="none"/>
          </a:ln>
        </p:spPr>
      </p:cxnSp>
      <p:cxnSp>
        <p:nvCxnSpPr>
          <p:cNvPr id="104" name="Google Shape;104;p15"/>
          <p:cNvCxnSpPr/>
          <p:nvPr/>
        </p:nvCxnSpPr>
        <p:spPr>
          <a:xfrm>
            <a:off x="8252481" y="8192914"/>
            <a:ext cx="9032807" cy="0"/>
          </a:xfrm>
          <a:prstGeom prst="straightConnector1">
            <a:avLst/>
          </a:prstGeom>
          <a:noFill/>
          <a:ln cap="flat" cmpd="sng" w="57150">
            <a:solidFill>
              <a:srgbClr val="FFFFFF"/>
            </a:solidFill>
            <a:prstDash val="solid"/>
            <a:round/>
            <a:headEnd len="sm" w="sm" type="none"/>
            <a:tailEnd len="sm" w="sm" type="none"/>
          </a:ln>
        </p:spPr>
      </p:cxnSp>
      <p:cxnSp>
        <p:nvCxnSpPr>
          <p:cNvPr id="105" name="Google Shape;105;p15"/>
          <p:cNvCxnSpPr/>
          <p:nvPr/>
        </p:nvCxnSpPr>
        <p:spPr>
          <a:xfrm>
            <a:off x="8252481" y="9229725"/>
            <a:ext cx="9032807" cy="0"/>
          </a:xfrm>
          <a:prstGeom prst="straightConnector1">
            <a:avLst/>
          </a:prstGeom>
          <a:noFill/>
          <a:ln cap="flat" cmpd="sng" w="57150">
            <a:solidFill>
              <a:srgbClr val="FFFFFF"/>
            </a:solidFill>
            <a:prstDash val="solid"/>
            <a:round/>
            <a:headEnd len="sm" w="sm" type="none"/>
            <a:tailEnd len="sm" w="sm" type="none"/>
          </a:ln>
        </p:spPr>
      </p:cxnSp>
      <p:sp>
        <p:nvSpPr>
          <p:cNvPr id="106" name="Google Shape;106;p15"/>
          <p:cNvSpPr txBox="1"/>
          <p:nvPr/>
        </p:nvSpPr>
        <p:spPr>
          <a:xfrm>
            <a:off x="8252481" y="6640339"/>
            <a:ext cx="2665788"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Introduction</a:t>
            </a:r>
            <a:endParaRPr/>
          </a:p>
        </p:txBody>
      </p:sp>
      <p:sp>
        <p:nvSpPr>
          <p:cNvPr id="107" name="Google Shape;107;p15"/>
          <p:cNvSpPr txBox="1"/>
          <p:nvPr/>
        </p:nvSpPr>
        <p:spPr>
          <a:xfrm>
            <a:off x="890224" y="1009650"/>
            <a:ext cx="8253776"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Contents</a:t>
            </a:r>
            <a:endParaRPr/>
          </a:p>
        </p:txBody>
      </p:sp>
      <p:sp>
        <p:nvSpPr>
          <p:cNvPr id="108" name="Google Shape;108;p15"/>
          <p:cNvSpPr txBox="1"/>
          <p:nvPr/>
        </p:nvSpPr>
        <p:spPr>
          <a:xfrm>
            <a:off x="16493027" y="6640339"/>
            <a:ext cx="766273"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01</a:t>
            </a:r>
            <a:endParaRPr/>
          </a:p>
        </p:txBody>
      </p:sp>
      <p:sp>
        <p:nvSpPr>
          <p:cNvPr id="109" name="Google Shape;109;p15"/>
          <p:cNvSpPr txBox="1"/>
          <p:nvPr/>
        </p:nvSpPr>
        <p:spPr>
          <a:xfrm>
            <a:off x="8252481" y="8715375"/>
            <a:ext cx="2665788"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Our Projects</a:t>
            </a:r>
            <a:endParaRPr/>
          </a:p>
        </p:txBody>
      </p:sp>
      <p:sp>
        <p:nvSpPr>
          <p:cNvPr id="110" name="Google Shape;110;p15"/>
          <p:cNvSpPr txBox="1"/>
          <p:nvPr/>
        </p:nvSpPr>
        <p:spPr>
          <a:xfrm>
            <a:off x="16493027" y="8715375"/>
            <a:ext cx="766273"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03</a:t>
            </a:r>
            <a:endParaRPr/>
          </a:p>
        </p:txBody>
      </p:sp>
      <p:sp>
        <p:nvSpPr>
          <p:cNvPr id="111" name="Google Shape;111;p15"/>
          <p:cNvSpPr txBox="1"/>
          <p:nvPr/>
        </p:nvSpPr>
        <p:spPr>
          <a:xfrm>
            <a:off x="8252481" y="7678564"/>
            <a:ext cx="2665788"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About Us</a:t>
            </a:r>
            <a:endParaRPr/>
          </a:p>
        </p:txBody>
      </p:sp>
      <p:sp>
        <p:nvSpPr>
          <p:cNvPr id="112" name="Google Shape;112;p15"/>
          <p:cNvSpPr txBox="1"/>
          <p:nvPr/>
        </p:nvSpPr>
        <p:spPr>
          <a:xfrm>
            <a:off x="16493027" y="7678564"/>
            <a:ext cx="766273"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02</a:t>
            </a:r>
            <a:endParaRPr/>
          </a:p>
        </p:txBody>
      </p:sp>
      <p:pic>
        <p:nvPicPr>
          <p:cNvPr id="113" name="Google Shape;113;p15"/>
          <p:cNvPicPr preferRelativeResize="0"/>
          <p:nvPr/>
        </p:nvPicPr>
        <p:blipFill>
          <a:blip r:embed="rId3">
            <a:alphaModFix/>
          </a:blip>
          <a:stretch>
            <a:fillRect/>
          </a:stretch>
        </p:blipFill>
        <p:spPr>
          <a:xfrm>
            <a:off x="0" y="4124975"/>
            <a:ext cx="7947682" cy="6408210"/>
          </a:xfrm>
          <a:prstGeom prst="rect">
            <a:avLst/>
          </a:prstGeom>
          <a:noFill/>
          <a:ln>
            <a:noFill/>
          </a:ln>
        </p:spPr>
      </p:pic>
      <p:pic>
        <p:nvPicPr>
          <p:cNvPr id="114" name="Google Shape;114;p15"/>
          <p:cNvPicPr preferRelativeResize="0"/>
          <p:nvPr/>
        </p:nvPicPr>
        <p:blipFill>
          <a:blip r:embed="rId4">
            <a:alphaModFix/>
          </a:blip>
          <a:stretch>
            <a:fillRect/>
          </a:stretch>
        </p:blipFill>
        <p:spPr>
          <a:xfrm>
            <a:off x="9862900" y="-639000"/>
            <a:ext cx="8839201" cy="5175756"/>
          </a:xfrm>
          <a:prstGeom prst="rect">
            <a:avLst/>
          </a:prstGeom>
          <a:noFill/>
          <a:ln>
            <a:noFill/>
          </a:ln>
        </p:spPr>
      </p:pic>
      <p:pic>
        <p:nvPicPr>
          <p:cNvPr id="115" name="Google Shape;115;p15"/>
          <p:cNvPicPr preferRelativeResize="0"/>
          <p:nvPr/>
        </p:nvPicPr>
        <p:blipFill>
          <a:blip r:embed="rId5">
            <a:alphaModFix/>
          </a:blip>
          <a:stretch>
            <a:fillRect/>
          </a:stretch>
        </p:blipFill>
        <p:spPr>
          <a:xfrm>
            <a:off x="11336925" y="0"/>
            <a:ext cx="6951074" cy="5884524"/>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119" name="Shape 119"/>
        <p:cNvGrpSpPr/>
        <p:nvPr/>
      </p:nvGrpSpPr>
      <p:grpSpPr>
        <a:xfrm>
          <a:off x="0" y="0"/>
          <a:ext cx="0" cy="0"/>
          <a:chOff x="0" y="0"/>
          <a:chExt cx="0" cy="0"/>
        </a:xfrm>
      </p:grpSpPr>
      <p:sp>
        <p:nvSpPr>
          <p:cNvPr id="120" name="Google Shape;120;p16"/>
          <p:cNvSpPr txBox="1"/>
          <p:nvPr/>
        </p:nvSpPr>
        <p:spPr>
          <a:xfrm>
            <a:off x="1965404" y="4048125"/>
            <a:ext cx="14357191" cy="21907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400" u="none" cap="none" strike="noStrike">
                <a:solidFill>
                  <a:srgbClr val="FFFFFF"/>
                </a:solidFill>
                <a:latin typeface="Josefin Sans"/>
                <a:ea typeface="Josefin Sans"/>
                <a:cs typeface="Josefin Sans"/>
                <a:sym typeface="Josefin Sans"/>
              </a:rPr>
              <a:t>Introduction</a:t>
            </a:r>
            <a:endParaRPr/>
          </a:p>
        </p:txBody>
      </p:sp>
      <p:pic>
        <p:nvPicPr>
          <p:cNvPr id="121" name="Google Shape;121;p16"/>
          <p:cNvPicPr preferRelativeResize="0"/>
          <p:nvPr/>
        </p:nvPicPr>
        <p:blipFill>
          <a:blip r:embed="rId3">
            <a:alphaModFix/>
          </a:blip>
          <a:stretch>
            <a:fillRect/>
          </a:stretch>
        </p:blipFill>
        <p:spPr>
          <a:xfrm>
            <a:off x="-559675" y="-419100"/>
            <a:ext cx="22276675" cy="14009950"/>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125" name="Shape 125"/>
        <p:cNvGrpSpPr/>
        <p:nvPr/>
      </p:nvGrpSpPr>
      <p:grpSpPr>
        <a:xfrm>
          <a:off x="0" y="0"/>
          <a:ext cx="0" cy="0"/>
          <a:chOff x="0" y="0"/>
          <a:chExt cx="0" cy="0"/>
        </a:xfrm>
      </p:grpSpPr>
      <p:pic>
        <p:nvPicPr>
          <p:cNvPr id="126" name="Google Shape;126;p17"/>
          <p:cNvPicPr preferRelativeResize="0"/>
          <p:nvPr/>
        </p:nvPicPr>
        <p:blipFill>
          <a:blip r:embed="rId3">
            <a:alphaModFix/>
          </a:blip>
          <a:stretch>
            <a:fillRect/>
          </a:stretch>
        </p:blipFill>
        <p:spPr>
          <a:xfrm>
            <a:off x="12024975" y="1"/>
            <a:ext cx="6286510" cy="10287000"/>
          </a:xfrm>
          <a:prstGeom prst="rect">
            <a:avLst/>
          </a:prstGeom>
          <a:noFill/>
          <a:ln>
            <a:noFill/>
          </a:ln>
        </p:spPr>
      </p:pic>
      <p:grpSp>
        <p:nvGrpSpPr>
          <p:cNvPr id="127" name="Google Shape;127;p17"/>
          <p:cNvGrpSpPr/>
          <p:nvPr/>
        </p:nvGrpSpPr>
        <p:grpSpPr>
          <a:xfrm>
            <a:off x="1028700" y="3702050"/>
            <a:ext cx="9942190" cy="2997199"/>
            <a:chOff x="0" y="152400"/>
            <a:chExt cx="13256253" cy="3996266"/>
          </a:xfrm>
        </p:grpSpPr>
        <p:sp>
          <p:nvSpPr>
            <p:cNvPr id="128" name="Google Shape;128;p17"/>
            <p:cNvSpPr txBox="1"/>
            <p:nvPr/>
          </p:nvSpPr>
          <p:spPr>
            <a:xfrm>
              <a:off x="0" y="152400"/>
              <a:ext cx="13256253" cy="31174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Welcome To Presentation</a:t>
              </a:r>
              <a:endParaRPr/>
            </a:p>
          </p:txBody>
        </p:sp>
        <p:sp>
          <p:nvSpPr>
            <p:cNvPr id="129" name="Google Shape;129;p17"/>
            <p:cNvSpPr txBox="1"/>
            <p:nvPr/>
          </p:nvSpPr>
          <p:spPr>
            <a:xfrm>
              <a:off x="0" y="3241251"/>
              <a:ext cx="13256253" cy="9074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I'm Rain, and I'll be sharing with you my beautiful ideas. Follow me at @reallygreatsite to learn more. </a:t>
              </a:r>
              <a:endParaRPr/>
            </a:p>
          </p:txBody>
        </p:sp>
      </p:grpSp>
      <p:pic>
        <p:nvPicPr>
          <p:cNvPr id="130" name="Google Shape;130;p17"/>
          <p:cNvPicPr preferRelativeResize="0"/>
          <p:nvPr/>
        </p:nvPicPr>
        <p:blipFill>
          <a:blip r:embed="rId4">
            <a:alphaModFix/>
          </a:blip>
          <a:stretch>
            <a:fillRect/>
          </a:stretch>
        </p:blipFill>
        <p:spPr>
          <a:xfrm>
            <a:off x="13458150" y="509775"/>
            <a:ext cx="3420150" cy="9381749"/>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134" name="Shape 134"/>
        <p:cNvGrpSpPr/>
        <p:nvPr/>
      </p:nvGrpSpPr>
      <p:grpSpPr>
        <a:xfrm>
          <a:off x="0" y="0"/>
          <a:ext cx="0" cy="0"/>
          <a:chOff x="0" y="0"/>
          <a:chExt cx="0" cy="0"/>
        </a:xfrm>
      </p:grpSpPr>
      <p:pic>
        <p:nvPicPr>
          <p:cNvPr id="135" name="Google Shape;135;p18"/>
          <p:cNvPicPr preferRelativeResize="0"/>
          <p:nvPr/>
        </p:nvPicPr>
        <p:blipFill>
          <a:blip r:embed="rId3">
            <a:alphaModFix/>
          </a:blip>
          <a:stretch>
            <a:fillRect/>
          </a:stretch>
        </p:blipFill>
        <p:spPr>
          <a:xfrm>
            <a:off x="-210919" y="-539574"/>
            <a:ext cx="7927875" cy="11365393"/>
          </a:xfrm>
          <a:prstGeom prst="rect">
            <a:avLst/>
          </a:prstGeom>
          <a:noFill/>
          <a:ln>
            <a:noFill/>
          </a:ln>
        </p:spPr>
      </p:pic>
      <p:grpSp>
        <p:nvGrpSpPr>
          <p:cNvPr id="136" name="Google Shape;136;p18"/>
          <p:cNvGrpSpPr/>
          <p:nvPr/>
        </p:nvGrpSpPr>
        <p:grpSpPr>
          <a:xfrm>
            <a:off x="8745682" y="3429000"/>
            <a:ext cx="8513618" cy="3098799"/>
            <a:chOff x="0" y="-440267"/>
            <a:chExt cx="11351490" cy="4131733"/>
          </a:xfrm>
        </p:grpSpPr>
        <p:sp>
          <p:nvSpPr>
            <p:cNvPr id="137" name="Google Shape;137;p18"/>
            <p:cNvSpPr txBox="1"/>
            <p:nvPr/>
          </p:nvSpPr>
          <p:spPr>
            <a:xfrm>
              <a:off x="0" y="-440267"/>
              <a:ext cx="11351400" cy="361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Write your topic or idea</a:t>
              </a:r>
              <a:endParaRPr/>
            </a:p>
          </p:txBody>
        </p:sp>
        <p:sp>
          <p:nvSpPr>
            <p:cNvPr id="138" name="Google Shape;138;p18"/>
            <p:cNvSpPr txBox="1"/>
            <p:nvPr/>
          </p:nvSpPr>
          <p:spPr>
            <a:xfrm>
              <a:off x="0" y="3241251"/>
              <a:ext cx="11351490" cy="4502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your topic here.</a:t>
              </a:r>
              <a:endParaRPr/>
            </a:p>
          </p:txBody>
        </p:sp>
      </p:grpSp>
      <p:pic>
        <p:nvPicPr>
          <p:cNvPr id="139" name="Google Shape;139;p18"/>
          <p:cNvPicPr preferRelativeResize="0"/>
          <p:nvPr/>
        </p:nvPicPr>
        <p:blipFill>
          <a:blip r:embed="rId4">
            <a:alphaModFix/>
          </a:blip>
          <a:stretch>
            <a:fillRect/>
          </a:stretch>
        </p:blipFill>
        <p:spPr>
          <a:xfrm>
            <a:off x="143041" y="701875"/>
            <a:ext cx="7219949" cy="8553049"/>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143" name="Shape 143"/>
        <p:cNvGrpSpPr/>
        <p:nvPr/>
      </p:nvGrpSpPr>
      <p:grpSpPr>
        <a:xfrm>
          <a:off x="0" y="0"/>
          <a:ext cx="0" cy="0"/>
          <a:chOff x="0" y="0"/>
          <a:chExt cx="0" cy="0"/>
        </a:xfrm>
      </p:grpSpPr>
      <p:pic>
        <p:nvPicPr>
          <p:cNvPr id="144" name="Google Shape;144;p19"/>
          <p:cNvPicPr preferRelativeResize="0"/>
          <p:nvPr/>
        </p:nvPicPr>
        <p:blipFill>
          <a:blip r:embed="rId3">
            <a:alphaModFix/>
          </a:blip>
          <a:stretch>
            <a:fillRect/>
          </a:stretch>
        </p:blipFill>
        <p:spPr>
          <a:xfrm>
            <a:off x="1543675" y="2927625"/>
            <a:ext cx="3718750" cy="4301050"/>
          </a:xfrm>
          <a:prstGeom prst="rect">
            <a:avLst/>
          </a:prstGeom>
          <a:noFill/>
          <a:ln>
            <a:noFill/>
          </a:ln>
        </p:spPr>
      </p:pic>
      <p:sp>
        <p:nvSpPr>
          <p:cNvPr id="145" name="Google Shape;145;p19"/>
          <p:cNvSpPr txBox="1"/>
          <p:nvPr/>
        </p:nvSpPr>
        <p:spPr>
          <a:xfrm>
            <a:off x="2539507" y="1182529"/>
            <a:ext cx="13208985" cy="11855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Write your topic or idea</a:t>
            </a:r>
            <a:endParaRPr/>
          </a:p>
        </p:txBody>
      </p:sp>
      <p:sp>
        <p:nvSpPr>
          <p:cNvPr id="146" name="Google Shape;146;p19"/>
          <p:cNvSpPr txBox="1"/>
          <p:nvPr/>
        </p:nvSpPr>
        <p:spPr>
          <a:xfrm>
            <a:off x="1028700" y="7300968"/>
            <a:ext cx="45841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Add a main point</a:t>
            </a:r>
            <a:endParaRPr/>
          </a:p>
        </p:txBody>
      </p:sp>
      <p:sp>
        <p:nvSpPr>
          <p:cNvPr id="147" name="Google Shape;147;p19"/>
          <p:cNvSpPr txBox="1"/>
          <p:nvPr/>
        </p:nvSpPr>
        <p:spPr>
          <a:xfrm>
            <a:off x="6851938" y="7300968"/>
            <a:ext cx="45841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Add a main point</a:t>
            </a:r>
            <a:endParaRPr/>
          </a:p>
        </p:txBody>
      </p:sp>
      <p:sp>
        <p:nvSpPr>
          <p:cNvPr id="148" name="Google Shape;148;p19"/>
          <p:cNvSpPr txBox="1"/>
          <p:nvPr/>
        </p:nvSpPr>
        <p:spPr>
          <a:xfrm>
            <a:off x="12675175" y="7300968"/>
            <a:ext cx="45841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Add a main point</a:t>
            </a:r>
            <a:endParaRPr/>
          </a:p>
        </p:txBody>
      </p:sp>
      <p:sp>
        <p:nvSpPr>
          <p:cNvPr id="149" name="Google Shape;149;p19"/>
          <p:cNvSpPr txBox="1"/>
          <p:nvPr/>
        </p:nvSpPr>
        <p:spPr>
          <a:xfrm>
            <a:off x="1028700" y="7853418"/>
            <a:ext cx="458412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Briefly elaborate on what you want to discuss. </a:t>
            </a:r>
            <a:endParaRPr/>
          </a:p>
        </p:txBody>
      </p:sp>
      <p:sp>
        <p:nvSpPr>
          <p:cNvPr id="150" name="Google Shape;150;p19"/>
          <p:cNvSpPr txBox="1"/>
          <p:nvPr/>
        </p:nvSpPr>
        <p:spPr>
          <a:xfrm>
            <a:off x="6851938" y="7853418"/>
            <a:ext cx="458412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Briefly elaborate on what you want to discuss. </a:t>
            </a:r>
            <a:endParaRPr/>
          </a:p>
        </p:txBody>
      </p:sp>
      <p:sp>
        <p:nvSpPr>
          <p:cNvPr id="151" name="Google Shape;151;p19"/>
          <p:cNvSpPr txBox="1"/>
          <p:nvPr/>
        </p:nvSpPr>
        <p:spPr>
          <a:xfrm>
            <a:off x="12675175" y="7853418"/>
            <a:ext cx="458412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Briefly elaborate on what you want to discuss. </a:t>
            </a:r>
            <a:endParaRPr/>
          </a:p>
        </p:txBody>
      </p:sp>
      <p:pic>
        <p:nvPicPr>
          <p:cNvPr id="152" name="Google Shape;152;p19"/>
          <p:cNvPicPr preferRelativeResize="0"/>
          <p:nvPr/>
        </p:nvPicPr>
        <p:blipFill>
          <a:blip r:embed="rId4">
            <a:alphaModFix/>
          </a:blip>
          <a:stretch>
            <a:fillRect/>
          </a:stretch>
        </p:blipFill>
        <p:spPr>
          <a:xfrm>
            <a:off x="15323625" y="-565325"/>
            <a:ext cx="5021775" cy="2933400"/>
          </a:xfrm>
          <a:prstGeom prst="rect">
            <a:avLst/>
          </a:prstGeom>
          <a:noFill/>
          <a:ln>
            <a:noFill/>
          </a:ln>
        </p:spPr>
      </p:pic>
      <p:pic>
        <p:nvPicPr>
          <p:cNvPr id="153" name="Google Shape;153;p19"/>
          <p:cNvPicPr preferRelativeResize="0"/>
          <p:nvPr/>
        </p:nvPicPr>
        <p:blipFill>
          <a:blip r:embed="rId5">
            <a:alphaModFix/>
          </a:blip>
          <a:stretch>
            <a:fillRect/>
          </a:stretch>
        </p:blipFill>
        <p:spPr>
          <a:xfrm>
            <a:off x="-2447525" y="8590650"/>
            <a:ext cx="5266924" cy="3089254"/>
          </a:xfrm>
          <a:prstGeom prst="rect">
            <a:avLst/>
          </a:prstGeom>
          <a:noFill/>
          <a:ln>
            <a:noFill/>
          </a:ln>
        </p:spPr>
      </p:pic>
      <p:pic>
        <p:nvPicPr>
          <p:cNvPr id="154" name="Google Shape;154;p19"/>
          <p:cNvPicPr preferRelativeResize="0"/>
          <p:nvPr/>
        </p:nvPicPr>
        <p:blipFill>
          <a:blip r:embed="rId6">
            <a:alphaModFix/>
          </a:blip>
          <a:stretch>
            <a:fillRect/>
          </a:stretch>
        </p:blipFill>
        <p:spPr>
          <a:xfrm>
            <a:off x="7284638" y="2927625"/>
            <a:ext cx="3718750" cy="4110894"/>
          </a:xfrm>
          <a:prstGeom prst="rect">
            <a:avLst/>
          </a:prstGeom>
          <a:noFill/>
          <a:ln>
            <a:noFill/>
          </a:ln>
        </p:spPr>
      </p:pic>
      <p:pic>
        <p:nvPicPr>
          <p:cNvPr id="155" name="Google Shape;155;p19"/>
          <p:cNvPicPr preferRelativeResize="0"/>
          <p:nvPr/>
        </p:nvPicPr>
        <p:blipFill>
          <a:blip r:embed="rId7">
            <a:alphaModFix/>
          </a:blip>
          <a:stretch>
            <a:fillRect/>
          </a:stretch>
        </p:blipFill>
        <p:spPr>
          <a:xfrm>
            <a:off x="12333774" y="2796700"/>
            <a:ext cx="5266925" cy="4124720"/>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159"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76200" y="-399896"/>
            <a:ext cx="18135598" cy="11086786"/>
          </a:xfrm>
          <a:prstGeom prst="rect">
            <a:avLst/>
          </a:prstGeom>
          <a:noFill/>
          <a:ln>
            <a:noFill/>
          </a:ln>
        </p:spPr>
      </p:pic>
      <p:sp>
        <p:nvSpPr>
          <p:cNvPr id="161" name="Google Shape;161;p20"/>
          <p:cNvSpPr txBox="1"/>
          <p:nvPr/>
        </p:nvSpPr>
        <p:spPr>
          <a:xfrm>
            <a:off x="1965404" y="4048125"/>
            <a:ext cx="14357191" cy="21907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400" u="none" cap="none" strike="noStrike">
                <a:solidFill>
                  <a:srgbClr val="FFFFFF"/>
                </a:solidFill>
                <a:latin typeface="Josefin Sans"/>
                <a:ea typeface="Josefin Sans"/>
                <a:cs typeface="Josefin Sans"/>
                <a:sym typeface="Josefin Sans"/>
              </a:rPr>
              <a:t>About Us</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E8A"/>
        </a:solidFill>
      </p:bgPr>
    </p:bg>
    <p:spTree>
      <p:nvGrpSpPr>
        <p:cNvPr id="165"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10242925" y="0"/>
            <a:ext cx="8239125" cy="10287000"/>
          </a:xfrm>
          <a:prstGeom prst="rect">
            <a:avLst/>
          </a:prstGeom>
          <a:noFill/>
          <a:ln>
            <a:noFill/>
          </a:ln>
        </p:spPr>
      </p:pic>
      <p:sp>
        <p:nvSpPr>
          <p:cNvPr id="167" name="Google Shape;167;p21"/>
          <p:cNvSpPr txBox="1"/>
          <p:nvPr/>
        </p:nvSpPr>
        <p:spPr>
          <a:xfrm>
            <a:off x="1028700" y="1181100"/>
            <a:ext cx="9408297" cy="229996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FFFFFF"/>
                </a:solidFill>
                <a:latin typeface="Josefin Sans"/>
                <a:ea typeface="Josefin Sans"/>
                <a:cs typeface="Josefin Sans"/>
                <a:sym typeface="Josefin Sans"/>
              </a:rPr>
              <a:t>Write your topic or idea</a:t>
            </a:r>
            <a:endParaRPr/>
          </a:p>
        </p:txBody>
      </p:sp>
      <p:sp>
        <p:nvSpPr>
          <p:cNvPr id="168" name="Google Shape;168;p21"/>
          <p:cNvSpPr txBox="1"/>
          <p:nvPr/>
        </p:nvSpPr>
        <p:spPr>
          <a:xfrm>
            <a:off x="1028700" y="4257981"/>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Topic One</a:t>
            </a:r>
            <a:endParaRPr/>
          </a:p>
        </p:txBody>
      </p:sp>
      <p:sp>
        <p:nvSpPr>
          <p:cNvPr id="169" name="Google Shape;169;p21"/>
          <p:cNvSpPr txBox="1"/>
          <p:nvPr/>
        </p:nvSpPr>
        <p:spPr>
          <a:xfrm>
            <a:off x="6283994" y="4257981"/>
            <a:ext cx="4032753"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Topic Two</a:t>
            </a:r>
            <a:endParaRPr/>
          </a:p>
        </p:txBody>
      </p:sp>
      <p:sp>
        <p:nvSpPr>
          <p:cNvPr id="170" name="Google Shape;170;p21"/>
          <p:cNvSpPr txBox="1"/>
          <p:nvPr/>
        </p:nvSpPr>
        <p:spPr>
          <a:xfrm>
            <a:off x="1028700" y="6803987"/>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Topic Three</a:t>
            </a:r>
            <a:endParaRPr/>
          </a:p>
        </p:txBody>
      </p:sp>
      <p:sp>
        <p:nvSpPr>
          <p:cNvPr id="171" name="Google Shape;171;p21"/>
          <p:cNvSpPr txBox="1"/>
          <p:nvPr/>
        </p:nvSpPr>
        <p:spPr>
          <a:xfrm>
            <a:off x="6283994" y="6803987"/>
            <a:ext cx="4032753"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AF0F8"/>
                </a:solidFill>
                <a:latin typeface="Josefin Sans SemiBold"/>
                <a:ea typeface="Josefin Sans SemiBold"/>
                <a:cs typeface="Josefin Sans SemiBold"/>
                <a:sym typeface="Josefin Sans SemiBold"/>
              </a:rPr>
              <a:t>Topic Four</a:t>
            </a:r>
            <a:endParaRPr/>
          </a:p>
        </p:txBody>
      </p:sp>
      <p:sp>
        <p:nvSpPr>
          <p:cNvPr id="172" name="Google Shape;172;p21"/>
          <p:cNvSpPr txBox="1"/>
          <p:nvPr/>
        </p:nvSpPr>
        <p:spPr>
          <a:xfrm>
            <a:off x="1028700" y="4939538"/>
            <a:ext cx="3870752"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what you want to discuss. </a:t>
            </a:r>
            <a:endParaRPr/>
          </a:p>
        </p:txBody>
      </p:sp>
      <p:sp>
        <p:nvSpPr>
          <p:cNvPr id="173" name="Google Shape;173;p21"/>
          <p:cNvSpPr txBox="1"/>
          <p:nvPr/>
        </p:nvSpPr>
        <p:spPr>
          <a:xfrm>
            <a:off x="6283994" y="4939538"/>
            <a:ext cx="3870752"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what you want to discuss. </a:t>
            </a:r>
            <a:endParaRPr/>
          </a:p>
        </p:txBody>
      </p:sp>
      <p:sp>
        <p:nvSpPr>
          <p:cNvPr id="174" name="Google Shape;174;p21"/>
          <p:cNvSpPr txBox="1"/>
          <p:nvPr/>
        </p:nvSpPr>
        <p:spPr>
          <a:xfrm>
            <a:off x="1028700" y="7485544"/>
            <a:ext cx="3980117"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what you want to discuss. </a:t>
            </a:r>
            <a:endParaRPr/>
          </a:p>
        </p:txBody>
      </p:sp>
      <p:sp>
        <p:nvSpPr>
          <p:cNvPr id="175" name="Google Shape;175;p21"/>
          <p:cNvSpPr txBox="1"/>
          <p:nvPr/>
        </p:nvSpPr>
        <p:spPr>
          <a:xfrm>
            <a:off x="6283994" y="7485544"/>
            <a:ext cx="3980117"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Elaborate on what you want to discuss. </a:t>
            </a:r>
            <a:endParaRPr/>
          </a:p>
        </p:txBody>
      </p:sp>
      <p:pic>
        <p:nvPicPr>
          <p:cNvPr id="176" name="Google Shape;176;p21"/>
          <p:cNvPicPr preferRelativeResize="0"/>
          <p:nvPr/>
        </p:nvPicPr>
        <p:blipFill>
          <a:blip r:embed="rId4">
            <a:alphaModFix/>
          </a:blip>
          <a:stretch>
            <a:fillRect/>
          </a:stretch>
        </p:blipFill>
        <p:spPr>
          <a:xfrm>
            <a:off x="10436986" y="1763401"/>
            <a:ext cx="7851001" cy="7089522"/>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