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Montserrat"/>
      <p:regular r:id="rId33"/>
      <p:bold r:id="rId34"/>
      <p:italic r:id="rId35"/>
      <p:boldItalic r:id="rId36"/>
    </p:embeddedFont>
    <p:embeddedFont>
      <p:font typeface="Barlow Medium"/>
      <p:regular r:id="rId37"/>
      <p:bold r:id="rId38"/>
      <p:italic r:id="rId39"/>
      <p:boldItalic r:id="rId40"/>
    </p:embeddedFont>
    <p:embeddedFont>
      <p:font typeface="Barlow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Medium-boldItalic.fntdata"/><Relationship Id="rId20" Type="http://schemas.openxmlformats.org/officeDocument/2006/relationships/slide" Target="slides/slide16.xml"/><Relationship Id="rId42" Type="http://schemas.openxmlformats.org/officeDocument/2006/relationships/font" Target="fonts/Barlow-bold.fntdata"/><Relationship Id="rId41" Type="http://schemas.openxmlformats.org/officeDocument/2006/relationships/font" Target="fonts/Barlow-regular.fntdata"/><Relationship Id="rId22" Type="http://schemas.openxmlformats.org/officeDocument/2006/relationships/slide" Target="slides/slide18.xml"/><Relationship Id="rId44" Type="http://schemas.openxmlformats.org/officeDocument/2006/relationships/font" Target="fonts/Barlow-boldItalic.fntdata"/><Relationship Id="rId21" Type="http://schemas.openxmlformats.org/officeDocument/2006/relationships/slide" Target="slides/slide17.xml"/><Relationship Id="rId43" Type="http://schemas.openxmlformats.org/officeDocument/2006/relationships/font" Target="fonts/Barlow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Montserrat-italic.fntdata"/><Relationship Id="rId12" Type="http://schemas.openxmlformats.org/officeDocument/2006/relationships/slide" Target="slides/slide8.xml"/><Relationship Id="rId34" Type="http://schemas.openxmlformats.org/officeDocument/2006/relationships/font" Target="fonts/Montserrat-bold.fntdata"/><Relationship Id="rId15" Type="http://schemas.openxmlformats.org/officeDocument/2006/relationships/slide" Target="slides/slide11.xml"/><Relationship Id="rId37" Type="http://schemas.openxmlformats.org/officeDocument/2006/relationships/font" Target="fonts/BarlowMedium-regular.fntdata"/><Relationship Id="rId14" Type="http://schemas.openxmlformats.org/officeDocument/2006/relationships/slide" Target="slides/slide10.xml"/><Relationship Id="rId36" Type="http://schemas.openxmlformats.org/officeDocument/2006/relationships/font" Target="fonts/Montserrat-boldItalic.fntdata"/><Relationship Id="rId17" Type="http://schemas.openxmlformats.org/officeDocument/2006/relationships/slide" Target="slides/slide13.xml"/><Relationship Id="rId39" Type="http://schemas.openxmlformats.org/officeDocument/2006/relationships/font" Target="fonts/BarlowMedium-italic.fntdata"/><Relationship Id="rId16" Type="http://schemas.openxmlformats.org/officeDocument/2006/relationships/slide" Target="slides/slide12.xml"/><Relationship Id="rId38" Type="http://schemas.openxmlformats.org/officeDocument/2006/relationships/font" Target="fonts/BarlowMedium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8922d76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108922d76f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08922d76fc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108922d76fc_0_1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8922d76fc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08922d76fc_0_1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8922d76fc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08922d76fc_0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8922d76fc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108922d76fc_0_1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08922d76fc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108922d76fc_0_1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08922d76fc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108922d76fc_0_2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08922d76fc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108922d76fc_0_2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08922d76fc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108922d76fc_0_2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8922d76fc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08922d76fc_0_2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08922d76fc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108922d76fc_0_2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8922d76f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108922d76fc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08922d76fc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108922d76fc_0_2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8922d76fc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108922d76fc_0_3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08922d76fc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108922d76fc_0_3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08922d76fc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108922d76fc_0_3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08922d76fc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g108922d76fc_0_3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08922d76fc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108922d76fc_0_4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08922d76fc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g108922d76fc_0_6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108922d76fc_0_4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g108922d76fc_0_4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8922d76f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08922d76fc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8922d76f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108922d76fc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8922d76f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08922d76fc_0_5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8922d76f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108922d76fc_0_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8922d76f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08922d76fc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8922d76f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08922d76fc_0_1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8922d76fc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108922d76fc_0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011666" y="4276725"/>
            <a:ext cx="2629824" cy="1373974"/>
          </a:xfrm>
          <a:custGeom>
            <a:rect b="b" l="l" r="r" t="t"/>
            <a:pathLst>
              <a:path extrusionOk="0" h="1229507" w="2353310">
                <a:moveTo>
                  <a:pt x="784860" y="1162197"/>
                </a:moveTo>
                <a:cubicBezTo>
                  <a:pt x="905510" y="1202837"/>
                  <a:pt x="1042670" y="1229507"/>
                  <a:pt x="1177290" y="1229507"/>
                </a:cubicBezTo>
                <a:cubicBezTo>
                  <a:pt x="1311910" y="1229507"/>
                  <a:pt x="1441450" y="1206647"/>
                  <a:pt x="1560830" y="1166007"/>
                </a:cubicBezTo>
                <a:cubicBezTo>
                  <a:pt x="1563370" y="1164737"/>
                  <a:pt x="1565910" y="1164737"/>
                  <a:pt x="1568450" y="1163467"/>
                </a:cubicBezTo>
                <a:cubicBezTo>
                  <a:pt x="2016760" y="1000907"/>
                  <a:pt x="2346960" y="571647"/>
                  <a:pt x="2353310" y="75041"/>
                </a:cubicBezTo>
                <a:lnTo>
                  <a:pt x="2353310" y="0"/>
                </a:lnTo>
                <a:lnTo>
                  <a:pt x="0" y="0"/>
                </a:lnTo>
                <a:lnTo>
                  <a:pt x="0" y="75032"/>
                </a:lnTo>
                <a:cubicBezTo>
                  <a:pt x="6350" y="574187"/>
                  <a:pt x="331470" y="1003447"/>
                  <a:pt x="784860" y="1162197"/>
                </a:cubicBezTo>
                <a:close/>
              </a:path>
            </a:pathLst>
          </a:custGeom>
          <a:solidFill>
            <a:srgbClr val="FEB3EB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6257167" y="-827827"/>
            <a:ext cx="4112409" cy="2148563"/>
          </a:xfrm>
          <a:custGeom>
            <a:rect b="b" l="l" r="r" t="t"/>
            <a:pathLst>
              <a:path extrusionOk="0" h="1229507" w="2353310">
                <a:moveTo>
                  <a:pt x="784860" y="1162197"/>
                </a:moveTo>
                <a:cubicBezTo>
                  <a:pt x="905510" y="1202837"/>
                  <a:pt x="1042670" y="1229507"/>
                  <a:pt x="1177290" y="1229507"/>
                </a:cubicBezTo>
                <a:cubicBezTo>
                  <a:pt x="1311910" y="1229507"/>
                  <a:pt x="1441450" y="1206647"/>
                  <a:pt x="1560830" y="1166007"/>
                </a:cubicBezTo>
                <a:cubicBezTo>
                  <a:pt x="1563370" y="1164737"/>
                  <a:pt x="1565910" y="1164737"/>
                  <a:pt x="1568450" y="1163467"/>
                </a:cubicBezTo>
                <a:cubicBezTo>
                  <a:pt x="2016760" y="1000907"/>
                  <a:pt x="2346960" y="571647"/>
                  <a:pt x="2353310" y="75041"/>
                </a:cubicBezTo>
                <a:lnTo>
                  <a:pt x="2353310" y="0"/>
                </a:lnTo>
                <a:lnTo>
                  <a:pt x="0" y="0"/>
                </a:lnTo>
                <a:lnTo>
                  <a:pt x="0" y="75032"/>
                </a:lnTo>
                <a:cubicBezTo>
                  <a:pt x="6350" y="574187"/>
                  <a:pt x="331470" y="1003447"/>
                  <a:pt x="784860" y="1162197"/>
                </a:cubicBezTo>
                <a:close/>
              </a:path>
            </a:pathLst>
          </a:custGeom>
          <a:solidFill>
            <a:srgbClr val="99D9D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>
            <p:ph idx="2" type="pic"/>
          </p:nvPr>
        </p:nvSpPr>
        <p:spPr>
          <a:xfrm>
            <a:off x="5764700" y="656250"/>
            <a:ext cx="2975700" cy="3637500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733425" y="1576075"/>
            <a:ext cx="4498800" cy="1857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4" name="Google Shape;14;p2"/>
          <p:cNvSpPr/>
          <p:nvPr/>
        </p:nvSpPr>
        <p:spPr>
          <a:xfrm>
            <a:off x="6045698" y="4293702"/>
            <a:ext cx="1012079" cy="101207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267030" y="223838"/>
            <a:ext cx="996585" cy="996585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rgbClr val="FEB3EB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1990200" y="1641225"/>
            <a:ext cx="51636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2389200" y="3048976"/>
            <a:ext cx="4365600" cy="23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1046433" y="-769968"/>
            <a:ext cx="1533004" cy="1539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EB3EB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2063194" y="4535998"/>
            <a:ext cx="1896500" cy="1905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EB3EB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8526817" y="2296612"/>
            <a:ext cx="1232725" cy="1238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EB3EB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6998161" y="4816121"/>
            <a:ext cx="670449" cy="67044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6442295" y="-450410"/>
            <a:ext cx="965105" cy="965105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99D9D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-468833" y="2220860"/>
            <a:ext cx="939482" cy="939483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99D9D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632200" y="3107875"/>
            <a:ext cx="3879600" cy="24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1pPr>
            <a:lvl2pPr indent="-323850" lvl="1" marL="914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 rtl="0" algn="ctr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 rtl="0" algn="ctr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7735919" y="2034116"/>
            <a:ext cx="2976937" cy="1555326"/>
          </a:xfrm>
          <a:custGeom>
            <a:rect b="b" l="l" r="r" t="t"/>
            <a:pathLst>
              <a:path extrusionOk="0" h="1229507" w="2353310">
                <a:moveTo>
                  <a:pt x="784860" y="1162197"/>
                </a:moveTo>
                <a:cubicBezTo>
                  <a:pt x="905510" y="1202837"/>
                  <a:pt x="1042670" y="1229507"/>
                  <a:pt x="1177290" y="1229507"/>
                </a:cubicBezTo>
                <a:cubicBezTo>
                  <a:pt x="1311910" y="1229507"/>
                  <a:pt x="1441450" y="1206647"/>
                  <a:pt x="1560830" y="1166007"/>
                </a:cubicBezTo>
                <a:cubicBezTo>
                  <a:pt x="1563370" y="1164737"/>
                  <a:pt x="1565910" y="1164737"/>
                  <a:pt x="1568450" y="1163467"/>
                </a:cubicBezTo>
                <a:cubicBezTo>
                  <a:pt x="2016760" y="1000907"/>
                  <a:pt x="2346960" y="571647"/>
                  <a:pt x="2353310" y="75041"/>
                </a:cubicBezTo>
                <a:lnTo>
                  <a:pt x="2353310" y="0"/>
                </a:lnTo>
                <a:lnTo>
                  <a:pt x="0" y="0"/>
                </a:lnTo>
                <a:lnTo>
                  <a:pt x="0" y="75032"/>
                </a:lnTo>
                <a:cubicBezTo>
                  <a:pt x="6350" y="574187"/>
                  <a:pt x="331470" y="1003447"/>
                  <a:pt x="784860" y="1162197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7735919" y="-1635125"/>
            <a:ext cx="2976937" cy="3670739"/>
          </a:xfrm>
          <a:custGeom>
            <a:rect b="b" l="l" r="r" t="t"/>
            <a:pathLst>
              <a:path extrusionOk="0" h="2901770" w="2353310">
                <a:moveTo>
                  <a:pt x="784860" y="2834460"/>
                </a:moveTo>
                <a:cubicBezTo>
                  <a:pt x="905510" y="2875100"/>
                  <a:pt x="1042670" y="2901770"/>
                  <a:pt x="1177290" y="2901770"/>
                </a:cubicBezTo>
                <a:cubicBezTo>
                  <a:pt x="1311910" y="2901770"/>
                  <a:pt x="1441450" y="2878910"/>
                  <a:pt x="1560830" y="2838270"/>
                </a:cubicBezTo>
                <a:cubicBezTo>
                  <a:pt x="1563370" y="2837000"/>
                  <a:pt x="1565910" y="2837000"/>
                  <a:pt x="1568450" y="2835730"/>
                </a:cubicBezTo>
                <a:cubicBezTo>
                  <a:pt x="2016760" y="2673170"/>
                  <a:pt x="2346960" y="2243910"/>
                  <a:pt x="2353310" y="1742159"/>
                </a:cubicBezTo>
                <a:lnTo>
                  <a:pt x="2353310" y="0"/>
                </a:lnTo>
                <a:lnTo>
                  <a:pt x="0" y="0"/>
                </a:lnTo>
                <a:lnTo>
                  <a:pt x="0" y="1740864"/>
                </a:lnTo>
                <a:cubicBezTo>
                  <a:pt x="6350" y="2246450"/>
                  <a:pt x="331470" y="2675710"/>
                  <a:pt x="784860" y="2834460"/>
                </a:cubicBezTo>
                <a:close/>
              </a:path>
            </a:pathLst>
          </a:custGeom>
          <a:solidFill>
            <a:srgbClr val="99D9D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 rot="10800000">
            <a:off x="-1712489" y="3107886"/>
            <a:ext cx="2976937" cy="3670739"/>
          </a:xfrm>
          <a:custGeom>
            <a:rect b="b" l="l" r="r" t="t"/>
            <a:pathLst>
              <a:path extrusionOk="0" h="2901770" w="2353310">
                <a:moveTo>
                  <a:pt x="784860" y="2834460"/>
                </a:moveTo>
                <a:cubicBezTo>
                  <a:pt x="905510" y="2875100"/>
                  <a:pt x="1042670" y="2901770"/>
                  <a:pt x="1177290" y="2901770"/>
                </a:cubicBezTo>
                <a:cubicBezTo>
                  <a:pt x="1311910" y="2901770"/>
                  <a:pt x="1441450" y="2878910"/>
                  <a:pt x="1560830" y="2838270"/>
                </a:cubicBezTo>
                <a:cubicBezTo>
                  <a:pt x="1563370" y="2837000"/>
                  <a:pt x="1565910" y="2837000"/>
                  <a:pt x="1568450" y="2835730"/>
                </a:cubicBezTo>
                <a:cubicBezTo>
                  <a:pt x="2016760" y="2673170"/>
                  <a:pt x="2346960" y="2243910"/>
                  <a:pt x="2353310" y="1742159"/>
                </a:cubicBezTo>
                <a:lnTo>
                  <a:pt x="2353310" y="0"/>
                </a:lnTo>
                <a:lnTo>
                  <a:pt x="0" y="0"/>
                </a:lnTo>
                <a:lnTo>
                  <a:pt x="0" y="1740864"/>
                </a:lnTo>
                <a:cubicBezTo>
                  <a:pt x="6350" y="2246450"/>
                  <a:pt x="331470" y="2675710"/>
                  <a:pt x="784860" y="2834460"/>
                </a:cubicBezTo>
                <a:close/>
              </a:path>
            </a:pathLst>
          </a:custGeom>
          <a:solidFill>
            <a:srgbClr val="99D9D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-1712880" y="0"/>
            <a:ext cx="2976937" cy="1555326"/>
          </a:xfrm>
          <a:custGeom>
            <a:rect b="b" l="l" r="r" t="t"/>
            <a:pathLst>
              <a:path extrusionOk="0" h="1229507" w="2353310">
                <a:moveTo>
                  <a:pt x="784860" y="1162197"/>
                </a:moveTo>
                <a:cubicBezTo>
                  <a:pt x="905510" y="1202837"/>
                  <a:pt x="1042670" y="1229507"/>
                  <a:pt x="1177290" y="1229507"/>
                </a:cubicBezTo>
                <a:cubicBezTo>
                  <a:pt x="1311910" y="1229507"/>
                  <a:pt x="1441450" y="1206647"/>
                  <a:pt x="1560830" y="1166007"/>
                </a:cubicBezTo>
                <a:cubicBezTo>
                  <a:pt x="1563370" y="1164737"/>
                  <a:pt x="1565910" y="1164737"/>
                  <a:pt x="1568450" y="1163467"/>
                </a:cubicBezTo>
                <a:cubicBezTo>
                  <a:pt x="2016760" y="1000907"/>
                  <a:pt x="2346960" y="571647"/>
                  <a:pt x="2353310" y="75041"/>
                </a:cubicBezTo>
                <a:lnTo>
                  <a:pt x="2353310" y="0"/>
                </a:lnTo>
                <a:lnTo>
                  <a:pt x="0" y="0"/>
                </a:lnTo>
                <a:lnTo>
                  <a:pt x="0" y="75032"/>
                </a:lnTo>
                <a:cubicBezTo>
                  <a:pt x="6350" y="574187"/>
                  <a:pt x="331470" y="1003447"/>
                  <a:pt x="784860" y="1162197"/>
                </a:cubicBezTo>
                <a:close/>
              </a:path>
            </a:pathLst>
          </a:custGeom>
          <a:solidFill>
            <a:srgbClr val="FEB3EB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7735919" y="3588809"/>
            <a:ext cx="2976937" cy="1555326"/>
          </a:xfrm>
          <a:custGeom>
            <a:rect b="b" l="l" r="r" t="t"/>
            <a:pathLst>
              <a:path extrusionOk="0" h="1229507" w="2353310">
                <a:moveTo>
                  <a:pt x="784860" y="1162197"/>
                </a:moveTo>
                <a:cubicBezTo>
                  <a:pt x="905510" y="1202837"/>
                  <a:pt x="1042670" y="1229507"/>
                  <a:pt x="1177290" y="1229507"/>
                </a:cubicBezTo>
                <a:cubicBezTo>
                  <a:pt x="1311910" y="1229507"/>
                  <a:pt x="1441450" y="1206647"/>
                  <a:pt x="1560830" y="1166007"/>
                </a:cubicBezTo>
                <a:cubicBezTo>
                  <a:pt x="1563370" y="1164737"/>
                  <a:pt x="1565910" y="1164737"/>
                  <a:pt x="1568450" y="1163467"/>
                </a:cubicBezTo>
                <a:cubicBezTo>
                  <a:pt x="2016760" y="1000907"/>
                  <a:pt x="2346960" y="571647"/>
                  <a:pt x="2353310" y="75041"/>
                </a:cubicBezTo>
                <a:lnTo>
                  <a:pt x="2353310" y="0"/>
                </a:lnTo>
                <a:lnTo>
                  <a:pt x="0" y="0"/>
                </a:lnTo>
                <a:lnTo>
                  <a:pt x="0" y="75032"/>
                </a:lnTo>
                <a:cubicBezTo>
                  <a:pt x="6350" y="574187"/>
                  <a:pt x="331470" y="1003447"/>
                  <a:pt x="784860" y="1162197"/>
                </a:cubicBezTo>
                <a:close/>
              </a:path>
            </a:pathLst>
          </a:custGeom>
          <a:solidFill>
            <a:srgbClr val="FEB3EB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-1712880" y="1554692"/>
            <a:ext cx="2976937" cy="1555326"/>
          </a:xfrm>
          <a:custGeom>
            <a:rect b="b" l="l" r="r" t="t"/>
            <a:pathLst>
              <a:path extrusionOk="0" h="1229507" w="2353310">
                <a:moveTo>
                  <a:pt x="784860" y="1162197"/>
                </a:moveTo>
                <a:cubicBezTo>
                  <a:pt x="905510" y="1202837"/>
                  <a:pt x="1042670" y="1229507"/>
                  <a:pt x="1177290" y="1229507"/>
                </a:cubicBezTo>
                <a:cubicBezTo>
                  <a:pt x="1311910" y="1229507"/>
                  <a:pt x="1441450" y="1206647"/>
                  <a:pt x="1560830" y="1166007"/>
                </a:cubicBezTo>
                <a:cubicBezTo>
                  <a:pt x="1563370" y="1164737"/>
                  <a:pt x="1565910" y="1164737"/>
                  <a:pt x="1568450" y="1163467"/>
                </a:cubicBezTo>
                <a:cubicBezTo>
                  <a:pt x="2016760" y="1000907"/>
                  <a:pt x="2346960" y="571647"/>
                  <a:pt x="2353310" y="75041"/>
                </a:cubicBezTo>
                <a:lnTo>
                  <a:pt x="2353310" y="0"/>
                </a:lnTo>
                <a:lnTo>
                  <a:pt x="0" y="0"/>
                </a:lnTo>
                <a:lnTo>
                  <a:pt x="0" y="75032"/>
                </a:lnTo>
                <a:cubicBezTo>
                  <a:pt x="6350" y="574187"/>
                  <a:pt x="331470" y="1003447"/>
                  <a:pt x="784860" y="1162197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6812756" y="-747712"/>
            <a:ext cx="1261412" cy="1261412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680246" y="4629150"/>
            <a:ext cx="1261412" cy="1261412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"/>
          <p:cNvSpPr txBox="1"/>
          <p:nvPr>
            <p:ph type="ctrTitle"/>
          </p:nvPr>
        </p:nvSpPr>
        <p:spPr>
          <a:xfrm>
            <a:off x="2153550" y="1641225"/>
            <a:ext cx="48369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idx="1" type="body"/>
          </p:nvPr>
        </p:nvSpPr>
        <p:spPr>
          <a:xfrm>
            <a:off x="762000" y="2177800"/>
            <a:ext cx="6456900" cy="221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>
            <a:off x="-1871445" y="0"/>
            <a:ext cx="11096100" cy="1554900"/>
          </a:xfrm>
          <a:prstGeom prst="rect">
            <a:avLst/>
          </a:prstGeom>
          <a:solidFill>
            <a:srgbClr val="FEB3EB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7850219" y="-80434"/>
            <a:ext cx="2976937" cy="3670739"/>
          </a:xfrm>
          <a:custGeom>
            <a:rect b="b" l="l" r="r" t="t"/>
            <a:pathLst>
              <a:path extrusionOk="0" h="2901770" w="2353310">
                <a:moveTo>
                  <a:pt x="784860" y="2834460"/>
                </a:moveTo>
                <a:cubicBezTo>
                  <a:pt x="905510" y="2875100"/>
                  <a:pt x="1042670" y="2901770"/>
                  <a:pt x="1177290" y="2901770"/>
                </a:cubicBezTo>
                <a:cubicBezTo>
                  <a:pt x="1311910" y="2901770"/>
                  <a:pt x="1441450" y="2878910"/>
                  <a:pt x="1560830" y="2838270"/>
                </a:cubicBezTo>
                <a:cubicBezTo>
                  <a:pt x="1563370" y="2837000"/>
                  <a:pt x="1565910" y="2837000"/>
                  <a:pt x="1568450" y="2835730"/>
                </a:cubicBezTo>
                <a:cubicBezTo>
                  <a:pt x="2016760" y="2673170"/>
                  <a:pt x="2346960" y="2243910"/>
                  <a:pt x="2353310" y="1742159"/>
                </a:cubicBezTo>
                <a:lnTo>
                  <a:pt x="2353310" y="0"/>
                </a:lnTo>
                <a:lnTo>
                  <a:pt x="0" y="0"/>
                </a:lnTo>
                <a:lnTo>
                  <a:pt x="0" y="1740864"/>
                </a:lnTo>
                <a:cubicBezTo>
                  <a:pt x="6350" y="2246450"/>
                  <a:pt x="331470" y="2675710"/>
                  <a:pt x="784860" y="2834460"/>
                </a:cubicBezTo>
                <a:close/>
              </a:path>
            </a:pathLst>
          </a:custGeom>
          <a:solidFill>
            <a:srgbClr val="99D9D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7850219" y="3588809"/>
            <a:ext cx="2976937" cy="1555326"/>
          </a:xfrm>
          <a:custGeom>
            <a:rect b="b" l="l" r="r" t="t"/>
            <a:pathLst>
              <a:path extrusionOk="0" h="1229507" w="2353310">
                <a:moveTo>
                  <a:pt x="784860" y="1162197"/>
                </a:moveTo>
                <a:cubicBezTo>
                  <a:pt x="905510" y="1202837"/>
                  <a:pt x="1042670" y="1229507"/>
                  <a:pt x="1177290" y="1229507"/>
                </a:cubicBezTo>
                <a:cubicBezTo>
                  <a:pt x="1311910" y="1229507"/>
                  <a:pt x="1441450" y="1206647"/>
                  <a:pt x="1560830" y="1166007"/>
                </a:cubicBezTo>
                <a:cubicBezTo>
                  <a:pt x="1563370" y="1164737"/>
                  <a:pt x="1565910" y="1164737"/>
                  <a:pt x="1568450" y="1163467"/>
                </a:cubicBezTo>
                <a:cubicBezTo>
                  <a:pt x="2016760" y="1000907"/>
                  <a:pt x="2346960" y="571647"/>
                  <a:pt x="2353310" y="75041"/>
                </a:cubicBezTo>
                <a:lnTo>
                  <a:pt x="2353310" y="0"/>
                </a:lnTo>
                <a:lnTo>
                  <a:pt x="0" y="0"/>
                </a:lnTo>
                <a:lnTo>
                  <a:pt x="0" y="75032"/>
                </a:lnTo>
                <a:cubicBezTo>
                  <a:pt x="6350" y="574187"/>
                  <a:pt x="331470" y="1003447"/>
                  <a:pt x="784860" y="1162197"/>
                </a:cubicBezTo>
                <a:close/>
              </a:path>
            </a:pathLst>
          </a:custGeom>
          <a:solidFill>
            <a:srgbClr val="6482F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1208055" y="4763"/>
            <a:ext cx="7968081" cy="1557909"/>
          </a:xfrm>
          <a:custGeom>
            <a:rect b="b" l="l" r="r" t="t"/>
            <a:pathLst>
              <a:path extrusionOk="0" h="5372100" w="27476143">
                <a:moveTo>
                  <a:pt x="25925473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25925473" y="5372100"/>
                </a:lnTo>
                <a:lnTo>
                  <a:pt x="27476143" y="2686050"/>
                </a:lnTo>
                <a:lnTo>
                  <a:pt x="25925473" y="0"/>
                </a:lnTo>
                <a:close/>
              </a:path>
            </a:pathLst>
          </a:custGeom>
          <a:solidFill>
            <a:srgbClr val="6482F4"/>
          </a:solidFill>
          <a:ln>
            <a:noFill/>
          </a:ln>
        </p:spPr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762000" y="738650"/>
            <a:ext cx="48945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idx="1" type="body"/>
          </p:nvPr>
        </p:nvSpPr>
        <p:spPr>
          <a:xfrm>
            <a:off x="514350" y="2083450"/>
            <a:ext cx="4109400" cy="26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801625" y="2083450"/>
            <a:ext cx="3678900" cy="26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6"/>
          <p:cNvSpPr/>
          <p:nvPr/>
        </p:nvSpPr>
        <p:spPr>
          <a:xfrm>
            <a:off x="0" y="-162153"/>
            <a:ext cx="9232222" cy="1718266"/>
          </a:xfrm>
          <a:custGeom>
            <a:rect b="b" l="l" r="r" t="t"/>
            <a:pathLst>
              <a:path extrusionOk="0" h="2863777" w="15387036">
                <a:moveTo>
                  <a:pt x="0" y="0"/>
                </a:moveTo>
                <a:lnTo>
                  <a:pt x="15387036" y="0"/>
                </a:lnTo>
                <a:lnTo>
                  <a:pt x="15387036" y="2863777"/>
                </a:lnTo>
                <a:lnTo>
                  <a:pt x="0" y="2863777"/>
                </a:lnTo>
                <a:close/>
              </a:path>
            </a:pathLst>
          </a:custGeom>
          <a:solidFill>
            <a:srgbClr val="6482F4"/>
          </a:solidFill>
          <a:ln>
            <a:noFill/>
          </a:ln>
        </p:spPr>
      </p:sp>
      <p:sp>
        <p:nvSpPr>
          <p:cNvPr id="49" name="Google Shape;49;p6"/>
          <p:cNvSpPr/>
          <p:nvPr/>
        </p:nvSpPr>
        <p:spPr>
          <a:xfrm>
            <a:off x="6296891" y="0"/>
            <a:ext cx="1554417" cy="1554417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rgbClr val="99D9D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7735919" y="0"/>
            <a:ext cx="2976937" cy="1555326"/>
          </a:xfrm>
          <a:custGeom>
            <a:rect b="b" l="l" r="r" t="t"/>
            <a:pathLst>
              <a:path extrusionOk="0" h="1229507" w="2353310">
                <a:moveTo>
                  <a:pt x="784860" y="1162197"/>
                </a:moveTo>
                <a:cubicBezTo>
                  <a:pt x="905510" y="1202837"/>
                  <a:pt x="1042670" y="1229507"/>
                  <a:pt x="1177290" y="1229507"/>
                </a:cubicBezTo>
                <a:cubicBezTo>
                  <a:pt x="1311910" y="1229507"/>
                  <a:pt x="1441450" y="1206647"/>
                  <a:pt x="1560830" y="1166007"/>
                </a:cubicBezTo>
                <a:cubicBezTo>
                  <a:pt x="1563370" y="1164737"/>
                  <a:pt x="1565910" y="1164737"/>
                  <a:pt x="1568450" y="1163467"/>
                </a:cubicBezTo>
                <a:cubicBezTo>
                  <a:pt x="2016760" y="1000907"/>
                  <a:pt x="2346960" y="571647"/>
                  <a:pt x="2353310" y="75041"/>
                </a:cubicBezTo>
                <a:lnTo>
                  <a:pt x="2353310" y="0"/>
                </a:lnTo>
                <a:lnTo>
                  <a:pt x="0" y="0"/>
                </a:lnTo>
                <a:lnTo>
                  <a:pt x="0" y="75032"/>
                </a:lnTo>
                <a:cubicBezTo>
                  <a:pt x="6350" y="574187"/>
                  <a:pt x="331470" y="1003447"/>
                  <a:pt x="784860" y="1162197"/>
                </a:cubicBezTo>
                <a:close/>
              </a:path>
            </a:pathLst>
          </a:custGeom>
          <a:solidFill>
            <a:srgbClr val="FEB3EB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5608264" y="797454"/>
            <a:ext cx="759635" cy="759635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 txBox="1"/>
          <p:nvPr>
            <p:ph type="title"/>
          </p:nvPr>
        </p:nvSpPr>
        <p:spPr>
          <a:xfrm>
            <a:off x="514350" y="722900"/>
            <a:ext cx="49779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" type="body"/>
          </p:nvPr>
        </p:nvSpPr>
        <p:spPr>
          <a:xfrm>
            <a:off x="514350" y="2561025"/>
            <a:ext cx="2570700" cy="221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6" name="Google Shape;56;p7"/>
          <p:cNvSpPr txBox="1"/>
          <p:nvPr>
            <p:ph idx="2" type="body"/>
          </p:nvPr>
        </p:nvSpPr>
        <p:spPr>
          <a:xfrm>
            <a:off x="3286675" y="2561150"/>
            <a:ext cx="2570700" cy="221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" name="Google Shape;57;p7"/>
          <p:cNvSpPr txBox="1"/>
          <p:nvPr>
            <p:ph idx="3" type="body"/>
          </p:nvPr>
        </p:nvSpPr>
        <p:spPr>
          <a:xfrm>
            <a:off x="6059000" y="2561150"/>
            <a:ext cx="2570700" cy="221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" name="Google Shape;58;p7"/>
          <p:cNvSpPr/>
          <p:nvPr/>
        </p:nvSpPr>
        <p:spPr>
          <a:xfrm>
            <a:off x="-1496833" y="0"/>
            <a:ext cx="11109000" cy="2075100"/>
          </a:xfrm>
          <a:prstGeom prst="rect">
            <a:avLst/>
          </a:prstGeom>
          <a:solidFill>
            <a:srgbClr val="6482F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/>
          <p:nvPr/>
        </p:nvSpPr>
        <p:spPr>
          <a:xfrm rot="-5400000">
            <a:off x="7633716" y="562576"/>
            <a:ext cx="2063750" cy="961095"/>
          </a:xfrm>
          <a:custGeom>
            <a:rect b="b" l="l" r="r" t="t"/>
            <a:pathLst>
              <a:path extrusionOk="0" h="2934642" w="6350000">
                <a:moveTo>
                  <a:pt x="6350000" y="2934642"/>
                </a:moveTo>
                <a:lnTo>
                  <a:pt x="0" y="2934642"/>
                </a:lnTo>
                <a:lnTo>
                  <a:pt x="0" y="0"/>
                </a:lnTo>
                <a:lnTo>
                  <a:pt x="6350000" y="2934642"/>
                </a:lnTo>
                <a:close/>
              </a:path>
            </a:pathLst>
          </a:custGeom>
          <a:solidFill>
            <a:srgbClr val="FEB3EB"/>
          </a:solidFill>
          <a:ln>
            <a:noFill/>
          </a:ln>
        </p:spPr>
      </p:sp>
      <p:sp>
        <p:nvSpPr>
          <p:cNvPr id="60" name="Google Shape;60;p7"/>
          <p:cNvSpPr/>
          <p:nvPr/>
        </p:nvSpPr>
        <p:spPr>
          <a:xfrm rot="-5400000">
            <a:off x="6674759" y="562576"/>
            <a:ext cx="2063750" cy="961095"/>
          </a:xfrm>
          <a:custGeom>
            <a:rect b="b" l="l" r="r" t="t"/>
            <a:pathLst>
              <a:path extrusionOk="0" h="2934642" w="6350000">
                <a:moveTo>
                  <a:pt x="6350000" y="2934642"/>
                </a:moveTo>
                <a:lnTo>
                  <a:pt x="0" y="2934642"/>
                </a:lnTo>
                <a:lnTo>
                  <a:pt x="0" y="0"/>
                </a:lnTo>
                <a:lnTo>
                  <a:pt x="6350000" y="2934642"/>
                </a:lnTo>
                <a:close/>
              </a:path>
            </a:pathLst>
          </a:custGeom>
          <a:solidFill>
            <a:srgbClr val="FEB3EB"/>
          </a:solidFill>
          <a:ln>
            <a:noFill/>
          </a:ln>
        </p:spPr>
      </p:sp>
      <p:sp>
        <p:nvSpPr>
          <p:cNvPr id="61" name="Google Shape;61;p7"/>
          <p:cNvSpPr/>
          <p:nvPr/>
        </p:nvSpPr>
        <p:spPr>
          <a:xfrm rot="-5400000">
            <a:off x="5715802" y="562576"/>
            <a:ext cx="2063750" cy="961095"/>
          </a:xfrm>
          <a:custGeom>
            <a:rect b="b" l="l" r="r" t="t"/>
            <a:pathLst>
              <a:path extrusionOk="0" h="2934642" w="6350000">
                <a:moveTo>
                  <a:pt x="6350000" y="2934642"/>
                </a:moveTo>
                <a:lnTo>
                  <a:pt x="0" y="2934642"/>
                </a:lnTo>
                <a:lnTo>
                  <a:pt x="0" y="0"/>
                </a:lnTo>
                <a:lnTo>
                  <a:pt x="6350000" y="2934642"/>
                </a:lnTo>
                <a:close/>
              </a:path>
            </a:pathLst>
          </a:custGeom>
          <a:solidFill>
            <a:srgbClr val="FEB3EB"/>
          </a:solidFill>
          <a:ln>
            <a:noFill/>
          </a:ln>
        </p:spPr>
      </p:sp>
      <p:sp>
        <p:nvSpPr>
          <p:cNvPr id="62" name="Google Shape;62;p7"/>
          <p:cNvSpPr txBox="1"/>
          <p:nvPr>
            <p:ph type="title"/>
          </p:nvPr>
        </p:nvSpPr>
        <p:spPr>
          <a:xfrm>
            <a:off x="514350" y="564650"/>
            <a:ext cx="4509600" cy="1077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1783125" y="0"/>
            <a:ext cx="5120549" cy="5143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EB3EB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8"/>
          <p:cNvSpPr/>
          <p:nvPr/>
        </p:nvSpPr>
        <p:spPr>
          <a:xfrm>
            <a:off x="6447423" y="3457575"/>
            <a:ext cx="1675241" cy="1682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99D9D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997743" y="321204"/>
            <a:ext cx="1547146" cy="1547146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8"/>
          <p:cNvSpPr txBox="1"/>
          <p:nvPr>
            <p:ph type="title"/>
          </p:nvPr>
        </p:nvSpPr>
        <p:spPr>
          <a:xfrm>
            <a:off x="2323050" y="2036850"/>
            <a:ext cx="4040700" cy="106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>
            <p:ph idx="2" type="pic"/>
          </p:nvPr>
        </p:nvSpPr>
        <p:spPr>
          <a:xfrm>
            <a:off x="0" y="0"/>
            <a:ext cx="9147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9"/>
          <p:cNvSpPr/>
          <p:nvPr/>
        </p:nvSpPr>
        <p:spPr>
          <a:xfrm>
            <a:off x="0" y="3943350"/>
            <a:ext cx="7943850" cy="1200150"/>
          </a:xfrm>
          <a:prstGeom prst="rect">
            <a:avLst/>
          </a:prstGeom>
          <a:solidFill>
            <a:srgbClr val="6482F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9"/>
          <p:cNvSpPr/>
          <p:nvPr/>
        </p:nvSpPr>
        <p:spPr>
          <a:xfrm>
            <a:off x="7946527" y="3943350"/>
            <a:ext cx="1201116" cy="1206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99D9D9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9"/>
          <p:cNvSpPr txBox="1"/>
          <p:nvPr>
            <p:ph idx="1" type="body"/>
          </p:nvPr>
        </p:nvSpPr>
        <p:spPr>
          <a:xfrm>
            <a:off x="486450" y="4277025"/>
            <a:ext cx="6746100" cy="53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"/>
              <a:buNone/>
              <a:defRPr b="1" sz="3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 Medium"/>
              <a:buChar char="●"/>
              <a:defRPr sz="1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33655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 Medium"/>
              <a:buChar char="○"/>
              <a:defRPr sz="1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33655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 Medium"/>
              <a:buChar char="■"/>
              <a:defRPr sz="1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33655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 Medium"/>
              <a:buChar char="●"/>
              <a:defRPr sz="1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33655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 Medium"/>
              <a:buChar char="○"/>
              <a:defRPr sz="1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33655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 Medium"/>
              <a:buChar char="■"/>
              <a:defRPr sz="1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33655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 Medium"/>
              <a:buChar char="●"/>
              <a:defRPr sz="1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33655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rlow Medium"/>
              <a:buChar char="○"/>
              <a:defRPr sz="1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33655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Barlow Medium"/>
              <a:buChar char="■"/>
              <a:defRPr sz="17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9.jpg"/><Relationship Id="rId5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image" Target="../media/image8.jpg"/><Relationship Id="rId5" Type="http://schemas.openxmlformats.org/officeDocument/2006/relationships/image" Target="../media/image4.jpg"/><Relationship Id="rId6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www.slidescarnival.com/?utm_source=template" TargetMode="External"/><Relationship Id="rId5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Relationship Id="rId4" Type="http://schemas.openxmlformats.org/officeDocument/2006/relationships/image" Target="../media/image16.jpg"/><Relationship Id="rId9" Type="http://schemas.openxmlformats.org/officeDocument/2006/relationships/image" Target="../media/image22.jpg"/><Relationship Id="rId5" Type="http://schemas.openxmlformats.org/officeDocument/2006/relationships/image" Target="../media/image13.jpg"/><Relationship Id="rId6" Type="http://schemas.openxmlformats.org/officeDocument/2006/relationships/image" Target="../media/image10.jpg"/><Relationship Id="rId7" Type="http://schemas.openxmlformats.org/officeDocument/2006/relationships/image" Target="../media/image2.jpg"/><Relationship Id="rId8" Type="http://schemas.openxmlformats.org/officeDocument/2006/relationships/image" Target="../media/image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3.jpg"/><Relationship Id="rId5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/>
        </p:nvSpPr>
        <p:spPr>
          <a:xfrm rot="5400000">
            <a:off x="6257167" y="-827827"/>
            <a:ext cx="4112409" cy="2148563"/>
          </a:xfrm>
          <a:custGeom>
            <a:rect b="b" l="l" r="r" t="t"/>
            <a:pathLst>
              <a:path extrusionOk="0" h="1229507" w="2353310">
                <a:moveTo>
                  <a:pt x="784860" y="1162197"/>
                </a:moveTo>
                <a:cubicBezTo>
                  <a:pt x="905510" y="1202837"/>
                  <a:pt x="1042670" y="1229507"/>
                  <a:pt x="1177290" y="1229507"/>
                </a:cubicBezTo>
                <a:cubicBezTo>
                  <a:pt x="1311910" y="1229507"/>
                  <a:pt x="1441450" y="1206647"/>
                  <a:pt x="1560830" y="1166007"/>
                </a:cubicBezTo>
                <a:cubicBezTo>
                  <a:pt x="1563370" y="1164737"/>
                  <a:pt x="1565910" y="1164737"/>
                  <a:pt x="1568450" y="1163467"/>
                </a:cubicBezTo>
                <a:cubicBezTo>
                  <a:pt x="2016760" y="1000907"/>
                  <a:pt x="2346960" y="571647"/>
                  <a:pt x="2353310" y="75041"/>
                </a:cubicBezTo>
                <a:lnTo>
                  <a:pt x="2353310" y="0"/>
                </a:lnTo>
                <a:lnTo>
                  <a:pt x="0" y="0"/>
                </a:lnTo>
                <a:lnTo>
                  <a:pt x="0" y="75032"/>
                </a:lnTo>
                <a:cubicBezTo>
                  <a:pt x="6350" y="574187"/>
                  <a:pt x="331470" y="1003447"/>
                  <a:pt x="784860" y="11621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7011666" y="4276725"/>
            <a:ext cx="2629824" cy="1373974"/>
          </a:xfrm>
          <a:custGeom>
            <a:rect b="b" l="l" r="r" t="t"/>
            <a:pathLst>
              <a:path extrusionOk="0" h="1229507" w="2353310">
                <a:moveTo>
                  <a:pt x="784860" y="1162197"/>
                </a:moveTo>
                <a:cubicBezTo>
                  <a:pt x="905510" y="1202837"/>
                  <a:pt x="1042670" y="1229507"/>
                  <a:pt x="1177290" y="1229507"/>
                </a:cubicBezTo>
                <a:cubicBezTo>
                  <a:pt x="1311910" y="1229507"/>
                  <a:pt x="1441450" y="1206647"/>
                  <a:pt x="1560830" y="1166007"/>
                </a:cubicBezTo>
                <a:cubicBezTo>
                  <a:pt x="1563370" y="1164737"/>
                  <a:pt x="1565910" y="1164737"/>
                  <a:pt x="1568450" y="1163467"/>
                </a:cubicBezTo>
                <a:cubicBezTo>
                  <a:pt x="2016760" y="1000907"/>
                  <a:pt x="2346960" y="571647"/>
                  <a:pt x="2353310" y="75041"/>
                </a:cubicBezTo>
                <a:lnTo>
                  <a:pt x="2353310" y="0"/>
                </a:lnTo>
                <a:lnTo>
                  <a:pt x="0" y="0"/>
                </a:lnTo>
                <a:lnTo>
                  <a:pt x="0" y="75032"/>
                </a:lnTo>
                <a:cubicBezTo>
                  <a:pt x="6350" y="574187"/>
                  <a:pt x="331470" y="1003447"/>
                  <a:pt x="784860" y="11621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6045698" y="4293702"/>
            <a:ext cx="1012079" cy="101207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5698" y="656252"/>
            <a:ext cx="2413650" cy="362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1"/>
          <p:cNvPicPr preferRelativeResize="0"/>
          <p:nvPr/>
        </p:nvPicPr>
        <p:blipFill rotWithShape="1">
          <a:blip r:embed="rId4">
            <a:alphaModFix/>
          </a:blip>
          <a:srcRect b="0" l="27006" r="18455" t="0"/>
          <a:stretch/>
        </p:blipFill>
        <p:spPr>
          <a:xfrm>
            <a:off x="5764711" y="656252"/>
            <a:ext cx="2975622" cy="363745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/>
          <p:nvPr/>
        </p:nvSpPr>
        <p:spPr>
          <a:xfrm>
            <a:off x="5267030" y="223838"/>
            <a:ext cx="996585" cy="996585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1"/>
          <p:cNvSpPr txBox="1"/>
          <p:nvPr/>
        </p:nvSpPr>
        <p:spPr>
          <a:xfrm>
            <a:off x="733425" y="1428750"/>
            <a:ext cx="4506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0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Biography About Me Presentation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0"/>
          <p:cNvPicPr preferRelativeResize="0"/>
          <p:nvPr/>
        </p:nvPicPr>
        <p:blipFill rotWithShape="1">
          <a:blip r:embed="rId3">
            <a:alphaModFix/>
          </a:blip>
          <a:srcRect b="0" l="52671" r="17261" t="13524"/>
          <a:stretch/>
        </p:blipFill>
        <p:spPr>
          <a:xfrm>
            <a:off x="3733800" y="0"/>
            <a:ext cx="2682539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0"/>
          <p:cNvPicPr preferRelativeResize="0"/>
          <p:nvPr/>
        </p:nvPicPr>
        <p:blipFill rotWithShape="1">
          <a:blip r:embed="rId4">
            <a:alphaModFix/>
          </a:blip>
          <a:srcRect b="0" l="14951" r="14951" t="0"/>
          <a:stretch/>
        </p:blipFill>
        <p:spPr>
          <a:xfrm>
            <a:off x="6461462" y="0"/>
            <a:ext cx="2682539" cy="2551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0"/>
          <p:cNvPicPr preferRelativeResize="0"/>
          <p:nvPr/>
        </p:nvPicPr>
        <p:blipFill rotWithShape="1">
          <a:blip r:embed="rId5">
            <a:alphaModFix/>
          </a:blip>
          <a:srcRect b="0" l="932" r="942" t="0"/>
          <a:stretch/>
        </p:blipFill>
        <p:spPr>
          <a:xfrm>
            <a:off x="0" y="2635112"/>
            <a:ext cx="3690937" cy="250839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0"/>
          <p:cNvSpPr/>
          <p:nvPr/>
        </p:nvSpPr>
        <p:spPr>
          <a:xfrm>
            <a:off x="0" y="0"/>
            <a:ext cx="3690900" cy="259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0"/>
          <p:cNvSpPr/>
          <p:nvPr/>
        </p:nvSpPr>
        <p:spPr>
          <a:xfrm>
            <a:off x="6461462" y="2592249"/>
            <a:ext cx="2682600" cy="255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" name="Google Shape;230;p20"/>
          <p:cNvGrpSpPr/>
          <p:nvPr/>
        </p:nvGrpSpPr>
        <p:grpSpPr>
          <a:xfrm>
            <a:off x="454819" y="544518"/>
            <a:ext cx="2781338" cy="1556318"/>
            <a:chOff x="0" y="-9525"/>
            <a:chExt cx="7416900" cy="4150182"/>
          </a:xfrm>
        </p:grpSpPr>
        <p:sp>
          <p:nvSpPr>
            <p:cNvPr id="231" name="Google Shape;231;p20"/>
            <p:cNvSpPr txBox="1"/>
            <p:nvPr/>
          </p:nvSpPr>
          <p:spPr>
            <a:xfrm>
              <a:off x="0" y="2441457"/>
              <a:ext cx="7416900" cy="169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FFFFF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can you say about your pets? Share it here!</a:t>
              </a:r>
              <a:endParaRPr sz="700"/>
            </a:p>
          </p:txBody>
        </p:sp>
        <p:sp>
          <p:nvSpPr>
            <p:cNvPr id="232" name="Google Shape;232;p20"/>
            <p:cNvSpPr txBox="1"/>
            <p:nvPr/>
          </p:nvSpPr>
          <p:spPr>
            <a:xfrm>
              <a:off x="0" y="-9525"/>
              <a:ext cx="74169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200" u="none" cap="none" strike="noStrik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My Pets</a:t>
              </a:r>
              <a:endParaRPr sz="700"/>
            </a:p>
          </p:txBody>
        </p:sp>
      </p:grpSp>
      <p:sp>
        <p:nvSpPr>
          <p:cNvPr id="233" name="Google Shape;233;p20"/>
          <p:cNvSpPr/>
          <p:nvPr/>
        </p:nvSpPr>
        <p:spPr>
          <a:xfrm>
            <a:off x="6874816" y="3020557"/>
            <a:ext cx="1857788" cy="1740773"/>
          </a:xfrm>
          <a:custGeom>
            <a:rect b="b" l="l" r="r" t="t"/>
            <a:pathLst>
              <a:path extrusionOk="0" h="1530350" w="1633220">
                <a:moveTo>
                  <a:pt x="852170" y="36830"/>
                </a:moveTo>
                <a:lnTo>
                  <a:pt x="1010920" y="535940"/>
                </a:lnTo>
                <a:cubicBezTo>
                  <a:pt x="1014730" y="547370"/>
                  <a:pt x="1024890" y="553720"/>
                  <a:pt x="1036320" y="553720"/>
                </a:cubicBezTo>
                <a:lnTo>
                  <a:pt x="1597660" y="549910"/>
                </a:lnTo>
                <a:cubicBezTo>
                  <a:pt x="1623060" y="549910"/>
                  <a:pt x="1633220" y="581660"/>
                  <a:pt x="1612900" y="596900"/>
                </a:cubicBezTo>
                <a:lnTo>
                  <a:pt x="1155700" y="923290"/>
                </a:lnTo>
                <a:cubicBezTo>
                  <a:pt x="1146810" y="929640"/>
                  <a:pt x="1143000" y="942340"/>
                  <a:pt x="1146810" y="952500"/>
                </a:cubicBezTo>
                <a:lnTo>
                  <a:pt x="1324610" y="1484630"/>
                </a:lnTo>
                <a:cubicBezTo>
                  <a:pt x="1332230" y="1508760"/>
                  <a:pt x="1305560" y="1529080"/>
                  <a:pt x="1285240" y="1513840"/>
                </a:cubicBezTo>
                <a:lnTo>
                  <a:pt x="838200" y="1187450"/>
                </a:lnTo>
                <a:cubicBezTo>
                  <a:pt x="824230" y="1177290"/>
                  <a:pt x="807720" y="1177290"/>
                  <a:pt x="793750" y="1187450"/>
                </a:cubicBezTo>
                <a:lnTo>
                  <a:pt x="347980" y="1515110"/>
                </a:lnTo>
                <a:cubicBezTo>
                  <a:pt x="327660" y="1530350"/>
                  <a:pt x="299720" y="1510030"/>
                  <a:pt x="308610" y="1485900"/>
                </a:cubicBezTo>
                <a:lnTo>
                  <a:pt x="486410" y="953770"/>
                </a:lnTo>
                <a:cubicBezTo>
                  <a:pt x="490220" y="943610"/>
                  <a:pt x="486410" y="930910"/>
                  <a:pt x="477520" y="924560"/>
                </a:cubicBezTo>
                <a:lnTo>
                  <a:pt x="20320" y="598170"/>
                </a:lnTo>
                <a:cubicBezTo>
                  <a:pt x="0" y="582930"/>
                  <a:pt x="10160" y="551180"/>
                  <a:pt x="35560" y="551180"/>
                </a:cubicBezTo>
                <a:lnTo>
                  <a:pt x="596900" y="554990"/>
                </a:lnTo>
                <a:cubicBezTo>
                  <a:pt x="608330" y="554990"/>
                  <a:pt x="618490" y="547370"/>
                  <a:pt x="622300" y="537210"/>
                </a:cubicBezTo>
                <a:lnTo>
                  <a:pt x="779780" y="36830"/>
                </a:lnTo>
                <a:cubicBezTo>
                  <a:pt x="792480" y="0"/>
                  <a:pt x="840740" y="0"/>
                  <a:pt x="852170" y="368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1"/>
          <p:cNvGrpSpPr/>
          <p:nvPr/>
        </p:nvGrpSpPr>
        <p:grpSpPr>
          <a:xfrm>
            <a:off x="1942309" y="1435152"/>
            <a:ext cx="5259375" cy="2485275"/>
            <a:chOff x="0" y="-9525"/>
            <a:chExt cx="14025000" cy="6627401"/>
          </a:xfrm>
        </p:grpSpPr>
        <p:sp>
          <p:nvSpPr>
            <p:cNvPr id="239" name="Google Shape;239;p21"/>
            <p:cNvSpPr txBox="1"/>
            <p:nvPr/>
          </p:nvSpPr>
          <p:spPr>
            <a:xfrm>
              <a:off x="0" y="5961176"/>
              <a:ext cx="140250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Include a citation or supporting message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40" name="Google Shape;240;p21"/>
            <p:cNvSpPr txBox="1"/>
            <p:nvPr/>
          </p:nvSpPr>
          <p:spPr>
            <a:xfrm>
              <a:off x="0" y="-9525"/>
              <a:ext cx="14025000" cy="51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2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Write an original statement or inspiring quote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241" name="Google Shape;241;p21"/>
          <p:cNvSpPr/>
          <p:nvPr/>
        </p:nvSpPr>
        <p:spPr>
          <a:xfrm>
            <a:off x="7735919" y="2034116"/>
            <a:ext cx="2976937" cy="1555326"/>
          </a:xfrm>
          <a:custGeom>
            <a:rect b="b" l="l" r="r" t="t"/>
            <a:pathLst>
              <a:path extrusionOk="0" h="1229507" w="2353310">
                <a:moveTo>
                  <a:pt x="784860" y="1162197"/>
                </a:moveTo>
                <a:cubicBezTo>
                  <a:pt x="905510" y="1202837"/>
                  <a:pt x="1042670" y="1229507"/>
                  <a:pt x="1177290" y="1229507"/>
                </a:cubicBezTo>
                <a:cubicBezTo>
                  <a:pt x="1311910" y="1229507"/>
                  <a:pt x="1441450" y="1206647"/>
                  <a:pt x="1560830" y="1166007"/>
                </a:cubicBezTo>
                <a:cubicBezTo>
                  <a:pt x="1563370" y="1164737"/>
                  <a:pt x="1565910" y="1164737"/>
                  <a:pt x="1568450" y="1163467"/>
                </a:cubicBezTo>
                <a:cubicBezTo>
                  <a:pt x="2016760" y="1000907"/>
                  <a:pt x="2346960" y="571647"/>
                  <a:pt x="2353310" y="75041"/>
                </a:cubicBezTo>
                <a:lnTo>
                  <a:pt x="2353310" y="0"/>
                </a:lnTo>
                <a:lnTo>
                  <a:pt x="0" y="0"/>
                </a:lnTo>
                <a:lnTo>
                  <a:pt x="0" y="75032"/>
                </a:lnTo>
                <a:cubicBezTo>
                  <a:pt x="6350" y="574187"/>
                  <a:pt x="331470" y="1003447"/>
                  <a:pt x="784860" y="1162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1"/>
          <p:cNvSpPr/>
          <p:nvPr/>
        </p:nvSpPr>
        <p:spPr>
          <a:xfrm>
            <a:off x="7735919" y="-1635125"/>
            <a:ext cx="2976937" cy="3670739"/>
          </a:xfrm>
          <a:custGeom>
            <a:rect b="b" l="l" r="r" t="t"/>
            <a:pathLst>
              <a:path extrusionOk="0" h="2901770" w="2353310">
                <a:moveTo>
                  <a:pt x="784860" y="2834460"/>
                </a:moveTo>
                <a:cubicBezTo>
                  <a:pt x="905510" y="2875100"/>
                  <a:pt x="1042670" y="2901770"/>
                  <a:pt x="1177290" y="2901770"/>
                </a:cubicBezTo>
                <a:cubicBezTo>
                  <a:pt x="1311910" y="2901770"/>
                  <a:pt x="1441450" y="2878910"/>
                  <a:pt x="1560830" y="2838270"/>
                </a:cubicBezTo>
                <a:cubicBezTo>
                  <a:pt x="1563370" y="2837000"/>
                  <a:pt x="1565910" y="2837000"/>
                  <a:pt x="1568450" y="2835730"/>
                </a:cubicBezTo>
                <a:cubicBezTo>
                  <a:pt x="2016760" y="2673170"/>
                  <a:pt x="2346960" y="2243910"/>
                  <a:pt x="2353310" y="1742159"/>
                </a:cubicBezTo>
                <a:lnTo>
                  <a:pt x="2353310" y="0"/>
                </a:lnTo>
                <a:lnTo>
                  <a:pt x="0" y="0"/>
                </a:lnTo>
                <a:lnTo>
                  <a:pt x="0" y="1740864"/>
                </a:lnTo>
                <a:cubicBezTo>
                  <a:pt x="6350" y="2246450"/>
                  <a:pt x="331470" y="2675710"/>
                  <a:pt x="784860" y="28344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1"/>
          <p:cNvSpPr/>
          <p:nvPr/>
        </p:nvSpPr>
        <p:spPr>
          <a:xfrm rot="10800000">
            <a:off x="-1712489" y="3107886"/>
            <a:ext cx="2976937" cy="3670739"/>
          </a:xfrm>
          <a:custGeom>
            <a:rect b="b" l="l" r="r" t="t"/>
            <a:pathLst>
              <a:path extrusionOk="0" h="2901770" w="2353310">
                <a:moveTo>
                  <a:pt x="784860" y="2834460"/>
                </a:moveTo>
                <a:cubicBezTo>
                  <a:pt x="905510" y="2875100"/>
                  <a:pt x="1042670" y="2901770"/>
                  <a:pt x="1177290" y="2901770"/>
                </a:cubicBezTo>
                <a:cubicBezTo>
                  <a:pt x="1311910" y="2901770"/>
                  <a:pt x="1441450" y="2878910"/>
                  <a:pt x="1560830" y="2838270"/>
                </a:cubicBezTo>
                <a:cubicBezTo>
                  <a:pt x="1563370" y="2837000"/>
                  <a:pt x="1565910" y="2837000"/>
                  <a:pt x="1568450" y="2835730"/>
                </a:cubicBezTo>
                <a:cubicBezTo>
                  <a:pt x="2016760" y="2673170"/>
                  <a:pt x="2346960" y="2243910"/>
                  <a:pt x="2353310" y="1742159"/>
                </a:cubicBezTo>
                <a:lnTo>
                  <a:pt x="2353310" y="0"/>
                </a:lnTo>
                <a:lnTo>
                  <a:pt x="0" y="0"/>
                </a:lnTo>
                <a:lnTo>
                  <a:pt x="0" y="1740864"/>
                </a:lnTo>
                <a:cubicBezTo>
                  <a:pt x="6350" y="2246450"/>
                  <a:pt x="331470" y="2675710"/>
                  <a:pt x="784860" y="28344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1"/>
          <p:cNvSpPr/>
          <p:nvPr/>
        </p:nvSpPr>
        <p:spPr>
          <a:xfrm>
            <a:off x="-1712880" y="0"/>
            <a:ext cx="2976937" cy="1555326"/>
          </a:xfrm>
          <a:custGeom>
            <a:rect b="b" l="l" r="r" t="t"/>
            <a:pathLst>
              <a:path extrusionOk="0" h="1229507" w="2353310">
                <a:moveTo>
                  <a:pt x="784860" y="1162197"/>
                </a:moveTo>
                <a:cubicBezTo>
                  <a:pt x="905510" y="1202837"/>
                  <a:pt x="1042670" y="1229507"/>
                  <a:pt x="1177290" y="1229507"/>
                </a:cubicBezTo>
                <a:cubicBezTo>
                  <a:pt x="1311910" y="1229507"/>
                  <a:pt x="1441450" y="1206647"/>
                  <a:pt x="1560830" y="1166007"/>
                </a:cubicBezTo>
                <a:cubicBezTo>
                  <a:pt x="1563370" y="1164737"/>
                  <a:pt x="1565910" y="1164737"/>
                  <a:pt x="1568450" y="1163467"/>
                </a:cubicBezTo>
                <a:cubicBezTo>
                  <a:pt x="2016760" y="1000907"/>
                  <a:pt x="2346960" y="571647"/>
                  <a:pt x="2353310" y="75041"/>
                </a:cubicBezTo>
                <a:lnTo>
                  <a:pt x="2353310" y="0"/>
                </a:lnTo>
                <a:lnTo>
                  <a:pt x="0" y="0"/>
                </a:lnTo>
                <a:lnTo>
                  <a:pt x="0" y="75032"/>
                </a:lnTo>
                <a:cubicBezTo>
                  <a:pt x="6350" y="574187"/>
                  <a:pt x="331470" y="1003447"/>
                  <a:pt x="784860" y="11621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1"/>
          <p:cNvSpPr/>
          <p:nvPr/>
        </p:nvSpPr>
        <p:spPr>
          <a:xfrm>
            <a:off x="7735919" y="3588809"/>
            <a:ext cx="2976937" cy="1555326"/>
          </a:xfrm>
          <a:custGeom>
            <a:rect b="b" l="l" r="r" t="t"/>
            <a:pathLst>
              <a:path extrusionOk="0" h="1229507" w="2353310">
                <a:moveTo>
                  <a:pt x="784860" y="1162197"/>
                </a:moveTo>
                <a:cubicBezTo>
                  <a:pt x="905510" y="1202837"/>
                  <a:pt x="1042670" y="1229507"/>
                  <a:pt x="1177290" y="1229507"/>
                </a:cubicBezTo>
                <a:cubicBezTo>
                  <a:pt x="1311910" y="1229507"/>
                  <a:pt x="1441450" y="1206647"/>
                  <a:pt x="1560830" y="1166007"/>
                </a:cubicBezTo>
                <a:cubicBezTo>
                  <a:pt x="1563370" y="1164737"/>
                  <a:pt x="1565910" y="1164737"/>
                  <a:pt x="1568450" y="1163467"/>
                </a:cubicBezTo>
                <a:cubicBezTo>
                  <a:pt x="2016760" y="1000907"/>
                  <a:pt x="2346960" y="571647"/>
                  <a:pt x="2353310" y="75041"/>
                </a:cubicBezTo>
                <a:lnTo>
                  <a:pt x="2353310" y="0"/>
                </a:lnTo>
                <a:lnTo>
                  <a:pt x="0" y="0"/>
                </a:lnTo>
                <a:lnTo>
                  <a:pt x="0" y="75032"/>
                </a:lnTo>
                <a:cubicBezTo>
                  <a:pt x="6350" y="574187"/>
                  <a:pt x="331470" y="1003447"/>
                  <a:pt x="784860" y="11621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1"/>
          <p:cNvSpPr/>
          <p:nvPr/>
        </p:nvSpPr>
        <p:spPr>
          <a:xfrm>
            <a:off x="-1712880" y="1554692"/>
            <a:ext cx="2976937" cy="1555326"/>
          </a:xfrm>
          <a:custGeom>
            <a:rect b="b" l="l" r="r" t="t"/>
            <a:pathLst>
              <a:path extrusionOk="0" h="1229507" w="2353310">
                <a:moveTo>
                  <a:pt x="784860" y="1162197"/>
                </a:moveTo>
                <a:cubicBezTo>
                  <a:pt x="905510" y="1202837"/>
                  <a:pt x="1042670" y="1229507"/>
                  <a:pt x="1177290" y="1229507"/>
                </a:cubicBezTo>
                <a:cubicBezTo>
                  <a:pt x="1311910" y="1229507"/>
                  <a:pt x="1441450" y="1206647"/>
                  <a:pt x="1560830" y="1166007"/>
                </a:cubicBezTo>
                <a:cubicBezTo>
                  <a:pt x="1563370" y="1164737"/>
                  <a:pt x="1565910" y="1164737"/>
                  <a:pt x="1568450" y="1163467"/>
                </a:cubicBezTo>
                <a:cubicBezTo>
                  <a:pt x="2016760" y="1000907"/>
                  <a:pt x="2346960" y="571647"/>
                  <a:pt x="2353310" y="75041"/>
                </a:cubicBezTo>
                <a:lnTo>
                  <a:pt x="2353310" y="0"/>
                </a:lnTo>
                <a:lnTo>
                  <a:pt x="0" y="0"/>
                </a:lnTo>
                <a:lnTo>
                  <a:pt x="0" y="75032"/>
                </a:lnTo>
                <a:cubicBezTo>
                  <a:pt x="6350" y="574187"/>
                  <a:pt x="331470" y="1003447"/>
                  <a:pt x="784860" y="11621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1"/>
          <p:cNvSpPr/>
          <p:nvPr/>
        </p:nvSpPr>
        <p:spPr>
          <a:xfrm>
            <a:off x="6812756" y="-747712"/>
            <a:ext cx="1261412" cy="1261412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1"/>
          <p:cNvSpPr/>
          <p:nvPr/>
        </p:nvSpPr>
        <p:spPr>
          <a:xfrm>
            <a:off x="680246" y="4629150"/>
            <a:ext cx="1261412" cy="1261412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/>
          <p:nvPr/>
        </p:nvSpPr>
        <p:spPr>
          <a:xfrm>
            <a:off x="0" y="-162153"/>
            <a:ext cx="9232222" cy="1718266"/>
          </a:xfrm>
          <a:custGeom>
            <a:rect b="b" l="l" r="r" t="t"/>
            <a:pathLst>
              <a:path extrusionOk="0" h="2863777" w="15387036">
                <a:moveTo>
                  <a:pt x="0" y="0"/>
                </a:moveTo>
                <a:lnTo>
                  <a:pt x="15387036" y="0"/>
                </a:lnTo>
                <a:lnTo>
                  <a:pt x="15387036" y="2863777"/>
                </a:lnTo>
                <a:lnTo>
                  <a:pt x="0" y="28637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54" name="Google Shape;254;p22"/>
          <p:cNvSpPr/>
          <p:nvPr/>
        </p:nvSpPr>
        <p:spPr>
          <a:xfrm>
            <a:off x="-836722" y="0"/>
            <a:ext cx="1889867" cy="1557909"/>
          </a:xfrm>
          <a:custGeom>
            <a:rect b="b" l="l" r="r" t="t"/>
            <a:pathLst>
              <a:path extrusionOk="0" h="5372100" w="6516784">
                <a:moveTo>
                  <a:pt x="4966114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966114" y="5372100"/>
                </a:lnTo>
                <a:lnTo>
                  <a:pt x="6516784" y="2686050"/>
                </a:lnTo>
                <a:lnTo>
                  <a:pt x="496611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55" name="Google Shape;255;p22"/>
          <p:cNvSpPr/>
          <p:nvPr/>
        </p:nvSpPr>
        <p:spPr>
          <a:xfrm>
            <a:off x="8201017" y="0"/>
            <a:ext cx="1889867" cy="1557909"/>
          </a:xfrm>
          <a:custGeom>
            <a:rect b="b" l="l" r="r" t="t"/>
            <a:pathLst>
              <a:path extrusionOk="0" h="5372100" w="6516784">
                <a:moveTo>
                  <a:pt x="4966114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966114" y="5372100"/>
                </a:lnTo>
                <a:lnTo>
                  <a:pt x="6516784" y="2686050"/>
                </a:lnTo>
                <a:lnTo>
                  <a:pt x="496611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56" name="Google Shape;256;p22"/>
          <p:cNvSpPr txBox="1"/>
          <p:nvPr/>
        </p:nvSpPr>
        <p:spPr>
          <a:xfrm>
            <a:off x="1612061" y="509588"/>
            <a:ext cx="6000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Write your topic or idea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257" name="Google Shape;257;p22"/>
          <p:cNvGrpSpPr/>
          <p:nvPr/>
        </p:nvGrpSpPr>
        <p:grpSpPr>
          <a:xfrm>
            <a:off x="514350" y="3289786"/>
            <a:ext cx="2292075" cy="786693"/>
            <a:chOff x="0" y="-28575"/>
            <a:chExt cx="6112200" cy="2097847"/>
          </a:xfrm>
        </p:grpSpPr>
        <p:sp>
          <p:nvSpPr>
            <p:cNvPr id="258" name="Google Shape;258;p22"/>
            <p:cNvSpPr txBox="1"/>
            <p:nvPr/>
          </p:nvSpPr>
          <p:spPr>
            <a:xfrm>
              <a:off x="0" y="-28575"/>
              <a:ext cx="611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59" name="Google Shape;259;p22"/>
            <p:cNvSpPr txBox="1"/>
            <p:nvPr/>
          </p:nvSpPr>
          <p:spPr>
            <a:xfrm>
              <a:off x="0" y="1084072"/>
              <a:ext cx="6112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Briefly 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60" name="Google Shape;260;p22"/>
          <p:cNvGrpSpPr/>
          <p:nvPr/>
        </p:nvGrpSpPr>
        <p:grpSpPr>
          <a:xfrm>
            <a:off x="3425969" y="3289786"/>
            <a:ext cx="2292075" cy="786693"/>
            <a:chOff x="0" y="-28575"/>
            <a:chExt cx="6112200" cy="2097847"/>
          </a:xfrm>
        </p:grpSpPr>
        <p:sp>
          <p:nvSpPr>
            <p:cNvPr id="261" name="Google Shape;261;p22"/>
            <p:cNvSpPr txBox="1"/>
            <p:nvPr/>
          </p:nvSpPr>
          <p:spPr>
            <a:xfrm>
              <a:off x="0" y="-28575"/>
              <a:ext cx="611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62" name="Google Shape;262;p22"/>
            <p:cNvSpPr txBox="1"/>
            <p:nvPr/>
          </p:nvSpPr>
          <p:spPr>
            <a:xfrm>
              <a:off x="0" y="1084072"/>
              <a:ext cx="6112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Briefly 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6337588" y="3289786"/>
            <a:ext cx="2292075" cy="786693"/>
            <a:chOff x="0" y="-28575"/>
            <a:chExt cx="6112200" cy="2097847"/>
          </a:xfrm>
        </p:grpSpPr>
        <p:sp>
          <p:nvSpPr>
            <p:cNvPr id="264" name="Google Shape;264;p22"/>
            <p:cNvSpPr txBox="1"/>
            <p:nvPr/>
          </p:nvSpPr>
          <p:spPr>
            <a:xfrm>
              <a:off x="0" y="-28575"/>
              <a:ext cx="6112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65" name="Google Shape;265;p22"/>
            <p:cNvSpPr txBox="1"/>
            <p:nvPr/>
          </p:nvSpPr>
          <p:spPr>
            <a:xfrm>
              <a:off x="0" y="1084072"/>
              <a:ext cx="6112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Briefly elaborate on what you want to discuss.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266" name="Google Shape;266;p22"/>
          <p:cNvSpPr/>
          <p:nvPr/>
        </p:nvSpPr>
        <p:spPr>
          <a:xfrm>
            <a:off x="1330297" y="2330558"/>
            <a:ext cx="563461" cy="527971"/>
          </a:xfrm>
          <a:custGeom>
            <a:rect b="b" l="l" r="r" t="t"/>
            <a:pathLst>
              <a:path extrusionOk="0" h="1530350" w="1633220">
                <a:moveTo>
                  <a:pt x="852170" y="36830"/>
                </a:moveTo>
                <a:lnTo>
                  <a:pt x="1010920" y="535940"/>
                </a:lnTo>
                <a:cubicBezTo>
                  <a:pt x="1014730" y="547370"/>
                  <a:pt x="1024890" y="553720"/>
                  <a:pt x="1036320" y="553720"/>
                </a:cubicBezTo>
                <a:lnTo>
                  <a:pt x="1597660" y="549910"/>
                </a:lnTo>
                <a:cubicBezTo>
                  <a:pt x="1623060" y="549910"/>
                  <a:pt x="1633220" y="581660"/>
                  <a:pt x="1612900" y="596900"/>
                </a:cubicBezTo>
                <a:lnTo>
                  <a:pt x="1155700" y="923290"/>
                </a:lnTo>
                <a:cubicBezTo>
                  <a:pt x="1146810" y="929640"/>
                  <a:pt x="1143000" y="942340"/>
                  <a:pt x="1146810" y="952500"/>
                </a:cubicBezTo>
                <a:lnTo>
                  <a:pt x="1324610" y="1484630"/>
                </a:lnTo>
                <a:cubicBezTo>
                  <a:pt x="1332230" y="1508760"/>
                  <a:pt x="1305560" y="1529080"/>
                  <a:pt x="1285240" y="1513840"/>
                </a:cubicBezTo>
                <a:lnTo>
                  <a:pt x="838200" y="1187450"/>
                </a:lnTo>
                <a:cubicBezTo>
                  <a:pt x="824230" y="1177290"/>
                  <a:pt x="807720" y="1177290"/>
                  <a:pt x="793750" y="1187450"/>
                </a:cubicBezTo>
                <a:lnTo>
                  <a:pt x="347980" y="1515110"/>
                </a:lnTo>
                <a:cubicBezTo>
                  <a:pt x="327660" y="1530350"/>
                  <a:pt x="299720" y="1510030"/>
                  <a:pt x="308610" y="1485900"/>
                </a:cubicBezTo>
                <a:lnTo>
                  <a:pt x="486410" y="953770"/>
                </a:lnTo>
                <a:cubicBezTo>
                  <a:pt x="490220" y="943610"/>
                  <a:pt x="486410" y="930910"/>
                  <a:pt x="477520" y="924560"/>
                </a:cubicBezTo>
                <a:lnTo>
                  <a:pt x="20320" y="598170"/>
                </a:lnTo>
                <a:cubicBezTo>
                  <a:pt x="0" y="582930"/>
                  <a:pt x="10160" y="551180"/>
                  <a:pt x="35560" y="551180"/>
                </a:cubicBezTo>
                <a:lnTo>
                  <a:pt x="596900" y="554990"/>
                </a:lnTo>
                <a:cubicBezTo>
                  <a:pt x="608330" y="554990"/>
                  <a:pt x="618490" y="547370"/>
                  <a:pt x="622300" y="537210"/>
                </a:cubicBezTo>
                <a:lnTo>
                  <a:pt x="779780" y="36830"/>
                </a:lnTo>
                <a:cubicBezTo>
                  <a:pt x="792480" y="0"/>
                  <a:pt x="840740" y="0"/>
                  <a:pt x="852170" y="368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4330527" y="2330558"/>
            <a:ext cx="563461" cy="527971"/>
          </a:xfrm>
          <a:custGeom>
            <a:rect b="b" l="l" r="r" t="t"/>
            <a:pathLst>
              <a:path extrusionOk="0" h="1530350" w="1633220">
                <a:moveTo>
                  <a:pt x="852170" y="36830"/>
                </a:moveTo>
                <a:lnTo>
                  <a:pt x="1010920" y="535940"/>
                </a:lnTo>
                <a:cubicBezTo>
                  <a:pt x="1014730" y="547370"/>
                  <a:pt x="1024890" y="553720"/>
                  <a:pt x="1036320" y="553720"/>
                </a:cubicBezTo>
                <a:lnTo>
                  <a:pt x="1597660" y="549910"/>
                </a:lnTo>
                <a:cubicBezTo>
                  <a:pt x="1623060" y="549910"/>
                  <a:pt x="1633220" y="581660"/>
                  <a:pt x="1612900" y="596900"/>
                </a:cubicBezTo>
                <a:lnTo>
                  <a:pt x="1155700" y="923290"/>
                </a:lnTo>
                <a:cubicBezTo>
                  <a:pt x="1146810" y="929640"/>
                  <a:pt x="1143000" y="942340"/>
                  <a:pt x="1146810" y="952500"/>
                </a:cubicBezTo>
                <a:lnTo>
                  <a:pt x="1324610" y="1484630"/>
                </a:lnTo>
                <a:cubicBezTo>
                  <a:pt x="1332230" y="1508760"/>
                  <a:pt x="1305560" y="1529080"/>
                  <a:pt x="1285240" y="1513840"/>
                </a:cubicBezTo>
                <a:lnTo>
                  <a:pt x="838200" y="1187450"/>
                </a:lnTo>
                <a:cubicBezTo>
                  <a:pt x="824230" y="1177290"/>
                  <a:pt x="807720" y="1177290"/>
                  <a:pt x="793750" y="1187450"/>
                </a:cubicBezTo>
                <a:lnTo>
                  <a:pt x="347980" y="1515110"/>
                </a:lnTo>
                <a:cubicBezTo>
                  <a:pt x="327660" y="1530350"/>
                  <a:pt x="299720" y="1510030"/>
                  <a:pt x="308610" y="1485900"/>
                </a:cubicBezTo>
                <a:lnTo>
                  <a:pt x="486410" y="953770"/>
                </a:lnTo>
                <a:cubicBezTo>
                  <a:pt x="490220" y="943610"/>
                  <a:pt x="486410" y="930910"/>
                  <a:pt x="477520" y="924560"/>
                </a:cubicBezTo>
                <a:lnTo>
                  <a:pt x="20320" y="598170"/>
                </a:lnTo>
                <a:cubicBezTo>
                  <a:pt x="0" y="582930"/>
                  <a:pt x="10160" y="551180"/>
                  <a:pt x="35560" y="551180"/>
                </a:cubicBezTo>
                <a:lnTo>
                  <a:pt x="596900" y="554990"/>
                </a:lnTo>
                <a:cubicBezTo>
                  <a:pt x="608330" y="554990"/>
                  <a:pt x="618490" y="547370"/>
                  <a:pt x="622300" y="537210"/>
                </a:cubicBezTo>
                <a:lnTo>
                  <a:pt x="779780" y="36830"/>
                </a:lnTo>
                <a:cubicBezTo>
                  <a:pt x="792480" y="0"/>
                  <a:pt x="840740" y="0"/>
                  <a:pt x="852170" y="368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2"/>
          <p:cNvSpPr/>
          <p:nvPr/>
        </p:nvSpPr>
        <p:spPr>
          <a:xfrm>
            <a:off x="7201854" y="2330558"/>
            <a:ext cx="563461" cy="527971"/>
          </a:xfrm>
          <a:custGeom>
            <a:rect b="b" l="l" r="r" t="t"/>
            <a:pathLst>
              <a:path extrusionOk="0" h="1530350" w="1633220">
                <a:moveTo>
                  <a:pt x="852170" y="36830"/>
                </a:moveTo>
                <a:lnTo>
                  <a:pt x="1010920" y="535940"/>
                </a:lnTo>
                <a:cubicBezTo>
                  <a:pt x="1014730" y="547370"/>
                  <a:pt x="1024890" y="553720"/>
                  <a:pt x="1036320" y="553720"/>
                </a:cubicBezTo>
                <a:lnTo>
                  <a:pt x="1597660" y="549910"/>
                </a:lnTo>
                <a:cubicBezTo>
                  <a:pt x="1623060" y="549910"/>
                  <a:pt x="1633220" y="581660"/>
                  <a:pt x="1612900" y="596900"/>
                </a:cubicBezTo>
                <a:lnTo>
                  <a:pt x="1155700" y="923290"/>
                </a:lnTo>
                <a:cubicBezTo>
                  <a:pt x="1146810" y="929640"/>
                  <a:pt x="1143000" y="942340"/>
                  <a:pt x="1146810" y="952500"/>
                </a:cubicBezTo>
                <a:lnTo>
                  <a:pt x="1324610" y="1484630"/>
                </a:lnTo>
                <a:cubicBezTo>
                  <a:pt x="1332230" y="1508760"/>
                  <a:pt x="1305560" y="1529080"/>
                  <a:pt x="1285240" y="1513840"/>
                </a:cubicBezTo>
                <a:lnTo>
                  <a:pt x="838200" y="1187450"/>
                </a:lnTo>
                <a:cubicBezTo>
                  <a:pt x="824230" y="1177290"/>
                  <a:pt x="807720" y="1177290"/>
                  <a:pt x="793750" y="1187450"/>
                </a:cubicBezTo>
                <a:lnTo>
                  <a:pt x="347980" y="1515110"/>
                </a:lnTo>
                <a:cubicBezTo>
                  <a:pt x="327660" y="1530350"/>
                  <a:pt x="299720" y="1510030"/>
                  <a:pt x="308610" y="1485900"/>
                </a:cubicBezTo>
                <a:lnTo>
                  <a:pt x="486410" y="953770"/>
                </a:lnTo>
                <a:cubicBezTo>
                  <a:pt x="490220" y="943610"/>
                  <a:pt x="486410" y="930910"/>
                  <a:pt x="477520" y="924560"/>
                </a:cubicBezTo>
                <a:lnTo>
                  <a:pt x="20320" y="598170"/>
                </a:lnTo>
                <a:cubicBezTo>
                  <a:pt x="0" y="582930"/>
                  <a:pt x="10160" y="551180"/>
                  <a:pt x="35560" y="551180"/>
                </a:cubicBezTo>
                <a:lnTo>
                  <a:pt x="596900" y="554990"/>
                </a:lnTo>
                <a:cubicBezTo>
                  <a:pt x="608330" y="554990"/>
                  <a:pt x="618490" y="547370"/>
                  <a:pt x="622300" y="537210"/>
                </a:cubicBezTo>
                <a:lnTo>
                  <a:pt x="779780" y="36830"/>
                </a:lnTo>
                <a:cubicBezTo>
                  <a:pt x="792480" y="0"/>
                  <a:pt x="840740" y="0"/>
                  <a:pt x="852170" y="368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"/>
          <p:cNvSpPr/>
          <p:nvPr/>
        </p:nvSpPr>
        <p:spPr>
          <a:xfrm>
            <a:off x="-745496" y="3044880"/>
            <a:ext cx="2527592" cy="2189131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74" name="Google Shape;274;p23"/>
          <p:cNvSpPr/>
          <p:nvPr/>
        </p:nvSpPr>
        <p:spPr>
          <a:xfrm>
            <a:off x="7369805" y="-83667"/>
            <a:ext cx="2527592" cy="2189131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75" name="Google Shape;275;p23"/>
          <p:cNvSpPr/>
          <p:nvPr/>
        </p:nvSpPr>
        <p:spPr>
          <a:xfrm>
            <a:off x="-534160" y="1994026"/>
            <a:ext cx="1043075" cy="1047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3"/>
          <p:cNvSpPr/>
          <p:nvPr/>
        </p:nvSpPr>
        <p:spPr>
          <a:xfrm>
            <a:off x="7424945" y="4618073"/>
            <a:ext cx="1043075" cy="1047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7" name="Google Shape;277;p23"/>
          <p:cNvGrpSpPr/>
          <p:nvPr/>
        </p:nvGrpSpPr>
        <p:grpSpPr>
          <a:xfrm>
            <a:off x="1943427" y="1723477"/>
            <a:ext cx="5060138" cy="1792955"/>
            <a:chOff x="0" y="-9525"/>
            <a:chExt cx="13493700" cy="4781214"/>
          </a:xfrm>
        </p:grpSpPr>
        <p:sp>
          <p:nvSpPr>
            <p:cNvPr id="278" name="Google Shape;278;p23"/>
            <p:cNvSpPr txBox="1"/>
            <p:nvPr/>
          </p:nvSpPr>
          <p:spPr>
            <a:xfrm>
              <a:off x="0" y="-9525"/>
              <a:ext cx="13493700" cy="34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2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It's so lovely to 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2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meet all of you!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79" name="Google Shape;279;p23"/>
            <p:cNvSpPr txBox="1"/>
            <p:nvPr/>
          </p:nvSpPr>
          <p:spPr>
            <a:xfrm>
              <a:off x="0" y="4114989"/>
              <a:ext cx="134937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6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Thank you for listening.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280" name="Google Shape;280;p23"/>
          <p:cNvSpPr/>
          <p:nvPr/>
        </p:nvSpPr>
        <p:spPr>
          <a:xfrm rot="10800000">
            <a:off x="8473846" y="1869456"/>
            <a:ext cx="2976937" cy="4681914"/>
          </a:xfrm>
          <a:custGeom>
            <a:rect b="b" l="l" r="r" t="t"/>
            <a:pathLst>
              <a:path extrusionOk="0" h="3701118" w="2353310">
                <a:moveTo>
                  <a:pt x="784860" y="3633808"/>
                </a:moveTo>
                <a:cubicBezTo>
                  <a:pt x="905510" y="3674448"/>
                  <a:pt x="1042670" y="3701118"/>
                  <a:pt x="1177290" y="3701118"/>
                </a:cubicBezTo>
                <a:cubicBezTo>
                  <a:pt x="1311910" y="3701118"/>
                  <a:pt x="1441450" y="3678258"/>
                  <a:pt x="1560830" y="3637618"/>
                </a:cubicBezTo>
                <a:cubicBezTo>
                  <a:pt x="1563370" y="3636348"/>
                  <a:pt x="1565910" y="3636348"/>
                  <a:pt x="1568450" y="3635078"/>
                </a:cubicBezTo>
                <a:cubicBezTo>
                  <a:pt x="2016760" y="3472518"/>
                  <a:pt x="2346960" y="3043258"/>
                  <a:pt x="2353310" y="2539048"/>
                </a:cubicBezTo>
                <a:lnTo>
                  <a:pt x="2353310" y="0"/>
                </a:lnTo>
                <a:lnTo>
                  <a:pt x="0" y="0"/>
                </a:lnTo>
                <a:lnTo>
                  <a:pt x="0" y="2537138"/>
                </a:lnTo>
                <a:cubicBezTo>
                  <a:pt x="6350" y="3045798"/>
                  <a:pt x="331470" y="3475058"/>
                  <a:pt x="784860" y="36338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3"/>
          <p:cNvSpPr/>
          <p:nvPr/>
        </p:nvSpPr>
        <p:spPr>
          <a:xfrm>
            <a:off x="1395576" y="4553455"/>
            <a:ext cx="613283" cy="613283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"/>
          <p:cNvSpPr/>
          <p:nvPr/>
        </p:nvSpPr>
        <p:spPr>
          <a:xfrm>
            <a:off x="0" y="-162153"/>
            <a:ext cx="9232222" cy="2042384"/>
          </a:xfrm>
          <a:custGeom>
            <a:rect b="b" l="l" r="r" t="t"/>
            <a:pathLst>
              <a:path extrusionOk="0" h="3403974" w="15387036">
                <a:moveTo>
                  <a:pt x="0" y="0"/>
                </a:moveTo>
                <a:lnTo>
                  <a:pt x="15387036" y="0"/>
                </a:lnTo>
                <a:lnTo>
                  <a:pt x="15387036" y="3403974"/>
                </a:lnTo>
                <a:lnTo>
                  <a:pt x="0" y="3403974"/>
                </a:lnTo>
                <a:close/>
              </a:path>
            </a:pathLst>
          </a:custGeom>
          <a:solidFill>
            <a:srgbClr val="6482F4"/>
          </a:solidFill>
          <a:ln>
            <a:noFill/>
          </a:ln>
        </p:spPr>
      </p:sp>
      <p:sp>
        <p:nvSpPr>
          <p:cNvPr id="287" name="Google Shape;287;p24"/>
          <p:cNvSpPr/>
          <p:nvPr/>
        </p:nvSpPr>
        <p:spPr>
          <a:xfrm>
            <a:off x="-1726805" y="-187003"/>
            <a:ext cx="3151354" cy="2076298"/>
          </a:xfrm>
          <a:custGeom>
            <a:rect b="b" l="l" r="r" t="t"/>
            <a:pathLst>
              <a:path extrusionOk="0" h="6339840" w="9622456">
                <a:moveTo>
                  <a:pt x="9622456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9622456" y="633984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24"/>
          <p:cNvSpPr/>
          <p:nvPr/>
        </p:nvSpPr>
        <p:spPr>
          <a:xfrm rot="-5400000">
            <a:off x="8016844" y="-1713212"/>
            <a:ext cx="2958905" cy="1965350"/>
          </a:xfrm>
          <a:custGeom>
            <a:rect b="b" l="l" r="r" t="t"/>
            <a:pathLst>
              <a:path extrusionOk="0" h="6339840" w="9622456">
                <a:moveTo>
                  <a:pt x="9622456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9622456" y="63398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89" name="Google Shape;289;p24"/>
          <p:cNvSpPr/>
          <p:nvPr/>
        </p:nvSpPr>
        <p:spPr>
          <a:xfrm>
            <a:off x="-583848" y="402659"/>
            <a:ext cx="1173685" cy="1483451"/>
          </a:xfrm>
          <a:custGeom>
            <a:rect b="b" l="l" r="r" t="t"/>
            <a:pathLst>
              <a:path extrusionOk="0" h="4785327" w="3786082">
                <a:moveTo>
                  <a:pt x="3786082" y="4785327"/>
                </a:moveTo>
                <a:lnTo>
                  <a:pt x="0" y="4785327"/>
                </a:lnTo>
                <a:lnTo>
                  <a:pt x="0" y="0"/>
                </a:lnTo>
                <a:lnTo>
                  <a:pt x="3786082" y="47853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90" name="Google Shape;290;p24"/>
          <p:cNvSpPr/>
          <p:nvPr/>
        </p:nvSpPr>
        <p:spPr>
          <a:xfrm>
            <a:off x="8626413" y="748916"/>
            <a:ext cx="1131649" cy="113164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4"/>
          <p:cNvSpPr/>
          <p:nvPr/>
        </p:nvSpPr>
        <p:spPr>
          <a:xfrm>
            <a:off x="336304" y="2165791"/>
            <a:ext cx="1947600" cy="246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2" name="Google Shape;292;p24"/>
          <p:cNvGrpSpPr/>
          <p:nvPr/>
        </p:nvGrpSpPr>
        <p:grpSpPr>
          <a:xfrm>
            <a:off x="407342" y="3863398"/>
            <a:ext cx="1805400" cy="484744"/>
            <a:chOff x="0" y="-9525"/>
            <a:chExt cx="4814400" cy="1292650"/>
          </a:xfrm>
        </p:grpSpPr>
        <p:sp>
          <p:nvSpPr>
            <p:cNvPr id="293" name="Google Shape;293;p24"/>
            <p:cNvSpPr txBox="1"/>
            <p:nvPr/>
          </p:nvSpPr>
          <p:spPr>
            <a:xfrm>
              <a:off x="0" y="-9525"/>
              <a:ext cx="4814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94" name="Google Shape;294;p24"/>
            <p:cNvSpPr txBox="1"/>
            <p:nvPr/>
          </p:nvSpPr>
          <p:spPr>
            <a:xfrm>
              <a:off x="0" y="790525"/>
              <a:ext cx="481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295" name="Google Shape;295;p24"/>
          <p:cNvSpPr/>
          <p:nvPr/>
        </p:nvSpPr>
        <p:spPr>
          <a:xfrm>
            <a:off x="4685573" y="2165791"/>
            <a:ext cx="1947600" cy="246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4"/>
          <p:cNvSpPr/>
          <p:nvPr/>
        </p:nvSpPr>
        <p:spPr>
          <a:xfrm>
            <a:off x="2510938" y="2165791"/>
            <a:ext cx="1947600" cy="246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24"/>
          <p:cNvGrpSpPr/>
          <p:nvPr/>
        </p:nvGrpSpPr>
        <p:grpSpPr>
          <a:xfrm>
            <a:off x="2581976" y="3863398"/>
            <a:ext cx="1805400" cy="484744"/>
            <a:chOff x="0" y="-9525"/>
            <a:chExt cx="4814400" cy="1292650"/>
          </a:xfrm>
        </p:grpSpPr>
        <p:sp>
          <p:nvSpPr>
            <p:cNvPr id="298" name="Google Shape;298;p24"/>
            <p:cNvSpPr txBox="1"/>
            <p:nvPr/>
          </p:nvSpPr>
          <p:spPr>
            <a:xfrm>
              <a:off x="0" y="-9525"/>
              <a:ext cx="4814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299" name="Google Shape;299;p24"/>
            <p:cNvSpPr txBox="1"/>
            <p:nvPr/>
          </p:nvSpPr>
          <p:spPr>
            <a:xfrm>
              <a:off x="0" y="790525"/>
              <a:ext cx="481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00" name="Google Shape;300;p24"/>
          <p:cNvGrpSpPr/>
          <p:nvPr/>
        </p:nvGrpSpPr>
        <p:grpSpPr>
          <a:xfrm>
            <a:off x="4756611" y="3863398"/>
            <a:ext cx="1805400" cy="484744"/>
            <a:chOff x="0" y="-9525"/>
            <a:chExt cx="4814400" cy="1292650"/>
          </a:xfrm>
        </p:grpSpPr>
        <p:sp>
          <p:nvSpPr>
            <p:cNvPr id="301" name="Google Shape;301;p24"/>
            <p:cNvSpPr txBox="1"/>
            <p:nvPr/>
          </p:nvSpPr>
          <p:spPr>
            <a:xfrm>
              <a:off x="0" y="-9525"/>
              <a:ext cx="4814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02" name="Google Shape;302;p24"/>
            <p:cNvSpPr txBox="1"/>
            <p:nvPr/>
          </p:nvSpPr>
          <p:spPr>
            <a:xfrm>
              <a:off x="0" y="790525"/>
              <a:ext cx="481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303" name="Google Shape;303;p24"/>
          <p:cNvSpPr/>
          <p:nvPr/>
        </p:nvSpPr>
        <p:spPr>
          <a:xfrm>
            <a:off x="6860207" y="2165791"/>
            <a:ext cx="1947600" cy="246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4" name="Google Shape;304;p24"/>
          <p:cNvGrpSpPr/>
          <p:nvPr/>
        </p:nvGrpSpPr>
        <p:grpSpPr>
          <a:xfrm>
            <a:off x="6931245" y="3863398"/>
            <a:ext cx="1805400" cy="484744"/>
            <a:chOff x="0" y="-9525"/>
            <a:chExt cx="4814400" cy="1292650"/>
          </a:xfrm>
        </p:grpSpPr>
        <p:sp>
          <p:nvSpPr>
            <p:cNvPr id="305" name="Google Shape;305;p24"/>
            <p:cNvSpPr txBox="1"/>
            <p:nvPr/>
          </p:nvSpPr>
          <p:spPr>
            <a:xfrm>
              <a:off x="0" y="-9525"/>
              <a:ext cx="48144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400" u="none" cap="none" strike="noStrike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 Name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06" name="Google Shape;306;p24"/>
            <p:cNvSpPr txBox="1"/>
            <p:nvPr/>
          </p:nvSpPr>
          <p:spPr>
            <a:xfrm>
              <a:off x="0" y="790525"/>
              <a:ext cx="4814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Title or Position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07" name="Google Shape;307;p24"/>
          <p:cNvGrpSpPr/>
          <p:nvPr/>
        </p:nvGrpSpPr>
        <p:grpSpPr>
          <a:xfrm>
            <a:off x="992792" y="510778"/>
            <a:ext cx="7239038" cy="985377"/>
            <a:chOff x="0" y="-9525"/>
            <a:chExt cx="19304100" cy="2627672"/>
          </a:xfrm>
        </p:grpSpPr>
        <p:sp>
          <p:nvSpPr>
            <p:cNvPr id="308" name="Google Shape;308;p24"/>
            <p:cNvSpPr txBox="1"/>
            <p:nvPr/>
          </p:nvSpPr>
          <p:spPr>
            <a:xfrm>
              <a:off x="0" y="-9525"/>
              <a:ext cx="193041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2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Add a Team Members Page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09" name="Google Shape;309;p24"/>
            <p:cNvSpPr txBox="1"/>
            <p:nvPr/>
          </p:nvSpPr>
          <p:spPr>
            <a:xfrm>
              <a:off x="0" y="1879247"/>
              <a:ext cx="19304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pic>
        <p:nvPicPr>
          <p:cNvPr id="310" name="Google Shape;310;p24"/>
          <p:cNvPicPr preferRelativeResize="0"/>
          <p:nvPr/>
        </p:nvPicPr>
        <p:blipFill rotWithShape="1">
          <a:blip r:embed="rId3">
            <a:alphaModFix/>
          </a:blip>
          <a:srcRect b="41143" l="0" r="0" t="11786"/>
          <a:stretch/>
        </p:blipFill>
        <p:spPr>
          <a:xfrm>
            <a:off x="336304" y="2165791"/>
            <a:ext cx="1947489" cy="137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4"/>
          <p:cNvPicPr preferRelativeResize="0"/>
          <p:nvPr/>
        </p:nvPicPr>
        <p:blipFill rotWithShape="1">
          <a:blip r:embed="rId4">
            <a:alphaModFix/>
          </a:blip>
          <a:srcRect b="50163" l="0" r="0" t="2562"/>
          <a:stretch/>
        </p:blipFill>
        <p:spPr>
          <a:xfrm>
            <a:off x="2510938" y="2159357"/>
            <a:ext cx="1947489" cy="138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4"/>
          <p:cNvPicPr preferRelativeResize="0"/>
          <p:nvPr/>
        </p:nvPicPr>
        <p:blipFill rotWithShape="1">
          <a:blip r:embed="rId5">
            <a:alphaModFix/>
          </a:blip>
          <a:srcRect b="41931" l="27442" r="17706" t="0"/>
          <a:stretch/>
        </p:blipFill>
        <p:spPr>
          <a:xfrm>
            <a:off x="6860207" y="2165791"/>
            <a:ext cx="1947489" cy="137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4"/>
          <p:cNvPicPr preferRelativeResize="0"/>
          <p:nvPr/>
        </p:nvPicPr>
        <p:blipFill rotWithShape="1">
          <a:blip r:embed="rId6">
            <a:alphaModFix/>
          </a:blip>
          <a:srcRect b="39592" l="24590" r="20629" t="2412"/>
          <a:stretch/>
        </p:blipFill>
        <p:spPr>
          <a:xfrm>
            <a:off x="4685573" y="2165791"/>
            <a:ext cx="1947491" cy="137455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24"/>
          <p:cNvSpPr/>
          <p:nvPr/>
        </p:nvSpPr>
        <p:spPr>
          <a:xfrm>
            <a:off x="-612837" y="-162153"/>
            <a:ext cx="1131649" cy="113164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/>
          <p:nvPr/>
        </p:nvSpPr>
        <p:spPr>
          <a:xfrm>
            <a:off x="7289076" y="-228600"/>
            <a:ext cx="1854900" cy="5924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5"/>
          <p:cNvSpPr/>
          <p:nvPr/>
        </p:nvSpPr>
        <p:spPr>
          <a:xfrm rot="10800000">
            <a:off x="7286625" y="2570617"/>
            <a:ext cx="1857375" cy="858383"/>
          </a:xfrm>
          <a:custGeom>
            <a:rect b="b" l="l" r="r" t="t"/>
            <a:pathLst>
              <a:path extrusionOk="0" h="2934642" w="6350000">
                <a:moveTo>
                  <a:pt x="6350000" y="2934642"/>
                </a:moveTo>
                <a:lnTo>
                  <a:pt x="0" y="2934642"/>
                </a:lnTo>
                <a:lnTo>
                  <a:pt x="0" y="0"/>
                </a:lnTo>
                <a:lnTo>
                  <a:pt x="6350000" y="293464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21" name="Google Shape;321;p25"/>
          <p:cNvSpPr/>
          <p:nvPr/>
        </p:nvSpPr>
        <p:spPr>
          <a:xfrm rot="10800000">
            <a:off x="7286625" y="856117"/>
            <a:ext cx="1857375" cy="858383"/>
          </a:xfrm>
          <a:custGeom>
            <a:rect b="b" l="l" r="r" t="t"/>
            <a:pathLst>
              <a:path extrusionOk="0" h="2934642" w="6350000">
                <a:moveTo>
                  <a:pt x="6350000" y="2934642"/>
                </a:moveTo>
                <a:lnTo>
                  <a:pt x="0" y="2934642"/>
                </a:lnTo>
                <a:lnTo>
                  <a:pt x="0" y="0"/>
                </a:lnTo>
                <a:lnTo>
                  <a:pt x="6350000" y="293464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22" name="Google Shape;322;p25"/>
          <p:cNvSpPr/>
          <p:nvPr/>
        </p:nvSpPr>
        <p:spPr>
          <a:xfrm rot="10800000">
            <a:off x="7286625" y="3427867"/>
            <a:ext cx="1857375" cy="858383"/>
          </a:xfrm>
          <a:custGeom>
            <a:rect b="b" l="l" r="r" t="t"/>
            <a:pathLst>
              <a:path extrusionOk="0" h="2934642" w="6350000">
                <a:moveTo>
                  <a:pt x="6350000" y="2934642"/>
                </a:moveTo>
                <a:lnTo>
                  <a:pt x="0" y="2934642"/>
                </a:lnTo>
                <a:lnTo>
                  <a:pt x="0" y="0"/>
                </a:lnTo>
                <a:lnTo>
                  <a:pt x="6350000" y="293464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23" name="Google Shape;323;p25"/>
          <p:cNvSpPr/>
          <p:nvPr/>
        </p:nvSpPr>
        <p:spPr>
          <a:xfrm rot="10800000">
            <a:off x="7286625" y="1713367"/>
            <a:ext cx="1857375" cy="858383"/>
          </a:xfrm>
          <a:custGeom>
            <a:rect b="b" l="l" r="r" t="t"/>
            <a:pathLst>
              <a:path extrusionOk="0" h="2934642" w="6350000">
                <a:moveTo>
                  <a:pt x="6350000" y="2934642"/>
                </a:moveTo>
                <a:lnTo>
                  <a:pt x="0" y="2934642"/>
                </a:lnTo>
                <a:lnTo>
                  <a:pt x="0" y="0"/>
                </a:lnTo>
                <a:lnTo>
                  <a:pt x="6350000" y="293464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24" name="Google Shape;324;p25"/>
          <p:cNvSpPr/>
          <p:nvPr/>
        </p:nvSpPr>
        <p:spPr>
          <a:xfrm rot="10800000">
            <a:off x="7286625" y="4285117"/>
            <a:ext cx="1857375" cy="858383"/>
          </a:xfrm>
          <a:custGeom>
            <a:rect b="b" l="l" r="r" t="t"/>
            <a:pathLst>
              <a:path extrusionOk="0" h="2934642" w="6350000">
                <a:moveTo>
                  <a:pt x="6350000" y="2934642"/>
                </a:moveTo>
                <a:lnTo>
                  <a:pt x="0" y="2934642"/>
                </a:lnTo>
                <a:lnTo>
                  <a:pt x="0" y="0"/>
                </a:lnTo>
                <a:lnTo>
                  <a:pt x="6350000" y="293464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25" name="Google Shape;325;p25"/>
          <p:cNvSpPr txBox="1"/>
          <p:nvPr/>
        </p:nvSpPr>
        <p:spPr>
          <a:xfrm>
            <a:off x="514350" y="2408766"/>
            <a:ext cx="5996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Section Header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326" name="Google Shape;326;p25"/>
          <p:cNvSpPr/>
          <p:nvPr/>
        </p:nvSpPr>
        <p:spPr>
          <a:xfrm rot="10800000">
            <a:off x="7286625" y="-1133"/>
            <a:ext cx="1857375" cy="858383"/>
          </a:xfrm>
          <a:custGeom>
            <a:rect b="b" l="l" r="r" t="t"/>
            <a:pathLst>
              <a:path extrusionOk="0" h="2934642" w="6350000">
                <a:moveTo>
                  <a:pt x="6350000" y="2934642"/>
                </a:moveTo>
                <a:lnTo>
                  <a:pt x="0" y="2934642"/>
                </a:lnTo>
                <a:lnTo>
                  <a:pt x="0" y="0"/>
                </a:lnTo>
                <a:lnTo>
                  <a:pt x="6350000" y="293464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26"/>
          <p:cNvGrpSpPr/>
          <p:nvPr/>
        </p:nvGrpSpPr>
        <p:grpSpPr>
          <a:xfrm>
            <a:off x="2219325" y="1725004"/>
            <a:ext cx="4705313" cy="1682819"/>
            <a:chOff x="0" y="-9525"/>
            <a:chExt cx="12547500" cy="4487517"/>
          </a:xfrm>
        </p:grpSpPr>
        <p:sp>
          <p:nvSpPr>
            <p:cNvPr id="332" name="Google Shape;332;p26"/>
            <p:cNvSpPr txBox="1"/>
            <p:nvPr/>
          </p:nvSpPr>
          <p:spPr>
            <a:xfrm>
              <a:off x="0" y="-9525"/>
              <a:ext cx="12547500" cy="34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2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Write Your Big Topic or Idea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33" name="Google Shape;333;p26"/>
            <p:cNvSpPr txBox="1"/>
            <p:nvPr/>
          </p:nvSpPr>
          <p:spPr>
            <a:xfrm>
              <a:off x="0" y="3739092"/>
              <a:ext cx="12547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334" name="Google Shape;334;p26"/>
          <p:cNvSpPr/>
          <p:nvPr/>
        </p:nvSpPr>
        <p:spPr>
          <a:xfrm>
            <a:off x="1046433" y="-769968"/>
            <a:ext cx="1533004" cy="1539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6"/>
          <p:cNvSpPr/>
          <p:nvPr/>
        </p:nvSpPr>
        <p:spPr>
          <a:xfrm>
            <a:off x="2063194" y="4535998"/>
            <a:ext cx="1896500" cy="1905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6"/>
          <p:cNvSpPr/>
          <p:nvPr/>
        </p:nvSpPr>
        <p:spPr>
          <a:xfrm>
            <a:off x="8526817" y="2296612"/>
            <a:ext cx="1232725" cy="1238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6"/>
          <p:cNvSpPr/>
          <p:nvPr/>
        </p:nvSpPr>
        <p:spPr>
          <a:xfrm>
            <a:off x="6998161" y="4816121"/>
            <a:ext cx="670449" cy="670449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6"/>
          <p:cNvSpPr/>
          <p:nvPr/>
        </p:nvSpPr>
        <p:spPr>
          <a:xfrm>
            <a:off x="6442295" y="-450410"/>
            <a:ext cx="965105" cy="965105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6"/>
          <p:cNvSpPr/>
          <p:nvPr/>
        </p:nvSpPr>
        <p:spPr>
          <a:xfrm>
            <a:off x="-468833" y="2220860"/>
            <a:ext cx="939482" cy="939483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7"/>
          <p:cNvSpPr/>
          <p:nvPr/>
        </p:nvSpPr>
        <p:spPr>
          <a:xfrm>
            <a:off x="1783125" y="0"/>
            <a:ext cx="5120549" cy="5143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7"/>
          <p:cNvSpPr/>
          <p:nvPr/>
        </p:nvSpPr>
        <p:spPr>
          <a:xfrm>
            <a:off x="6447423" y="3457575"/>
            <a:ext cx="1675241" cy="1682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7"/>
          <p:cNvSpPr txBox="1"/>
          <p:nvPr/>
        </p:nvSpPr>
        <p:spPr>
          <a:xfrm>
            <a:off x="2305050" y="1926696"/>
            <a:ext cx="40767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Write Your 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Topic or Idea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347" name="Google Shape;347;p27"/>
          <p:cNvSpPr/>
          <p:nvPr/>
        </p:nvSpPr>
        <p:spPr>
          <a:xfrm>
            <a:off x="997743" y="321204"/>
            <a:ext cx="1547146" cy="1547146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8"/>
          <p:cNvSpPr/>
          <p:nvPr/>
        </p:nvSpPr>
        <p:spPr>
          <a:xfrm>
            <a:off x="-481919" y="3436355"/>
            <a:ext cx="10107900" cy="170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8"/>
          <p:cNvSpPr/>
          <p:nvPr/>
        </p:nvSpPr>
        <p:spPr>
          <a:xfrm>
            <a:off x="-916562" y="3436355"/>
            <a:ext cx="1969351" cy="1705642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54" name="Google Shape;354;p28"/>
          <p:cNvSpPr/>
          <p:nvPr/>
        </p:nvSpPr>
        <p:spPr>
          <a:xfrm>
            <a:off x="7726394" y="3436355"/>
            <a:ext cx="2976937" cy="1707841"/>
          </a:xfrm>
          <a:custGeom>
            <a:rect b="b" l="l" r="r" t="t"/>
            <a:pathLst>
              <a:path extrusionOk="0" h="1350072" w="2353310">
                <a:moveTo>
                  <a:pt x="784860" y="1282762"/>
                </a:moveTo>
                <a:cubicBezTo>
                  <a:pt x="905510" y="1323402"/>
                  <a:pt x="1042670" y="1350072"/>
                  <a:pt x="1177290" y="1350072"/>
                </a:cubicBezTo>
                <a:cubicBezTo>
                  <a:pt x="1311910" y="1350072"/>
                  <a:pt x="1441450" y="1327212"/>
                  <a:pt x="1560830" y="1286572"/>
                </a:cubicBezTo>
                <a:cubicBezTo>
                  <a:pt x="1563370" y="1285302"/>
                  <a:pt x="1565910" y="1285302"/>
                  <a:pt x="1568450" y="1284032"/>
                </a:cubicBezTo>
                <a:cubicBezTo>
                  <a:pt x="2016760" y="1121472"/>
                  <a:pt x="2346960" y="692212"/>
                  <a:pt x="2353310" y="195235"/>
                </a:cubicBezTo>
                <a:lnTo>
                  <a:pt x="2353310" y="0"/>
                </a:lnTo>
                <a:lnTo>
                  <a:pt x="0" y="0"/>
                </a:lnTo>
                <a:lnTo>
                  <a:pt x="0" y="195134"/>
                </a:lnTo>
                <a:cubicBezTo>
                  <a:pt x="6350" y="694752"/>
                  <a:pt x="331470" y="1124012"/>
                  <a:pt x="784860" y="12827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8"/>
          <p:cNvSpPr/>
          <p:nvPr/>
        </p:nvSpPr>
        <p:spPr>
          <a:xfrm>
            <a:off x="7730158" y="4289928"/>
            <a:ext cx="721693" cy="721693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8"/>
          <p:cNvSpPr txBox="1"/>
          <p:nvPr/>
        </p:nvSpPr>
        <p:spPr>
          <a:xfrm>
            <a:off x="1054525" y="1263925"/>
            <a:ext cx="7035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8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123,456,789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357" name="Google Shape;357;p28"/>
          <p:cNvSpPr txBox="1"/>
          <p:nvPr/>
        </p:nvSpPr>
        <p:spPr>
          <a:xfrm>
            <a:off x="1476608" y="4154196"/>
            <a:ext cx="6190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the featured statistic.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358" name="Google Shape;358;p28"/>
          <p:cNvSpPr/>
          <p:nvPr/>
        </p:nvSpPr>
        <p:spPr>
          <a:xfrm>
            <a:off x="388564" y="4764881"/>
            <a:ext cx="759635" cy="759635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9"/>
          <p:cNvSpPr/>
          <p:nvPr/>
        </p:nvSpPr>
        <p:spPr>
          <a:xfrm>
            <a:off x="0" y="1713571"/>
            <a:ext cx="9474600" cy="1716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9"/>
          <p:cNvSpPr/>
          <p:nvPr/>
        </p:nvSpPr>
        <p:spPr>
          <a:xfrm>
            <a:off x="0" y="-2787"/>
            <a:ext cx="9474600" cy="1716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9"/>
          <p:cNvSpPr/>
          <p:nvPr/>
        </p:nvSpPr>
        <p:spPr>
          <a:xfrm>
            <a:off x="0" y="3427141"/>
            <a:ext cx="9903300" cy="171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9"/>
          <p:cNvSpPr/>
          <p:nvPr/>
        </p:nvSpPr>
        <p:spPr>
          <a:xfrm>
            <a:off x="-990862" y="3427141"/>
            <a:ext cx="1984858" cy="1719072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367" name="Google Shape;367;p29"/>
          <p:cNvSpPr/>
          <p:nvPr/>
        </p:nvSpPr>
        <p:spPr>
          <a:xfrm>
            <a:off x="8154747" y="0"/>
            <a:ext cx="1969351" cy="1705642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368" name="Google Shape;368;p29"/>
          <p:cNvSpPr/>
          <p:nvPr/>
        </p:nvSpPr>
        <p:spPr>
          <a:xfrm>
            <a:off x="8287215" y="3427141"/>
            <a:ext cx="1716691" cy="1716691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9"/>
          <p:cNvSpPr/>
          <p:nvPr/>
        </p:nvSpPr>
        <p:spPr>
          <a:xfrm>
            <a:off x="-874645" y="-35718"/>
            <a:ext cx="1750854" cy="1750854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0" name="Google Shape;370;p29"/>
          <p:cNvGrpSpPr/>
          <p:nvPr/>
        </p:nvGrpSpPr>
        <p:grpSpPr>
          <a:xfrm>
            <a:off x="1864181" y="346502"/>
            <a:ext cx="5415638" cy="1029642"/>
            <a:chOff x="0" y="-9525"/>
            <a:chExt cx="14441700" cy="2745712"/>
          </a:xfrm>
        </p:grpSpPr>
        <p:sp>
          <p:nvSpPr>
            <p:cNvPr id="371" name="Google Shape;371;p29"/>
            <p:cNvSpPr txBox="1"/>
            <p:nvPr/>
          </p:nvSpPr>
          <p:spPr>
            <a:xfrm>
              <a:off x="0" y="-9525"/>
              <a:ext cx="14441700" cy="172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200" u="none" cap="none" strike="noStrike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2 out 5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72" name="Google Shape;372;p29"/>
            <p:cNvSpPr txBox="1"/>
            <p:nvPr/>
          </p:nvSpPr>
          <p:spPr>
            <a:xfrm>
              <a:off x="0" y="1997287"/>
              <a:ext cx="14441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the featured statistic.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373" name="Google Shape;373;p29"/>
          <p:cNvGrpSpPr/>
          <p:nvPr/>
        </p:nvGrpSpPr>
        <p:grpSpPr>
          <a:xfrm>
            <a:off x="1864181" y="2057285"/>
            <a:ext cx="5415638" cy="1029642"/>
            <a:chOff x="0" y="-9525"/>
            <a:chExt cx="14441700" cy="2745712"/>
          </a:xfrm>
        </p:grpSpPr>
        <p:sp>
          <p:nvSpPr>
            <p:cNvPr id="374" name="Google Shape;374;p29"/>
            <p:cNvSpPr txBox="1"/>
            <p:nvPr/>
          </p:nvSpPr>
          <p:spPr>
            <a:xfrm>
              <a:off x="0" y="-9525"/>
              <a:ext cx="14441700" cy="172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2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95%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375" name="Google Shape;375;p29"/>
            <p:cNvSpPr txBox="1"/>
            <p:nvPr/>
          </p:nvSpPr>
          <p:spPr>
            <a:xfrm>
              <a:off x="0" y="1997287"/>
              <a:ext cx="14441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the featured statistic.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376" name="Google Shape;376;p29"/>
          <p:cNvGrpSpPr/>
          <p:nvPr/>
        </p:nvGrpSpPr>
        <p:grpSpPr>
          <a:xfrm>
            <a:off x="1864181" y="3669692"/>
            <a:ext cx="5415638" cy="1026996"/>
            <a:chOff x="0" y="-9525"/>
            <a:chExt cx="14441700" cy="2738656"/>
          </a:xfrm>
        </p:grpSpPr>
        <p:sp>
          <p:nvSpPr>
            <p:cNvPr id="377" name="Google Shape;377;p29"/>
            <p:cNvSpPr txBox="1"/>
            <p:nvPr/>
          </p:nvSpPr>
          <p:spPr>
            <a:xfrm>
              <a:off x="0" y="-9525"/>
              <a:ext cx="144417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200" u="none" cap="none" strike="noStrike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123 million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78" name="Google Shape;378;p29"/>
            <p:cNvSpPr txBox="1"/>
            <p:nvPr/>
          </p:nvSpPr>
          <p:spPr>
            <a:xfrm>
              <a:off x="0" y="1990231"/>
              <a:ext cx="14441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the featured statistic.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/>
          <p:nvPr/>
        </p:nvSpPr>
        <p:spPr>
          <a:xfrm>
            <a:off x="-1496833" y="0"/>
            <a:ext cx="11109000" cy="207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2"/>
          <p:cNvSpPr/>
          <p:nvPr/>
        </p:nvSpPr>
        <p:spPr>
          <a:xfrm rot="-5400000">
            <a:off x="7633716" y="562576"/>
            <a:ext cx="2063750" cy="961095"/>
          </a:xfrm>
          <a:custGeom>
            <a:rect b="b" l="l" r="r" t="t"/>
            <a:pathLst>
              <a:path extrusionOk="0" h="2934642" w="6350000">
                <a:moveTo>
                  <a:pt x="6350000" y="2934642"/>
                </a:moveTo>
                <a:lnTo>
                  <a:pt x="0" y="2934642"/>
                </a:lnTo>
                <a:lnTo>
                  <a:pt x="0" y="0"/>
                </a:lnTo>
                <a:lnTo>
                  <a:pt x="6350000" y="293464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95" name="Google Shape;95;p12"/>
          <p:cNvSpPr/>
          <p:nvPr/>
        </p:nvSpPr>
        <p:spPr>
          <a:xfrm rot="-5400000">
            <a:off x="6674759" y="562576"/>
            <a:ext cx="2063750" cy="961095"/>
          </a:xfrm>
          <a:custGeom>
            <a:rect b="b" l="l" r="r" t="t"/>
            <a:pathLst>
              <a:path extrusionOk="0" h="2934642" w="6350000">
                <a:moveTo>
                  <a:pt x="6350000" y="2934642"/>
                </a:moveTo>
                <a:lnTo>
                  <a:pt x="0" y="2934642"/>
                </a:lnTo>
                <a:lnTo>
                  <a:pt x="0" y="0"/>
                </a:lnTo>
                <a:lnTo>
                  <a:pt x="6350000" y="293464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96" name="Google Shape;96;p12"/>
          <p:cNvSpPr/>
          <p:nvPr/>
        </p:nvSpPr>
        <p:spPr>
          <a:xfrm rot="-5400000">
            <a:off x="5715802" y="562576"/>
            <a:ext cx="2063750" cy="961095"/>
          </a:xfrm>
          <a:custGeom>
            <a:rect b="b" l="l" r="r" t="t"/>
            <a:pathLst>
              <a:path extrusionOk="0" h="2934642" w="6350000">
                <a:moveTo>
                  <a:pt x="6350000" y="2934642"/>
                </a:moveTo>
                <a:lnTo>
                  <a:pt x="0" y="2934642"/>
                </a:lnTo>
                <a:lnTo>
                  <a:pt x="0" y="0"/>
                </a:lnTo>
                <a:lnTo>
                  <a:pt x="6350000" y="293464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97" name="Google Shape;97;p12"/>
          <p:cNvSpPr txBox="1"/>
          <p:nvPr/>
        </p:nvSpPr>
        <p:spPr>
          <a:xfrm>
            <a:off x="514350" y="392445"/>
            <a:ext cx="4692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How to Use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This Presentation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98" name="Google Shape;98;p12"/>
          <p:cNvGrpSpPr/>
          <p:nvPr/>
        </p:nvGrpSpPr>
        <p:grpSpPr>
          <a:xfrm>
            <a:off x="514350" y="2561034"/>
            <a:ext cx="2570625" cy="1797274"/>
            <a:chOff x="0" y="-28575"/>
            <a:chExt cx="6855000" cy="4792731"/>
          </a:xfrm>
        </p:grpSpPr>
        <p:sp>
          <p:nvSpPr>
            <p:cNvPr id="99" name="Google Shape;99;p12"/>
            <p:cNvSpPr txBox="1"/>
            <p:nvPr/>
          </p:nvSpPr>
          <p:spPr>
            <a:xfrm>
              <a:off x="0" y="1439256"/>
              <a:ext cx="6855000" cy="3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Click on the "Google Slides" button below this presentation preview. </a:t>
              </a:r>
              <a:endParaRPr sz="700">
                <a:solidFill>
                  <a:schemeClr val="accent1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Click on "Make a copy."</a:t>
              </a:r>
              <a:endParaRPr sz="700">
                <a:solidFill>
                  <a:schemeClr val="accent1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Start editing your presentation.</a:t>
              </a:r>
              <a:endParaRPr sz="700">
                <a:solidFill>
                  <a:schemeClr val="accent1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need to sign in to your Google account.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00" name="Google Shape;100;p12"/>
            <p:cNvSpPr txBox="1"/>
            <p:nvPr/>
          </p:nvSpPr>
          <p:spPr>
            <a:xfrm>
              <a:off x="0" y="-28575"/>
              <a:ext cx="685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Google Slides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01" name="Google Shape;101;p12"/>
          <p:cNvGrpSpPr/>
          <p:nvPr/>
        </p:nvGrpSpPr>
        <p:grpSpPr>
          <a:xfrm>
            <a:off x="3286675" y="2561034"/>
            <a:ext cx="2570625" cy="1797274"/>
            <a:chOff x="0" y="-28575"/>
            <a:chExt cx="6855000" cy="4792731"/>
          </a:xfrm>
        </p:grpSpPr>
        <p:sp>
          <p:nvSpPr>
            <p:cNvPr id="102" name="Google Shape;102;p12"/>
            <p:cNvSpPr txBox="1"/>
            <p:nvPr/>
          </p:nvSpPr>
          <p:spPr>
            <a:xfrm>
              <a:off x="0" y="1439256"/>
              <a:ext cx="6855000" cy="332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Click on the "PowerPoint" button below this presentation preview. </a:t>
              </a:r>
              <a:endParaRPr sz="700">
                <a:solidFill>
                  <a:schemeClr val="accent1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Start editing your presentation.</a:t>
              </a:r>
              <a:endParaRPr sz="700">
                <a:solidFill>
                  <a:schemeClr val="accent1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Download and install the fonts used in this presentation as listed on page 21. 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03" name="Google Shape;103;p12"/>
            <p:cNvSpPr txBox="1"/>
            <p:nvPr/>
          </p:nvSpPr>
          <p:spPr>
            <a:xfrm>
              <a:off x="0" y="-28575"/>
              <a:ext cx="685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PowerPoint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04" name="Google Shape;104;p12"/>
          <p:cNvGrpSpPr/>
          <p:nvPr/>
        </p:nvGrpSpPr>
        <p:grpSpPr>
          <a:xfrm>
            <a:off x="6059000" y="2561034"/>
            <a:ext cx="2570625" cy="1584762"/>
            <a:chOff x="0" y="-28575"/>
            <a:chExt cx="6855000" cy="4226031"/>
          </a:xfrm>
        </p:grpSpPr>
        <p:sp>
          <p:nvSpPr>
            <p:cNvPr id="105" name="Google Shape;105;p12"/>
            <p:cNvSpPr txBox="1"/>
            <p:nvPr/>
          </p:nvSpPr>
          <p:spPr>
            <a:xfrm>
              <a:off x="0" y="1439256"/>
              <a:ext cx="6855000" cy="275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Click on the "Canva" button under this presentation preview. </a:t>
              </a:r>
              <a:endParaRPr sz="700">
                <a:solidFill>
                  <a:schemeClr val="accent1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Start editing your presentation.</a:t>
              </a:r>
              <a:endParaRPr sz="700">
                <a:solidFill>
                  <a:schemeClr val="accent1"/>
                </a:solidFill>
              </a:endParaRPr>
            </a:p>
            <a:p>
              <a:pPr indent="-127000" lvl="1" marL="2540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need to sign in to your Canva account.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06" name="Google Shape;106;p12"/>
            <p:cNvSpPr txBox="1"/>
            <p:nvPr/>
          </p:nvSpPr>
          <p:spPr>
            <a:xfrm>
              <a:off x="0" y="-28575"/>
              <a:ext cx="6855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Canva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"/>
          <p:cNvSpPr/>
          <p:nvPr/>
        </p:nvSpPr>
        <p:spPr>
          <a:xfrm>
            <a:off x="-1871445" y="0"/>
            <a:ext cx="11096100" cy="1554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0"/>
          <p:cNvSpPr/>
          <p:nvPr/>
        </p:nvSpPr>
        <p:spPr>
          <a:xfrm>
            <a:off x="7850219" y="-80434"/>
            <a:ext cx="2976937" cy="3670739"/>
          </a:xfrm>
          <a:custGeom>
            <a:rect b="b" l="l" r="r" t="t"/>
            <a:pathLst>
              <a:path extrusionOk="0" h="2901770" w="2353310">
                <a:moveTo>
                  <a:pt x="784860" y="2834460"/>
                </a:moveTo>
                <a:cubicBezTo>
                  <a:pt x="905510" y="2875100"/>
                  <a:pt x="1042670" y="2901770"/>
                  <a:pt x="1177290" y="2901770"/>
                </a:cubicBezTo>
                <a:cubicBezTo>
                  <a:pt x="1311910" y="2901770"/>
                  <a:pt x="1441450" y="2878910"/>
                  <a:pt x="1560830" y="2838270"/>
                </a:cubicBezTo>
                <a:cubicBezTo>
                  <a:pt x="1563370" y="2837000"/>
                  <a:pt x="1565910" y="2837000"/>
                  <a:pt x="1568450" y="2835730"/>
                </a:cubicBezTo>
                <a:cubicBezTo>
                  <a:pt x="2016760" y="2673170"/>
                  <a:pt x="2346960" y="2243910"/>
                  <a:pt x="2353310" y="1742159"/>
                </a:cubicBezTo>
                <a:lnTo>
                  <a:pt x="2353310" y="0"/>
                </a:lnTo>
                <a:lnTo>
                  <a:pt x="0" y="0"/>
                </a:lnTo>
                <a:lnTo>
                  <a:pt x="0" y="1740864"/>
                </a:lnTo>
                <a:cubicBezTo>
                  <a:pt x="6350" y="2246450"/>
                  <a:pt x="331470" y="2675710"/>
                  <a:pt x="784860" y="28344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0"/>
          <p:cNvSpPr/>
          <p:nvPr/>
        </p:nvSpPr>
        <p:spPr>
          <a:xfrm>
            <a:off x="7850219" y="3588809"/>
            <a:ext cx="2976937" cy="1555326"/>
          </a:xfrm>
          <a:custGeom>
            <a:rect b="b" l="l" r="r" t="t"/>
            <a:pathLst>
              <a:path extrusionOk="0" h="1229507" w="2353310">
                <a:moveTo>
                  <a:pt x="784860" y="1162197"/>
                </a:moveTo>
                <a:cubicBezTo>
                  <a:pt x="905510" y="1202837"/>
                  <a:pt x="1042670" y="1229507"/>
                  <a:pt x="1177290" y="1229507"/>
                </a:cubicBezTo>
                <a:cubicBezTo>
                  <a:pt x="1311910" y="1229507"/>
                  <a:pt x="1441450" y="1206647"/>
                  <a:pt x="1560830" y="1166007"/>
                </a:cubicBezTo>
                <a:cubicBezTo>
                  <a:pt x="1563370" y="1164737"/>
                  <a:pt x="1565910" y="1164737"/>
                  <a:pt x="1568450" y="1163467"/>
                </a:cubicBezTo>
                <a:cubicBezTo>
                  <a:pt x="2016760" y="1000907"/>
                  <a:pt x="2346960" y="571647"/>
                  <a:pt x="2353310" y="75041"/>
                </a:cubicBezTo>
                <a:lnTo>
                  <a:pt x="2353310" y="0"/>
                </a:lnTo>
                <a:lnTo>
                  <a:pt x="0" y="0"/>
                </a:lnTo>
                <a:lnTo>
                  <a:pt x="0" y="75032"/>
                </a:lnTo>
                <a:cubicBezTo>
                  <a:pt x="6350" y="574187"/>
                  <a:pt x="331470" y="1003447"/>
                  <a:pt x="784860" y="11621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0"/>
          <p:cNvSpPr/>
          <p:nvPr/>
        </p:nvSpPr>
        <p:spPr>
          <a:xfrm>
            <a:off x="-1208055" y="4763"/>
            <a:ext cx="7968081" cy="1557909"/>
          </a:xfrm>
          <a:custGeom>
            <a:rect b="b" l="l" r="r" t="t"/>
            <a:pathLst>
              <a:path extrusionOk="0" h="5372100" w="27476143">
                <a:moveTo>
                  <a:pt x="25925473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25925473" y="5372100"/>
                </a:lnTo>
                <a:lnTo>
                  <a:pt x="27476143" y="2686050"/>
                </a:lnTo>
                <a:lnTo>
                  <a:pt x="2592547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87" name="Google Shape;387;p30"/>
          <p:cNvSpPr txBox="1"/>
          <p:nvPr/>
        </p:nvSpPr>
        <p:spPr>
          <a:xfrm>
            <a:off x="762000" y="509588"/>
            <a:ext cx="5196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Credits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388" name="Google Shape;388;p30"/>
          <p:cNvGrpSpPr/>
          <p:nvPr/>
        </p:nvGrpSpPr>
        <p:grpSpPr>
          <a:xfrm>
            <a:off x="761232" y="2177805"/>
            <a:ext cx="6325988" cy="1844029"/>
            <a:chOff x="0" y="-28575"/>
            <a:chExt cx="16869300" cy="4917410"/>
          </a:xfrm>
        </p:grpSpPr>
        <p:sp>
          <p:nvSpPr>
            <p:cNvPr id="389" name="Google Shape;389;p30"/>
            <p:cNvSpPr txBox="1"/>
            <p:nvPr/>
          </p:nvSpPr>
          <p:spPr>
            <a:xfrm>
              <a:off x="2048" y="-28575"/>
              <a:ext cx="11738400" cy="139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7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Special thanks to all the people who made and released these awesome resources for free:</a:t>
              </a:r>
              <a:endParaRPr sz="1700"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390" name="Google Shape;390;p30"/>
            <p:cNvSpPr txBox="1"/>
            <p:nvPr/>
          </p:nvSpPr>
          <p:spPr>
            <a:xfrm>
              <a:off x="0" y="2370061"/>
              <a:ext cx="16869300" cy="118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B1C5D"/>
                </a:buClr>
                <a:buSzPts val="1200"/>
                <a:buFont typeface="Arial"/>
                <a:buChar char="•"/>
              </a:pPr>
              <a:r>
                <a:rPr lang="en" sz="1200">
                  <a:solidFill>
                    <a:srgbClr val="0B1C5D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Presentation template by </a:t>
              </a:r>
              <a:r>
                <a:rPr lang="en" sz="1200" u="sng">
                  <a:solidFill>
                    <a:schemeClr val="hlink"/>
                  </a:solidFill>
                  <a:latin typeface="Barlow Medium"/>
                  <a:ea typeface="Barlow Medium"/>
                  <a:cs typeface="Barlow Medium"/>
                  <a:sym typeface="Barlow Medium"/>
                  <a:hlinkClick r:id="rId3"/>
                </a:rPr>
                <a:t>SlidesCarnival</a:t>
              </a:r>
              <a:r>
                <a:rPr lang="en" sz="1100" u="sng">
                  <a:solidFill>
                    <a:schemeClr val="hlink"/>
                  </a:solidFill>
                  <a:latin typeface="Barlow Medium"/>
                  <a:ea typeface="Barlow Medium"/>
                  <a:cs typeface="Barlow Medium"/>
                  <a:sym typeface="Barlow Medium"/>
                  <a:hlinkClick r:id="rId4"/>
                </a:rPr>
                <a:t> </a:t>
              </a:r>
              <a:endParaRPr sz="1100">
                <a:latin typeface="Barlow"/>
                <a:ea typeface="Barlow"/>
                <a:cs typeface="Barlow"/>
                <a:sym typeface="Barlow"/>
              </a:endParaRPr>
            </a:p>
            <a:p>
              <a:pPr indent="-127000" lvl="1" marL="25400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rgbClr val="0B1C5D"/>
                </a:buClr>
                <a:buSzPts val="1200"/>
                <a:buFont typeface="Arial"/>
                <a:buChar char="•"/>
              </a:pPr>
              <a:r>
                <a:rPr lang="en" sz="1200">
                  <a:solidFill>
                    <a:srgbClr val="0B1C5D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Photographs by </a:t>
              </a:r>
              <a:r>
                <a:rPr lang="en" sz="1200" u="sng">
                  <a:solidFill>
                    <a:schemeClr val="hlink"/>
                  </a:solidFill>
                  <a:latin typeface="Barlow Medium"/>
                  <a:ea typeface="Barlow Medium"/>
                  <a:cs typeface="Barlow Medium"/>
                  <a:sym typeface="Barlow Medium"/>
                  <a:hlinkClick r:id="rId5"/>
                </a:rPr>
                <a:t>Pexels</a:t>
              </a:r>
              <a:endParaRPr sz="800">
                <a:latin typeface="Barlow Medium"/>
                <a:ea typeface="Barlow Medium"/>
                <a:cs typeface="Barlow Medium"/>
                <a:sym typeface="Barlow Medium"/>
              </a:endParaRPr>
            </a:p>
          </p:txBody>
        </p:sp>
        <p:sp>
          <p:nvSpPr>
            <p:cNvPr id="391" name="Google Shape;391;p30"/>
            <p:cNvSpPr txBox="1"/>
            <p:nvPr/>
          </p:nvSpPr>
          <p:spPr>
            <a:xfrm>
              <a:off x="0" y="4149935"/>
              <a:ext cx="16869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Happy designing!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1"/>
          <p:cNvGrpSpPr/>
          <p:nvPr/>
        </p:nvGrpSpPr>
        <p:grpSpPr>
          <a:xfrm>
            <a:off x="816913" y="2194303"/>
            <a:ext cx="6325988" cy="1669663"/>
            <a:chOff x="0" y="-28575"/>
            <a:chExt cx="16869300" cy="4452435"/>
          </a:xfrm>
        </p:grpSpPr>
        <p:sp>
          <p:nvSpPr>
            <p:cNvPr id="397" name="Google Shape;397;p31"/>
            <p:cNvSpPr txBox="1"/>
            <p:nvPr/>
          </p:nvSpPr>
          <p:spPr>
            <a:xfrm>
              <a:off x="0" y="-28575"/>
              <a:ext cx="16869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This presentation template uses the following free fonts: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98" name="Google Shape;398;p31"/>
            <p:cNvSpPr txBox="1"/>
            <p:nvPr/>
          </p:nvSpPr>
          <p:spPr>
            <a:xfrm>
              <a:off x="0" y="1312677"/>
              <a:ext cx="16869300" cy="18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27000" lvl="1" marL="25400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1" i="0" lang="en" sz="1200" u="none" cap="none" strike="noStrike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Titles:</a:t>
              </a: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 Barlow Bold</a:t>
              </a:r>
              <a:endParaRPr sz="700">
                <a:solidFill>
                  <a:schemeClr val="accent1"/>
                </a:solidFill>
              </a:endParaRPr>
            </a:p>
            <a:p>
              <a:pPr indent="-127000" lvl="1" marL="25400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1" i="0" lang="en" sz="1200" u="none" cap="none" strike="noStrike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Headers</a:t>
              </a: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: Barlow Bold</a:t>
              </a:r>
              <a:endParaRPr sz="700">
                <a:solidFill>
                  <a:schemeClr val="accent1"/>
                </a:solidFill>
              </a:endParaRPr>
            </a:p>
            <a:p>
              <a:pPr indent="-127000" lvl="1" marL="25400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Char char="•"/>
              </a:pPr>
              <a:r>
                <a:rPr b="1" i="0" lang="en" sz="1200" u="none" cap="none" strike="noStrike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Body Copy:</a:t>
              </a: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 Barlow Medium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399" name="Google Shape;399;p31"/>
            <p:cNvSpPr txBox="1"/>
            <p:nvPr/>
          </p:nvSpPr>
          <p:spPr>
            <a:xfrm>
              <a:off x="0" y="3684960"/>
              <a:ext cx="168693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can find these fonts online too. Happy designing! 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400" name="Google Shape;400;p31"/>
          <p:cNvSpPr/>
          <p:nvPr/>
        </p:nvSpPr>
        <p:spPr>
          <a:xfrm rot="10800000">
            <a:off x="8473846" y="1338976"/>
            <a:ext cx="2976937" cy="5212393"/>
          </a:xfrm>
          <a:custGeom>
            <a:rect b="b" l="l" r="r" t="t"/>
            <a:pathLst>
              <a:path extrusionOk="0" h="4120469" w="2353310">
                <a:moveTo>
                  <a:pt x="784860" y="4053159"/>
                </a:moveTo>
                <a:cubicBezTo>
                  <a:pt x="905510" y="4093799"/>
                  <a:pt x="1042670" y="4120469"/>
                  <a:pt x="1177290" y="4120469"/>
                </a:cubicBezTo>
                <a:cubicBezTo>
                  <a:pt x="1311910" y="4120469"/>
                  <a:pt x="1441450" y="4097609"/>
                  <a:pt x="1560830" y="4056969"/>
                </a:cubicBezTo>
                <a:cubicBezTo>
                  <a:pt x="1563370" y="4055699"/>
                  <a:pt x="1565910" y="4055699"/>
                  <a:pt x="1568450" y="4054429"/>
                </a:cubicBezTo>
                <a:cubicBezTo>
                  <a:pt x="2016760" y="3891869"/>
                  <a:pt x="2346960" y="3462609"/>
                  <a:pt x="2353310" y="2957108"/>
                </a:cubicBezTo>
                <a:lnTo>
                  <a:pt x="2353310" y="0"/>
                </a:lnTo>
                <a:lnTo>
                  <a:pt x="0" y="0"/>
                </a:lnTo>
                <a:lnTo>
                  <a:pt x="0" y="2954875"/>
                </a:lnTo>
                <a:cubicBezTo>
                  <a:pt x="6350" y="3465149"/>
                  <a:pt x="331470" y="3894409"/>
                  <a:pt x="784860" y="40531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31"/>
          <p:cNvSpPr/>
          <p:nvPr/>
        </p:nvSpPr>
        <p:spPr>
          <a:xfrm>
            <a:off x="0" y="-162153"/>
            <a:ext cx="9232222" cy="1718266"/>
          </a:xfrm>
          <a:custGeom>
            <a:rect b="b" l="l" r="r" t="t"/>
            <a:pathLst>
              <a:path extrusionOk="0" h="2863777" w="15387036">
                <a:moveTo>
                  <a:pt x="0" y="0"/>
                </a:moveTo>
                <a:lnTo>
                  <a:pt x="15387036" y="0"/>
                </a:lnTo>
                <a:lnTo>
                  <a:pt x="15387036" y="2863777"/>
                </a:lnTo>
                <a:lnTo>
                  <a:pt x="0" y="28637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402" name="Google Shape;402;p31"/>
          <p:cNvSpPr txBox="1"/>
          <p:nvPr/>
        </p:nvSpPr>
        <p:spPr>
          <a:xfrm>
            <a:off x="816913" y="509588"/>
            <a:ext cx="6722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Fonts In this Presentation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403" name="Google Shape;403;p31"/>
          <p:cNvSpPr/>
          <p:nvPr/>
        </p:nvSpPr>
        <p:spPr>
          <a:xfrm>
            <a:off x="8370123" y="0"/>
            <a:ext cx="1548808" cy="1555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1"/>
          <p:cNvSpPr/>
          <p:nvPr/>
        </p:nvSpPr>
        <p:spPr>
          <a:xfrm>
            <a:off x="7872413" y="398727"/>
            <a:ext cx="759635" cy="759635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" name="Google Shape;409;p32"/>
          <p:cNvCxnSpPr/>
          <p:nvPr/>
        </p:nvCxnSpPr>
        <p:spPr>
          <a:xfrm>
            <a:off x="-788650" y="2564606"/>
            <a:ext cx="10721400" cy="0"/>
          </a:xfrm>
          <a:prstGeom prst="straightConnector1">
            <a:avLst/>
          </a:pr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0" name="Google Shape;410;p32"/>
          <p:cNvSpPr/>
          <p:nvPr/>
        </p:nvSpPr>
        <p:spPr>
          <a:xfrm>
            <a:off x="1210501" y="2433529"/>
            <a:ext cx="317500" cy="274955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411" name="Google Shape;411;p32"/>
          <p:cNvSpPr/>
          <p:nvPr/>
        </p:nvSpPr>
        <p:spPr>
          <a:xfrm>
            <a:off x="5499676" y="2433529"/>
            <a:ext cx="284475" cy="285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2"/>
          <p:cNvSpPr/>
          <p:nvPr/>
        </p:nvSpPr>
        <p:spPr>
          <a:xfrm>
            <a:off x="3342289" y="2433529"/>
            <a:ext cx="317500" cy="278511"/>
          </a:xfrm>
          <a:custGeom>
            <a:rect b="b" l="l" r="r" t="t"/>
            <a:pathLst>
              <a:path extrusionOk="0" h="5570220" w="6350000">
                <a:moveTo>
                  <a:pt x="0" y="1643380"/>
                </a:moveTo>
                <a:cubicBezTo>
                  <a:pt x="0" y="3412490"/>
                  <a:pt x="3175000" y="5570220"/>
                  <a:pt x="3175000" y="5570220"/>
                </a:cubicBezTo>
                <a:cubicBezTo>
                  <a:pt x="3175000" y="5570220"/>
                  <a:pt x="6336030" y="3397250"/>
                  <a:pt x="6350000" y="1643380"/>
                </a:cubicBezTo>
                <a:cubicBezTo>
                  <a:pt x="6350000" y="737870"/>
                  <a:pt x="5612130" y="0"/>
                  <a:pt x="4706620" y="0"/>
                </a:cubicBezTo>
                <a:cubicBezTo>
                  <a:pt x="4010660" y="0"/>
                  <a:pt x="3411220" y="445770"/>
                  <a:pt x="3175000" y="1057910"/>
                </a:cubicBezTo>
                <a:cubicBezTo>
                  <a:pt x="2938780" y="445770"/>
                  <a:pt x="2339340" y="0"/>
                  <a:pt x="1643380" y="0"/>
                </a:cubicBezTo>
                <a:cubicBezTo>
                  <a:pt x="737870" y="0"/>
                  <a:pt x="0" y="737870"/>
                  <a:pt x="0" y="164338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2"/>
          <p:cNvSpPr/>
          <p:nvPr/>
        </p:nvSpPr>
        <p:spPr>
          <a:xfrm>
            <a:off x="7641884" y="2432698"/>
            <a:ext cx="295256" cy="280797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2"/>
          <p:cNvSpPr txBox="1"/>
          <p:nvPr/>
        </p:nvSpPr>
        <p:spPr>
          <a:xfrm>
            <a:off x="514350" y="509588"/>
            <a:ext cx="6496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Timeline Page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415" name="Google Shape;415;p32"/>
          <p:cNvGrpSpPr/>
          <p:nvPr/>
        </p:nvGrpSpPr>
        <p:grpSpPr>
          <a:xfrm>
            <a:off x="514350" y="3000375"/>
            <a:ext cx="1682438" cy="1029437"/>
            <a:chOff x="0" y="0"/>
            <a:chExt cx="4486500" cy="2745165"/>
          </a:xfrm>
        </p:grpSpPr>
        <p:sp>
          <p:nvSpPr>
            <p:cNvPr id="416" name="Google Shape;416;p32"/>
            <p:cNvSpPr txBox="1"/>
            <p:nvPr/>
          </p:nvSpPr>
          <p:spPr>
            <a:xfrm>
              <a:off x="0" y="0"/>
              <a:ext cx="44865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Add a 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17" name="Google Shape;417;p32"/>
            <p:cNvSpPr txBox="1"/>
            <p:nvPr/>
          </p:nvSpPr>
          <p:spPr>
            <a:xfrm>
              <a:off x="0" y="1842165"/>
              <a:ext cx="44865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418" name="Google Shape;418;p32"/>
          <p:cNvGrpSpPr/>
          <p:nvPr/>
        </p:nvGrpSpPr>
        <p:grpSpPr>
          <a:xfrm>
            <a:off x="2658629" y="3000375"/>
            <a:ext cx="1682438" cy="1029437"/>
            <a:chOff x="0" y="0"/>
            <a:chExt cx="4486500" cy="2745165"/>
          </a:xfrm>
        </p:grpSpPr>
        <p:sp>
          <p:nvSpPr>
            <p:cNvPr id="419" name="Google Shape;419;p32"/>
            <p:cNvSpPr txBox="1"/>
            <p:nvPr/>
          </p:nvSpPr>
          <p:spPr>
            <a:xfrm>
              <a:off x="0" y="0"/>
              <a:ext cx="44865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Add a 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20" name="Google Shape;420;p32"/>
            <p:cNvSpPr txBox="1"/>
            <p:nvPr/>
          </p:nvSpPr>
          <p:spPr>
            <a:xfrm>
              <a:off x="0" y="1842165"/>
              <a:ext cx="44865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421" name="Google Shape;421;p32"/>
          <p:cNvGrpSpPr/>
          <p:nvPr/>
        </p:nvGrpSpPr>
        <p:grpSpPr>
          <a:xfrm>
            <a:off x="4796050" y="3000375"/>
            <a:ext cx="1682438" cy="1029437"/>
            <a:chOff x="0" y="0"/>
            <a:chExt cx="4486500" cy="2745165"/>
          </a:xfrm>
        </p:grpSpPr>
        <p:sp>
          <p:nvSpPr>
            <p:cNvPr id="422" name="Google Shape;422;p32"/>
            <p:cNvSpPr txBox="1"/>
            <p:nvPr/>
          </p:nvSpPr>
          <p:spPr>
            <a:xfrm>
              <a:off x="0" y="0"/>
              <a:ext cx="44865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Add a 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23" name="Google Shape;423;p32"/>
            <p:cNvSpPr txBox="1"/>
            <p:nvPr/>
          </p:nvSpPr>
          <p:spPr>
            <a:xfrm>
              <a:off x="0" y="1842165"/>
              <a:ext cx="44865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424" name="Google Shape;424;p32"/>
          <p:cNvGrpSpPr/>
          <p:nvPr/>
        </p:nvGrpSpPr>
        <p:grpSpPr>
          <a:xfrm>
            <a:off x="6947188" y="3000375"/>
            <a:ext cx="1682438" cy="1029437"/>
            <a:chOff x="0" y="0"/>
            <a:chExt cx="4486500" cy="2745165"/>
          </a:xfrm>
        </p:grpSpPr>
        <p:sp>
          <p:nvSpPr>
            <p:cNvPr id="425" name="Google Shape;425;p32"/>
            <p:cNvSpPr txBox="1"/>
            <p:nvPr/>
          </p:nvSpPr>
          <p:spPr>
            <a:xfrm>
              <a:off x="0" y="0"/>
              <a:ext cx="44865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Add a 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26" name="Google Shape;426;p32"/>
            <p:cNvSpPr txBox="1"/>
            <p:nvPr/>
          </p:nvSpPr>
          <p:spPr>
            <a:xfrm>
              <a:off x="0" y="1842165"/>
              <a:ext cx="4486500" cy="90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1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427" name="Google Shape;427;p32"/>
          <p:cNvSpPr/>
          <p:nvPr/>
        </p:nvSpPr>
        <p:spPr>
          <a:xfrm>
            <a:off x="7579432" y="-1731649"/>
            <a:ext cx="3129224" cy="3143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2"/>
          <p:cNvSpPr/>
          <p:nvPr/>
        </p:nvSpPr>
        <p:spPr>
          <a:xfrm>
            <a:off x="7643338" y="514350"/>
            <a:ext cx="965105" cy="965105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2"/>
          <p:cNvSpPr/>
          <p:nvPr/>
        </p:nvSpPr>
        <p:spPr>
          <a:xfrm>
            <a:off x="-354386" y="4550304"/>
            <a:ext cx="1073245" cy="1073245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3"/>
          <p:cNvSpPr/>
          <p:nvPr/>
        </p:nvSpPr>
        <p:spPr>
          <a:xfrm>
            <a:off x="0" y="0"/>
            <a:ext cx="2286000" cy="529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3"/>
          <p:cNvSpPr/>
          <p:nvPr/>
        </p:nvSpPr>
        <p:spPr>
          <a:xfrm>
            <a:off x="2286000" y="0"/>
            <a:ext cx="2286000" cy="5294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3"/>
          <p:cNvSpPr/>
          <p:nvPr/>
        </p:nvSpPr>
        <p:spPr>
          <a:xfrm>
            <a:off x="4572000" y="0"/>
            <a:ext cx="2286000" cy="529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3"/>
          <p:cNvSpPr/>
          <p:nvPr/>
        </p:nvSpPr>
        <p:spPr>
          <a:xfrm>
            <a:off x="6858000" y="0"/>
            <a:ext cx="2286000" cy="5294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3"/>
          <p:cNvSpPr txBox="1"/>
          <p:nvPr/>
        </p:nvSpPr>
        <p:spPr>
          <a:xfrm>
            <a:off x="314325" y="802640"/>
            <a:ext cx="165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60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439" name="Google Shape;439;p33"/>
          <p:cNvSpPr txBox="1"/>
          <p:nvPr/>
        </p:nvSpPr>
        <p:spPr>
          <a:xfrm>
            <a:off x="2600325" y="802640"/>
            <a:ext cx="165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60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440" name="Google Shape;440;p33"/>
          <p:cNvSpPr txBox="1"/>
          <p:nvPr/>
        </p:nvSpPr>
        <p:spPr>
          <a:xfrm>
            <a:off x="4886325" y="802640"/>
            <a:ext cx="165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60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441" name="Google Shape;441;p33"/>
          <p:cNvSpPr txBox="1"/>
          <p:nvPr/>
        </p:nvSpPr>
        <p:spPr>
          <a:xfrm>
            <a:off x="7172325" y="802640"/>
            <a:ext cx="165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60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442" name="Google Shape;442;p33"/>
          <p:cNvSpPr txBox="1"/>
          <p:nvPr/>
        </p:nvSpPr>
        <p:spPr>
          <a:xfrm>
            <a:off x="314325" y="2159794"/>
            <a:ext cx="1657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Strengths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443" name="Google Shape;443;p33"/>
          <p:cNvSpPr txBox="1"/>
          <p:nvPr/>
        </p:nvSpPr>
        <p:spPr>
          <a:xfrm>
            <a:off x="2505075" y="2159794"/>
            <a:ext cx="1848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7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Weaknesses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444" name="Google Shape;444;p33"/>
          <p:cNvSpPr txBox="1"/>
          <p:nvPr/>
        </p:nvSpPr>
        <p:spPr>
          <a:xfrm>
            <a:off x="4886325" y="2159794"/>
            <a:ext cx="1657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Opportunities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445" name="Google Shape;445;p33"/>
          <p:cNvSpPr txBox="1"/>
          <p:nvPr/>
        </p:nvSpPr>
        <p:spPr>
          <a:xfrm>
            <a:off x="7172325" y="2159794"/>
            <a:ext cx="1657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700" u="none" cap="none" strike="noStrik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Threats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446" name="Google Shape;446;p33"/>
          <p:cNvSpPr txBox="1"/>
          <p:nvPr/>
        </p:nvSpPr>
        <p:spPr>
          <a:xfrm>
            <a:off x="314325" y="2751613"/>
            <a:ext cx="1657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are you doing well?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sets you apart?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are your good qualities?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447" name="Google Shape;447;p33"/>
          <p:cNvSpPr txBox="1"/>
          <p:nvPr/>
        </p:nvSpPr>
        <p:spPr>
          <a:xfrm>
            <a:off x="2505075" y="2751613"/>
            <a:ext cx="1848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rPr>
              <a:t>Where do you need to improve? 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Are resources adequate?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rPr>
              <a:t> What do others do better than you?</a:t>
            </a:r>
            <a:endParaRPr sz="700">
              <a:solidFill>
                <a:schemeClr val="accent1"/>
              </a:solidFill>
            </a:endParaRPr>
          </a:p>
        </p:txBody>
      </p:sp>
      <p:sp>
        <p:nvSpPr>
          <p:cNvPr id="448" name="Google Shape;448;p33"/>
          <p:cNvSpPr txBox="1"/>
          <p:nvPr/>
        </p:nvSpPr>
        <p:spPr>
          <a:xfrm>
            <a:off x="4886325" y="2751613"/>
            <a:ext cx="165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are your goals?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 Are demands shifting?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How can it be improved?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449" name="Google Shape;449;p33"/>
          <p:cNvSpPr txBox="1"/>
          <p:nvPr/>
        </p:nvSpPr>
        <p:spPr>
          <a:xfrm>
            <a:off x="7172325" y="2751613"/>
            <a:ext cx="165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are the blockers you're facing? </a:t>
            </a:r>
            <a:endParaRPr sz="700"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accen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are factors outside of your control?</a:t>
            </a:r>
            <a:endParaRPr sz="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4"/>
          <p:cNvGrpSpPr/>
          <p:nvPr/>
        </p:nvGrpSpPr>
        <p:grpSpPr>
          <a:xfrm>
            <a:off x="4893709" y="800296"/>
            <a:ext cx="3666960" cy="3732489"/>
            <a:chOff x="0" y="-38100"/>
            <a:chExt cx="9778561" cy="9953305"/>
          </a:xfrm>
        </p:grpSpPr>
        <p:sp>
          <p:nvSpPr>
            <p:cNvPr id="455" name="Google Shape;455;p34"/>
            <p:cNvSpPr txBox="1"/>
            <p:nvPr/>
          </p:nvSpPr>
          <p:spPr>
            <a:xfrm>
              <a:off x="1017235" y="8929705"/>
              <a:ext cx="861300" cy="98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6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B1C5D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1</a:t>
              </a:r>
              <a:endParaRPr sz="700"/>
            </a:p>
          </p:txBody>
        </p:sp>
        <p:sp>
          <p:nvSpPr>
            <p:cNvPr id="456" name="Google Shape;456;p34"/>
            <p:cNvSpPr txBox="1"/>
            <p:nvPr/>
          </p:nvSpPr>
          <p:spPr>
            <a:xfrm>
              <a:off x="2859911" y="8929705"/>
              <a:ext cx="929400" cy="98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6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B1C5D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2</a:t>
              </a:r>
              <a:endParaRPr sz="700"/>
            </a:p>
          </p:txBody>
        </p:sp>
        <p:sp>
          <p:nvSpPr>
            <p:cNvPr id="457" name="Google Shape;457;p34"/>
            <p:cNvSpPr txBox="1"/>
            <p:nvPr/>
          </p:nvSpPr>
          <p:spPr>
            <a:xfrm>
              <a:off x="4739896" y="8929705"/>
              <a:ext cx="923100" cy="98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6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B1C5D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3</a:t>
              </a:r>
              <a:endParaRPr sz="700"/>
            </a:p>
          </p:txBody>
        </p:sp>
        <p:sp>
          <p:nvSpPr>
            <p:cNvPr id="458" name="Google Shape;458;p34"/>
            <p:cNvSpPr txBox="1"/>
            <p:nvPr/>
          </p:nvSpPr>
          <p:spPr>
            <a:xfrm>
              <a:off x="6608826" y="8929705"/>
              <a:ext cx="938700" cy="98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6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B1C5D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4</a:t>
              </a:r>
              <a:endParaRPr sz="700"/>
            </a:p>
          </p:txBody>
        </p:sp>
        <p:sp>
          <p:nvSpPr>
            <p:cNvPr id="459" name="Google Shape;459;p34"/>
            <p:cNvSpPr txBox="1"/>
            <p:nvPr/>
          </p:nvSpPr>
          <p:spPr>
            <a:xfrm>
              <a:off x="8493694" y="8929705"/>
              <a:ext cx="922500" cy="98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6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B1C5D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Item 5</a:t>
              </a:r>
              <a:endParaRPr sz="700"/>
            </a:p>
          </p:txBody>
        </p:sp>
        <p:grpSp>
          <p:nvGrpSpPr>
            <p:cNvPr id="460" name="Google Shape;460;p34"/>
            <p:cNvGrpSpPr/>
            <p:nvPr/>
          </p:nvGrpSpPr>
          <p:grpSpPr>
            <a:xfrm>
              <a:off x="623964" y="196567"/>
              <a:ext cx="9154597" cy="8606429"/>
              <a:chOff x="0" y="-6350"/>
              <a:chExt cx="10955717" cy="10299700"/>
            </a:xfrm>
          </p:grpSpPr>
          <p:sp>
            <p:nvSpPr>
              <p:cNvPr id="461" name="Google Shape;461;p34"/>
              <p:cNvSpPr/>
              <p:nvPr/>
            </p:nvSpPr>
            <p:spPr>
              <a:xfrm>
                <a:off x="0" y="-6350"/>
                <a:ext cx="10955717" cy="12700"/>
              </a:xfrm>
              <a:custGeom>
                <a:rect b="b" l="l" r="r" t="t"/>
                <a:pathLst>
                  <a:path extrusionOk="0" h="12700" w="10955717">
                    <a:moveTo>
                      <a:pt x="0" y="0"/>
                    </a:moveTo>
                    <a:lnTo>
                      <a:pt x="10955717" y="0"/>
                    </a:lnTo>
                    <a:lnTo>
                      <a:pt x="1095571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B1C5D"/>
              </a:solidFill>
              <a:ln>
                <a:noFill/>
              </a:ln>
            </p:spPr>
          </p:sp>
          <p:sp>
            <p:nvSpPr>
              <p:cNvPr id="462" name="Google Shape;462;p34"/>
              <p:cNvSpPr/>
              <p:nvPr/>
            </p:nvSpPr>
            <p:spPr>
              <a:xfrm>
                <a:off x="0" y="2051050"/>
                <a:ext cx="10955717" cy="12700"/>
              </a:xfrm>
              <a:custGeom>
                <a:rect b="b" l="l" r="r" t="t"/>
                <a:pathLst>
                  <a:path extrusionOk="0" h="12700" w="10955717">
                    <a:moveTo>
                      <a:pt x="0" y="0"/>
                    </a:moveTo>
                    <a:lnTo>
                      <a:pt x="10955717" y="0"/>
                    </a:lnTo>
                    <a:lnTo>
                      <a:pt x="1095571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B1C5D"/>
              </a:solidFill>
              <a:ln>
                <a:noFill/>
              </a:ln>
            </p:spPr>
          </p:sp>
          <p:sp>
            <p:nvSpPr>
              <p:cNvPr id="463" name="Google Shape;463;p34"/>
              <p:cNvSpPr/>
              <p:nvPr/>
            </p:nvSpPr>
            <p:spPr>
              <a:xfrm>
                <a:off x="0" y="4108450"/>
                <a:ext cx="10955717" cy="12700"/>
              </a:xfrm>
              <a:custGeom>
                <a:rect b="b" l="l" r="r" t="t"/>
                <a:pathLst>
                  <a:path extrusionOk="0" h="12700" w="10955717">
                    <a:moveTo>
                      <a:pt x="0" y="0"/>
                    </a:moveTo>
                    <a:lnTo>
                      <a:pt x="10955717" y="0"/>
                    </a:lnTo>
                    <a:lnTo>
                      <a:pt x="1095571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B1C5D"/>
              </a:solidFill>
              <a:ln>
                <a:noFill/>
              </a:ln>
            </p:spPr>
          </p:sp>
          <p:sp>
            <p:nvSpPr>
              <p:cNvPr id="464" name="Google Shape;464;p34"/>
              <p:cNvSpPr/>
              <p:nvPr/>
            </p:nvSpPr>
            <p:spPr>
              <a:xfrm>
                <a:off x="0" y="6165850"/>
                <a:ext cx="10955717" cy="12700"/>
              </a:xfrm>
              <a:custGeom>
                <a:rect b="b" l="l" r="r" t="t"/>
                <a:pathLst>
                  <a:path extrusionOk="0" h="12700" w="10955717">
                    <a:moveTo>
                      <a:pt x="0" y="0"/>
                    </a:moveTo>
                    <a:lnTo>
                      <a:pt x="10955717" y="0"/>
                    </a:lnTo>
                    <a:lnTo>
                      <a:pt x="1095571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B1C5D"/>
              </a:solidFill>
              <a:ln>
                <a:noFill/>
              </a:ln>
            </p:spPr>
          </p:sp>
          <p:sp>
            <p:nvSpPr>
              <p:cNvPr id="465" name="Google Shape;465;p34"/>
              <p:cNvSpPr/>
              <p:nvPr/>
            </p:nvSpPr>
            <p:spPr>
              <a:xfrm>
                <a:off x="0" y="8223250"/>
                <a:ext cx="10955717" cy="12700"/>
              </a:xfrm>
              <a:custGeom>
                <a:rect b="b" l="l" r="r" t="t"/>
                <a:pathLst>
                  <a:path extrusionOk="0" h="12700" w="10955717">
                    <a:moveTo>
                      <a:pt x="0" y="0"/>
                    </a:moveTo>
                    <a:lnTo>
                      <a:pt x="10955717" y="0"/>
                    </a:lnTo>
                    <a:lnTo>
                      <a:pt x="1095571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B1C5D"/>
              </a:solidFill>
              <a:ln>
                <a:noFill/>
              </a:ln>
            </p:spPr>
          </p:sp>
          <p:sp>
            <p:nvSpPr>
              <p:cNvPr id="466" name="Google Shape;466;p34"/>
              <p:cNvSpPr/>
              <p:nvPr/>
            </p:nvSpPr>
            <p:spPr>
              <a:xfrm>
                <a:off x="0" y="10280650"/>
                <a:ext cx="10955717" cy="12700"/>
              </a:xfrm>
              <a:custGeom>
                <a:rect b="b" l="l" r="r" t="t"/>
                <a:pathLst>
                  <a:path extrusionOk="0" h="12700" w="10955717">
                    <a:moveTo>
                      <a:pt x="0" y="0"/>
                    </a:moveTo>
                    <a:lnTo>
                      <a:pt x="10955717" y="0"/>
                    </a:lnTo>
                    <a:lnTo>
                      <a:pt x="10955717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B1C5D"/>
              </a:solidFill>
              <a:ln>
                <a:noFill/>
              </a:ln>
            </p:spPr>
          </p:sp>
        </p:grpSp>
        <p:sp>
          <p:nvSpPr>
            <p:cNvPr id="467" name="Google Shape;467;p34"/>
            <p:cNvSpPr txBox="1"/>
            <p:nvPr/>
          </p:nvSpPr>
          <p:spPr>
            <a:xfrm>
              <a:off x="16214" y="-38100"/>
              <a:ext cx="4380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B1C5D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50 </a:t>
              </a:r>
              <a:endParaRPr sz="700"/>
            </a:p>
          </p:txBody>
        </p:sp>
        <p:sp>
          <p:nvSpPr>
            <p:cNvPr id="468" name="Google Shape;468;p34"/>
            <p:cNvSpPr txBox="1"/>
            <p:nvPr/>
          </p:nvSpPr>
          <p:spPr>
            <a:xfrm>
              <a:off x="0" y="1681126"/>
              <a:ext cx="4542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B1C5D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40 </a:t>
              </a:r>
              <a:endParaRPr sz="700"/>
            </a:p>
          </p:txBody>
        </p:sp>
        <p:sp>
          <p:nvSpPr>
            <p:cNvPr id="469" name="Google Shape;469;p34"/>
            <p:cNvSpPr txBox="1"/>
            <p:nvPr/>
          </p:nvSpPr>
          <p:spPr>
            <a:xfrm>
              <a:off x="15661" y="3400352"/>
              <a:ext cx="4386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B1C5D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30 </a:t>
              </a:r>
              <a:endParaRPr sz="700"/>
            </a:p>
          </p:txBody>
        </p:sp>
        <p:sp>
          <p:nvSpPr>
            <p:cNvPr id="470" name="Google Shape;470;p34"/>
            <p:cNvSpPr txBox="1"/>
            <p:nvPr/>
          </p:nvSpPr>
          <p:spPr>
            <a:xfrm>
              <a:off x="9212" y="5119579"/>
              <a:ext cx="4449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B1C5D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20 </a:t>
              </a:r>
              <a:endParaRPr sz="700"/>
            </a:p>
          </p:txBody>
        </p:sp>
        <p:sp>
          <p:nvSpPr>
            <p:cNvPr id="471" name="Google Shape;471;p34"/>
            <p:cNvSpPr txBox="1"/>
            <p:nvPr/>
          </p:nvSpPr>
          <p:spPr>
            <a:xfrm>
              <a:off x="77383" y="6838805"/>
              <a:ext cx="3768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B1C5D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10 </a:t>
              </a:r>
              <a:endParaRPr sz="700"/>
            </a:p>
          </p:txBody>
        </p:sp>
        <p:sp>
          <p:nvSpPr>
            <p:cNvPr id="472" name="Google Shape;472;p34"/>
            <p:cNvSpPr txBox="1"/>
            <p:nvPr/>
          </p:nvSpPr>
          <p:spPr>
            <a:xfrm>
              <a:off x="193826" y="8558031"/>
              <a:ext cx="260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6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000" u="none" cap="none" strike="noStrike">
                  <a:solidFill>
                    <a:srgbClr val="0B1C5D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0 </a:t>
              </a:r>
              <a:endParaRPr sz="700"/>
            </a:p>
          </p:txBody>
        </p:sp>
        <p:grpSp>
          <p:nvGrpSpPr>
            <p:cNvPr id="473" name="Google Shape;473;p34"/>
            <p:cNvGrpSpPr/>
            <p:nvPr/>
          </p:nvGrpSpPr>
          <p:grpSpPr>
            <a:xfrm>
              <a:off x="622519" y="196567"/>
              <a:ext cx="9156041" cy="8601123"/>
              <a:chOff x="-1729" y="-6350"/>
              <a:chExt cx="10957445" cy="10293350"/>
            </a:xfrm>
          </p:grpSpPr>
          <p:sp>
            <p:nvSpPr>
              <p:cNvPr id="474" name="Google Shape;474;p34"/>
              <p:cNvSpPr/>
              <p:nvPr/>
            </p:nvSpPr>
            <p:spPr>
              <a:xfrm>
                <a:off x="-1729" y="8216865"/>
                <a:ext cx="1975488" cy="2070135"/>
              </a:xfrm>
              <a:custGeom>
                <a:rect b="b" l="l" r="r" t="t"/>
                <a:pathLst>
                  <a:path extrusionOk="0" h="2070135" w="1975488">
                    <a:moveTo>
                      <a:pt x="1729" y="2070135"/>
                    </a:moveTo>
                    <a:lnTo>
                      <a:pt x="1729" y="164147"/>
                    </a:lnTo>
                    <a:cubicBezTo>
                      <a:pt x="0" y="121218"/>
                      <a:pt x="15854" y="79439"/>
                      <a:pt x="45630" y="48465"/>
                    </a:cubicBezTo>
                    <a:cubicBezTo>
                      <a:pt x="75406" y="17491"/>
                      <a:pt x="116526" y="0"/>
                      <a:pt x="159491" y="35"/>
                    </a:cubicBezTo>
                    <a:lnTo>
                      <a:pt x="1815996" y="35"/>
                    </a:lnTo>
                    <a:cubicBezTo>
                      <a:pt x="1858961" y="0"/>
                      <a:pt x="1900081" y="17491"/>
                      <a:pt x="1929857" y="48465"/>
                    </a:cubicBezTo>
                    <a:cubicBezTo>
                      <a:pt x="1959633" y="79439"/>
                      <a:pt x="1975487" y="121218"/>
                      <a:pt x="1973758" y="164147"/>
                    </a:cubicBezTo>
                    <a:lnTo>
                      <a:pt x="1973758" y="207013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34"/>
              <p:cNvSpPr/>
              <p:nvPr/>
            </p:nvSpPr>
            <p:spPr>
              <a:xfrm>
                <a:off x="2245922" y="6165850"/>
                <a:ext cx="1972029" cy="4121150"/>
              </a:xfrm>
              <a:custGeom>
                <a:rect b="b" l="l" r="r" t="t"/>
                <a:pathLst>
                  <a:path extrusionOk="0" h="4121150" w="1972029">
                    <a:moveTo>
                      <a:pt x="0" y="4121150"/>
                    </a:moveTo>
                    <a:lnTo>
                      <a:pt x="0" y="157762"/>
                    </a:lnTo>
                    <a:cubicBezTo>
                      <a:pt x="0" y="115921"/>
                      <a:pt x="16621" y="75794"/>
                      <a:pt x="46207" y="46208"/>
                    </a:cubicBezTo>
                    <a:cubicBezTo>
                      <a:pt x="75793" y="16621"/>
                      <a:pt x="115921" y="0"/>
                      <a:pt x="157762" y="0"/>
                    </a:cubicBezTo>
                    <a:lnTo>
                      <a:pt x="1814267" y="0"/>
                    </a:lnTo>
                    <a:cubicBezTo>
                      <a:pt x="1856108" y="0"/>
                      <a:pt x="1896235" y="16621"/>
                      <a:pt x="1925821" y="46208"/>
                    </a:cubicBezTo>
                    <a:cubicBezTo>
                      <a:pt x="1955408" y="75794"/>
                      <a:pt x="1972029" y="115921"/>
                      <a:pt x="1972029" y="157762"/>
                    </a:cubicBezTo>
                    <a:lnTo>
                      <a:pt x="1972029" y="41211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34"/>
              <p:cNvSpPr/>
              <p:nvPr/>
            </p:nvSpPr>
            <p:spPr>
              <a:xfrm>
                <a:off x="4491844" y="4108450"/>
                <a:ext cx="1972029" cy="6178550"/>
              </a:xfrm>
              <a:custGeom>
                <a:rect b="b" l="l" r="r" t="t"/>
                <a:pathLst>
                  <a:path extrusionOk="0" h="6178550" w="1972029">
                    <a:moveTo>
                      <a:pt x="0" y="6178550"/>
                    </a:moveTo>
                    <a:lnTo>
                      <a:pt x="0" y="157762"/>
                    </a:lnTo>
                    <a:cubicBezTo>
                      <a:pt x="0" y="115921"/>
                      <a:pt x="16621" y="75794"/>
                      <a:pt x="46207" y="46208"/>
                    </a:cubicBezTo>
                    <a:cubicBezTo>
                      <a:pt x="75793" y="16621"/>
                      <a:pt x="115921" y="0"/>
                      <a:pt x="157762" y="0"/>
                    </a:cubicBezTo>
                    <a:lnTo>
                      <a:pt x="1814266" y="0"/>
                    </a:lnTo>
                    <a:cubicBezTo>
                      <a:pt x="1856108" y="0"/>
                      <a:pt x="1896235" y="16621"/>
                      <a:pt x="1925821" y="46208"/>
                    </a:cubicBezTo>
                    <a:cubicBezTo>
                      <a:pt x="1955407" y="75794"/>
                      <a:pt x="1972029" y="115921"/>
                      <a:pt x="1972029" y="157762"/>
                    </a:cubicBezTo>
                    <a:lnTo>
                      <a:pt x="1972029" y="61785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34"/>
              <p:cNvSpPr/>
              <p:nvPr/>
            </p:nvSpPr>
            <p:spPr>
              <a:xfrm>
                <a:off x="6737765" y="2051050"/>
                <a:ext cx="1972029" cy="8235950"/>
              </a:xfrm>
              <a:custGeom>
                <a:rect b="b" l="l" r="r" t="t"/>
                <a:pathLst>
                  <a:path extrusionOk="0" h="8235950" w="1972029">
                    <a:moveTo>
                      <a:pt x="0" y="8235950"/>
                    </a:moveTo>
                    <a:lnTo>
                      <a:pt x="0" y="157762"/>
                    </a:lnTo>
                    <a:cubicBezTo>
                      <a:pt x="0" y="115921"/>
                      <a:pt x="16622" y="75794"/>
                      <a:pt x="46208" y="46207"/>
                    </a:cubicBezTo>
                    <a:cubicBezTo>
                      <a:pt x="75794" y="16621"/>
                      <a:pt x="115922" y="0"/>
                      <a:pt x="157763" y="0"/>
                    </a:cubicBezTo>
                    <a:lnTo>
                      <a:pt x="1814267" y="0"/>
                    </a:lnTo>
                    <a:cubicBezTo>
                      <a:pt x="1856108" y="0"/>
                      <a:pt x="1896236" y="16621"/>
                      <a:pt x="1925822" y="46207"/>
                    </a:cubicBezTo>
                    <a:cubicBezTo>
                      <a:pt x="1955408" y="75794"/>
                      <a:pt x="1972030" y="115921"/>
                      <a:pt x="1972030" y="157762"/>
                    </a:cubicBezTo>
                    <a:lnTo>
                      <a:pt x="1972030" y="82359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34"/>
              <p:cNvSpPr/>
              <p:nvPr/>
            </p:nvSpPr>
            <p:spPr>
              <a:xfrm>
                <a:off x="8983687" y="-6350"/>
                <a:ext cx="1972029" cy="10293350"/>
              </a:xfrm>
              <a:custGeom>
                <a:rect b="b" l="l" r="r" t="t"/>
                <a:pathLst>
                  <a:path extrusionOk="0" h="10293350" w="1972029">
                    <a:moveTo>
                      <a:pt x="0" y="10293350"/>
                    </a:moveTo>
                    <a:lnTo>
                      <a:pt x="0" y="157762"/>
                    </a:lnTo>
                    <a:cubicBezTo>
                      <a:pt x="0" y="115921"/>
                      <a:pt x="16622" y="75794"/>
                      <a:pt x="46208" y="46207"/>
                    </a:cubicBezTo>
                    <a:cubicBezTo>
                      <a:pt x="75794" y="16621"/>
                      <a:pt x="115922" y="0"/>
                      <a:pt x="157763" y="0"/>
                    </a:cubicBezTo>
                    <a:lnTo>
                      <a:pt x="1814267" y="0"/>
                    </a:lnTo>
                    <a:cubicBezTo>
                      <a:pt x="1856108" y="0"/>
                      <a:pt x="1896236" y="16621"/>
                      <a:pt x="1925822" y="46207"/>
                    </a:cubicBezTo>
                    <a:cubicBezTo>
                      <a:pt x="1955408" y="75794"/>
                      <a:pt x="1972030" y="115921"/>
                      <a:pt x="1972030" y="157762"/>
                    </a:cubicBezTo>
                    <a:lnTo>
                      <a:pt x="1972030" y="1029335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34"/>
              <p:cNvSpPr/>
              <p:nvPr/>
            </p:nvSpPr>
            <p:spPr>
              <a:xfrm>
                <a:off x="0" y="9251950"/>
                <a:ext cx="1972029" cy="1035050"/>
              </a:xfrm>
              <a:custGeom>
                <a:rect b="b" l="l" r="r" t="t"/>
                <a:pathLst>
                  <a:path extrusionOk="0" h="1035050" w="1972029">
                    <a:moveTo>
                      <a:pt x="0" y="0"/>
                    </a:moveTo>
                    <a:lnTo>
                      <a:pt x="1972029" y="0"/>
                    </a:lnTo>
                    <a:lnTo>
                      <a:pt x="1972029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480" name="Google Shape;480;p34"/>
              <p:cNvSpPr/>
              <p:nvPr/>
            </p:nvSpPr>
            <p:spPr>
              <a:xfrm>
                <a:off x="2245922" y="6990080"/>
                <a:ext cx="1972029" cy="3296920"/>
              </a:xfrm>
              <a:custGeom>
                <a:rect b="b" l="l" r="r" t="t"/>
                <a:pathLst>
                  <a:path extrusionOk="0" h="3296920" w="1972029">
                    <a:moveTo>
                      <a:pt x="0" y="0"/>
                    </a:moveTo>
                    <a:lnTo>
                      <a:pt x="1972029" y="0"/>
                    </a:lnTo>
                    <a:lnTo>
                      <a:pt x="1972029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481" name="Google Shape;481;p34"/>
              <p:cNvSpPr/>
              <p:nvPr/>
            </p:nvSpPr>
            <p:spPr>
              <a:xfrm>
                <a:off x="4491844" y="5138208"/>
                <a:ext cx="1972029" cy="5148792"/>
              </a:xfrm>
              <a:custGeom>
                <a:rect b="b" l="l" r="r" t="t"/>
                <a:pathLst>
                  <a:path extrusionOk="0" h="5148792" w="1972029">
                    <a:moveTo>
                      <a:pt x="0" y="0"/>
                    </a:moveTo>
                    <a:lnTo>
                      <a:pt x="1972029" y="0"/>
                    </a:lnTo>
                    <a:lnTo>
                      <a:pt x="1972029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482" name="Google Shape;482;p34"/>
              <p:cNvSpPr/>
              <p:nvPr/>
            </p:nvSpPr>
            <p:spPr>
              <a:xfrm>
                <a:off x="6737765" y="3698240"/>
                <a:ext cx="1972029" cy="6588760"/>
              </a:xfrm>
              <a:custGeom>
                <a:rect b="b" l="l" r="r" t="t"/>
                <a:pathLst>
                  <a:path extrusionOk="0" h="6588760" w="1972029">
                    <a:moveTo>
                      <a:pt x="0" y="0"/>
                    </a:moveTo>
                    <a:lnTo>
                      <a:pt x="1972030" y="0"/>
                    </a:lnTo>
                    <a:lnTo>
                      <a:pt x="197203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483" name="Google Shape;483;p34"/>
              <p:cNvSpPr/>
              <p:nvPr/>
            </p:nvSpPr>
            <p:spPr>
              <a:xfrm>
                <a:off x="8983687" y="1640586"/>
                <a:ext cx="1972029" cy="8646414"/>
              </a:xfrm>
              <a:custGeom>
                <a:rect b="b" l="l" r="r" t="t"/>
                <a:pathLst>
                  <a:path extrusionOk="0" h="8646414" w="1972029">
                    <a:moveTo>
                      <a:pt x="0" y="0"/>
                    </a:moveTo>
                    <a:lnTo>
                      <a:pt x="1972030" y="0"/>
                    </a:lnTo>
                    <a:lnTo>
                      <a:pt x="1972030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  <p:sp>
            <p:nvSpPr>
              <p:cNvPr id="484" name="Google Shape;484;p34"/>
              <p:cNvSpPr/>
              <p:nvPr/>
            </p:nvSpPr>
            <p:spPr>
              <a:xfrm>
                <a:off x="0" y="10287000"/>
                <a:ext cx="1972029" cy="0"/>
              </a:xfrm>
              <a:custGeom>
                <a:rect b="b" l="l" r="r" t="t"/>
                <a:pathLst>
                  <a:path extrusionOk="0" h="120000" w="1972029">
                    <a:moveTo>
                      <a:pt x="0" y="0"/>
                    </a:moveTo>
                    <a:lnTo>
                      <a:pt x="1972029" y="0"/>
                    </a:lnTo>
                    <a:lnTo>
                      <a:pt x="19720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D9D9"/>
              </a:solidFill>
              <a:ln>
                <a:noFill/>
              </a:ln>
            </p:spPr>
          </p:sp>
          <p:sp>
            <p:nvSpPr>
              <p:cNvPr id="485" name="Google Shape;485;p34"/>
              <p:cNvSpPr/>
              <p:nvPr/>
            </p:nvSpPr>
            <p:spPr>
              <a:xfrm>
                <a:off x="2245922" y="8638540"/>
                <a:ext cx="1972029" cy="1648460"/>
              </a:xfrm>
              <a:custGeom>
                <a:rect b="b" l="l" r="r" t="t"/>
                <a:pathLst>
                  <a:path extrusionOk="0" h="1648460" w="1972029">
                    <a:moveTo>
                      <a:pt x="0" y="0"/>
                    </a:moveTo>
                    <a:lnTo>
                      <a:pt x="1972029" y="0"/>
                    </a:lnTo>
                    <a:lnTo>
                      <a:pt x="1972029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486" name="Google Shape;486;p34"/>
              <p:cNvSpPr/>
              <p:nvPr/>
            </p:nvSpPr>
            <p:spPr>
              <a:xfrm>
                <a:off x="4491844" y="7197725"/>
                <a:ext cx="1972029" cy="3089275"/>
              </a:xfrm>
              <a:custGeom>
                <a:rect b="b" l="l" r="r" t="t"/>
                <a:pathLst>
                  <a:path extrusionOk="0" h="3089275" w="1972029">
                    <a:moveTo>
                      <a:pt x="0" y="0"/>
                    </a:moveTo>
                    <a:lnTo>
                      <a:pt x="1972029" y="0"/>
                    </a:lnTo>
                    <a:lnTo>
                      <a:pt x="1972029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487" name="Google Shape;487;p34"/>
              <p:cNvSpPr/>
              <p:nvPr/>
            </p:nvSpPr>
            <p:spPr>
              <a:xfrm>
                <a:off x="6737765" y="6580822"/>
                <a:ext cx="1972029" cy="3706178"/>
              </a:xfrm>
              <a:custGeom>
                <a:rect b="b" l="l" r="r" t="t"/>
                <a:pathLst>
                  <a:path extrusionOk="0" h="3706178" w="1972029">
                    <a:moveTo>
                      <a:pt x="0" y="0"/>
                    </a:moveTo>
                    <a:lnTo>
                      <a:pt x="1972030" y="0"/>
                    </a:lnTo>
                    <a:lnTo>
                      <a:pt x="197203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  <p:sp>
            <p:nvSpPr>
              <p:cNvPr id="488" name="Google Shape;488;p34"/>
              <p:cNvSpPr/>
              <p:nvPr/>
            </p:nvSpPr>
            <p:spPr>
              <a:xfrm>
                <a:off x="8983687" y="5757926"/>
                <a:ext cx="1972029" cy="4529074"/>
              </a:xfrm>
              <a:custGeom>
                <a:rect b="b" l="l" r="r" t="t"/>
                <a:pathLst>
                  <a:path extrusionOk="0" h="4529074" w="1972029">
                    <a:moveTo>
                      <a:pt x="0" y="0"/>
                    </a:moveTo>
                    <a:lnTo>
                      <a:pt x="1972030" y="0"/>
                    </a:lnTo>
                    <a:lnTo>
                      <a:pt x="1972030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</p:grpSp>
      </p:grpSp>
      <p:sp>
        <p:nvSpPr>
          <p:cNvPr id="489" name="Google Shape;489;p34"/>
          <p:cNvSpPr/>
          <p:nvPr/>
        </p:nvSpPr>
        <p:spPr>
          <a:xfrm>
            <a:off x="0" y="0"/>
            <a:ext cx="4334100" cy="558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4"/>
          <p:cNvSpPr/>
          <p:nvPr/>
        </p:nvSpPr>
        <p:spPr>
          <a:xfrm>
            <a:off x="-704850" y="3810207"/>
            <a:ext cx="1550670" cy="1343025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491" name="Google Shape;491;p34"/>
          <p:cNvSpPr/>
          <p:nvPr/>
        </p:nvSpPr>
        <p:spPr>
          <a:xfrm>
            <a:off x="834583" y="3810207"/>
            <a:ext cx="1333500" cy="1331366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</p:sp>
      <p:sp>
        <p:nvSpPr>
          <p:cNvPr id="492" name="Google Shape;492;p34"/>
          <p:cNvSpPr/>
          <p:nvPr/>
        </p:nvSpPr>
        <p:spPr>
          <a:xfrm>
            <a:off x="2168581" y="4775264"/>
            <a:ext cx="726991" cy="730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3" name="Google Shape;493;p34"/>
          <p:cNvGrpSpPr/>
          <p:nvPr/>
        </p:nvGrpSpPr>
        <p:grpSpPr>
          <a:xfrm>
            <a:off x="514350" y="510778"/>
            <a:ext cx="3353175" cy="1983722"/>
            <a:chOff x="0" y="-9525"/>
            <a:chExt cx="8941800" cy="5289926"/>
          </a:xfrm>
        </p:grpSpPr>
        <p:sp>
          <p:nvSpPr>
            <p:cNvPr id="494" name="Google Shape;494;p34"/>
            <p:cNvSpPr txBox="1"/>
            <p:nvPr/>
          </p:nvSpPr>
          <p:spPr>
            <a:xfrm>
              <a:off x="0" y="-9525"/>
              <a:ext cx="8941800" cy="34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2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Write Your Topic or Idea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495" name="Google Shape;495;p34"/>
            <p:cNvSpPr txBox="1"/>
            <p:nvPr/>
          </p:nvSpPr>
          <p:spPr>
            <a:xfrm>
              <a:off x="0" y="3802601"/>
              <a:ext cx="6788700" cy="147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what you want to discuss.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496" name="Google Shape;496;p34"/>
          <p:cNvSpPr/>
          <p:nvPr/>
        </p:nvSpPr>
        <p:spPr>
          <a:xfrm>
            <a:off x="-242887" y="3052970"/>
            <a:ext cx="759635" cy="759635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1" name="Google Shape;501;p35"/>
          <p:cNvCxnSpPr/>
          <p:nvPr/>
        </p:nvCxnSpPr>
        <p:spPr>
          <a:xfrm rot="-5400000">
            <a:off x="4371476" y="2609860"/>
            <a:ext cx="1959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2" name="Google Shape;502;p35"/>
          <p:cNvCxnSpPr/>
          <p:nvPr/>
        </p:nvCxnSpPr>
        <p:spPr>
          <a:xfrm>
            <a:off x="1199646" y="3631868"/>
            <a:ext cx="22242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3" name="Google Shape;503;p35"/>
          <p:cNvCxnSpPr/>
          <p:nvPr/>
        </p:nvCxnSpPr>
        <p:spPr>
          <a:xfrm rot="-5400000">
            <a:off x="1858751" y="3169959"/>
            <a:ext cx="9180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4" name="Google Shape;504;p35"/>
          <p:cNvSpPr/>
          <p:nvPr/>
        </p:nvSpPr>
        <p:spPr>
          <a:xfrm>
            <a:off x="1500333" y="2904927"/>
            <a:ext cx="2206200" cy="52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35"/>
          <p:cNvSpPr/>
          <p:nvPr/>
        </p:nvSpPr>
        <p:spPr>
          <a:xfrm>
            <a:off x="373916" y="3830402"/>
            <a:ext cx="1640700" cy="52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6" name="Google Shape;506;p35"/>
          <p:cNvCxnSpPr/>
          <p:nvPr/>
        </p:nvCxnSpPr>
        <p:spPr>
          <a:xfrm rot="-5400000">
            <a:off x="1104605" y="3732669"/>
            <a:ext cx="1959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7" name="Google Shape;507;p35"/>
          <p:cNvCxnSpPr/>
          <p:nvPr/>
        </p:nvCxnSpPr>
        <p:spPr>
          <a:xfrm rot="-5400000">
            <a:off x="3320082" y="3729819"/>
            <a:ext cx="2016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8" name="Google Shape;508;p35"/>
          <p:cNvSpPr/>
          <p:nvPr/>
        </p:nvSpPr>
        <p:spPr>
          <a:xfrm>
            <a:off x="7129428" y="3830402"/>
            <a:ext cx="1640700" cy="52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5"/>
          <p:cNvSpPr/>
          <p:nvPr/>
        </p:nvSpPr>
        <p:spPr>
          <a:xfrm>
            <a:off x="2608865" y="3833389"/>
            <a:ext cx="1640700" cy="52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5"/>
          <p:cNvSpPr/>
          <p:nvPr/>
        </p:nvSpPr>
        <p:spPr>
          <a:xfrm>
            <a:off x="4896339" y="3830402"/>
            <a:ext cx="1640700" cy="52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5"/>
          <p:cNvSpPr/>
          <p:nvPr/>
        </p:nvSpPr>
        <p:spPr>
          <a:xfrm>
            <a:off x="3652007" y="1985271"/>
            <a:ext cx="1640700" cy="52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2" name="Google Shape;512;p35"/>
          <p:cNvCxnSpPr/>
          <p:nvPr/>
        </p:nvCxnSpPr>
        <p:spPr>
          <a:xfrm>
            <a:off x="2320661" y="2710719"/>
            <a:ext cx="45081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3" name="Google Shape;513;p35"/>
          <p:cNvCxnSpPr/>
          <p:nvPr/>
        </p:nvCxnSpPr>
        <p:spPr>
          <a:xfrm>
            <a:off x="5716667" y="3628882"/>
            <a:ext cx="22242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4" name="Google Shape;514;p35"/>
          <p:cNvCxnSpPr/>
          <p:nvPr/>
        </p:nvCxnSpPr>
        <p:spPr>
          <a:xfrm rot="-5400000">
            <a:off x="6375773" y="3166972"/>
            <a:ext cx="9180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5" name="Google Shape;515;p35"/>
          <p:cNvSpPr/>
          <p:nvPr/>
        </p:nvSpPr>
        <p:spPr>
          <a:xfrm>
            <a:off x="5509241" y="2904927"/>
            <a:ext cx="2206200" cy="52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6" name="Google Shape;516;p35"/>
          <p:cNvCxnSpPr/>
          <p:nvPr/>
        </p:nvCxnSpPr>
        <p:spPr>
          <a:xfrm rot="-5400000">
            <a:off x="5621627" y="3729682"/>
            <a:ext cx="1959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7" name="Google Shape;517;p35"/>
          <p:cNvCxnSpPr/>
          <p:nvPr/>
        </p:nvCxnSpPr>
        <p:spPr>
          <a:xfrm rot="-5400000">
            <a:off x="7837105" y="3726832"/>
            <a:ext cx="201600" cy="0"/>
          </a:xfrm>
          <a:prstGeom prst="straightConnector1">
            <a:avLst/>
          </a:pr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8" name="Google Shape;518;p35"/>
          <p:cNvSpPr/>
          <p:nvPr/>
        </p:nvSpPr>
        <p:spPr>
          <a:xfrm>
            <a:off x="-1871445" y="0"/>
            <a:ext cx="11096100" cy="1554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5"/>
          <p:cNvSpPr/>
          <p:nvPr/>
        </p:nvSpPr>
        <p:spPr>
          <a:xfrm>
            <a:off x="-656294" y="0"/>
            <a:ext cx="8262666" cy="1557909"/>
          </a:xfrm>
          <a:custGeom>
            <a:rect b="b" l="l" r="r" t="t"/>
            <a:pathLst>
              <a:path extrusionOk="0" h="5372100" w="28491951">
                <a:moveTo>
                  <a:pt x="26941283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26941283" y="5372100"/>
                </a:lnTo>
                <a:lnTo>
                  <a:pt x="28491951" y="2686050"/>
                </a:lnTo>
                <a:lnTo>
                  <a:pt x="2694128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520" name="Google Shape;520;p35"/>
          <p:cNvSpPr/>
          <p:nvPr/>
        </p:nvSpPr>
        <p:spPr>
          <a:xfrm>
            <a:off x="7820357" y="228600"/>
            <a:ext cx="1090487" cy="10953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5"/>
          <p:cNvSpPr txBox="1"/>
          <p:nvPr/>
        </p:nvSpPr>
        <p:spPr>
          <a:xfrm>
            <a:off x="514350" y="509588"/>
            <a:ext cx="607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 Chart Page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522" name="Google Shape;522;p35"/>
          <p:cNvSpPr txBox="1"/>
          <p:nvPr/>
        </p:nvSpPr>
        <p:spPr>
          <a:xfrm>
            <a:off x="900513" y="3908682"/>
            <a:ext cx="10218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523" name="Google Shape;523;p35"/>
          <p:cNvSpPr txBox="1"/>
          <p:nvPr/>
        </p:nvSpPr>
        <p:spPr>
          <a:xfrm>
            <a:off x="2042887" y="2981184"/>
            <a:ext cx="1609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524" name="Google Shape;524;p35"/>
          <p:cNvSpPr txBox="1"/>
          <p:nvPr/>
        </p:nvSpPr>
        <p:spPr>
          <a:xfrm>
            <a:off x="4173203" y="2060564"/>
            <a:ext cx="10218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525" name="Google Shape;525;p35"/>
          <p:cNvSpPr txBox="1"/>
          <p:nvPr/>
        </p:nvSpPr>
        <p:spPr>
          <a:xfrm>
            <a:off x="3117655" y="3908682"/>
            <a:ext cx="10218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526" name="Google Shape;526;p35"/>
          <p:cNvSpPr txBox="1"/>
          <p:nvPr/>
        </p:nvSpPr>
        <p:spPr>
          <a:xfrm>
            <a:off x="5379153" y="3908682"/>
            <a:ext cx="10947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527" name="Google Shape;527;p35"/>
          <p:cNvSpPr txBox="1"/>
          <p:nvPr/>
        </p:nvSpPr>
        <p:spPr>
          <a:xfrm>
            <a:off x="7649725" y="3908682"/>
            <a:ext cx="10218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528" name="Google Shape;528;p35"/>
          <p:cNvSpPr txBox="1"/>
          <p:nvPr/>
        </p:nvSpPr>
        <p:spPr>
          <a:xfrm>
            <a:off x="6024180" y="2981714"/>
            <a:ext cx="16092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Name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2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529" name="Google Shape;529;p35"/>
          <p:cNvSpPr/>
          <p:nvPr/>
        </p:nvSpPr>
        <p:spPr>
          <a:xfrm>
            <a:off x="8539163" y="147638"/>
            <a:ext cx="459962" cy="459962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0" name="Google Shape;530;p35"/>
          <p:cNvPicPr preferRelativeResize="0"/>
          <p:nvPr/>
        </p:nvPicPr>
        <p:blipFill rotWithShape="1">
          <a:blip r:embed="rId3">
            <a:alphaModFix/>
          </a:blip>
          <a:srcRect b="56186" l="25874" r="34759" t="4448"/>
          <a:stretch/>
        </p:blipFill>
        <p:spPr>
          <a:xfrm>
            <a:off x="373916" y="3833389"/>
            <a:ext cx="343299" cy="51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5"/>
          <p:cNvPicPr preferRelativeResize="0"/>
          <p:nvPr/>
        </p:nvPicPr>
        <p:blipFill rotWithShape="1">
          <a:blip r:embed="rId4">
            <a:alphaModFix/>
          </a:blip>
          <a:srcRect b="47353" l="41274" r="36935" t="7684"/>
          <a:stretch/>
        </p:blipFill>
        <p:spPr>
          <a:xfrm>
            <a:off x="3652007" y="1985271"/>
            <a:ext cx="384880" cy="52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35"/>
          <p:cNvPicPr preferRelativeResize="0"/>
          <p:nvPr/>
        </p:nvPicPr>
        <p:blipFill rotWithShape="1">
          <a:blip r:embed="rId5">
            <a:alphaModFix/>
          </a:blip>
          <a:srcRect b="44755" l="39248" r="22504" t="15918"/>
          <a:stretch/>
        </p:blipFill>
        <p:spPr>
          <a:xfrm>
            <a:off x="5509241" y="2904927"/>
            <a:ext cx="343407" cy="52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35"/>
          <p:cNvPicPr preferRelativeResize="0"/>
          <p:nvPr/>
        </p:nvPicPr>
        <p:blipFill rotWithShape="1">
          <a:blip r:embed="rId6">
            <a:alphaModFix/>
          </a:blip>
          <a:srcRect b="52693" l="34189" r="30834" t="15048"/>
          <a:stretch/>
        </p:blipFill>
        <p:spPr>
          <a:xfrm>
            <a:off x="1500333" y="2904927"/>
            <a:ext cx="384878" cy="53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35"/>
          <p:cNvPicPr preferRelativeResize="0"/>
          <p:nvPr/>
        </p:nvPicPr>
        <p:blipFill rotWithShape="1">
          <a:blip r:embed="rId7">
            <a:alphaModFix/>
          </a:blip>
          <a:srcRect b="61407" l="45164" r="24893" t="10537"/>
          <a:stretch/>
        </p:blipFill>
        <p:spPr>
          <a:xfrm>
            <a:off x="2608865" y="3830402"/>
            <a:ext cx="378841" cy="53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35"/>
          <p:cNvPicPr preferRelativeResize="0"/>
          <p:nvPr/>
        </p:nvPicPr>
        <p:blipFill rotWithShape="1">
          <a:blip r:embed="rId8">
            <a:alphaModFix/>
          </a:blip>
          <a:srcRect b="49863" l="49716" r="28874" t="5959"/>
          <a:stretch/>
        </p:blipFill>
        <p:spPr>
          <a:xfrm>
            <a:off x="4896339" y="3833389"/>
            <a:ext cx="384878" cy="52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5"/>
          <p:cNvPicPr preferRelativeResize="0"/>
          <p:nvPr/>
        </p:nvPicPr>
        <p:blipFill rotWithShape="1">
          <a:blip r:embed="rId9">
            <a:alphaModFix/>
          </a:blip>
          <a:srcRect b="43814" l="40436" r="41070" t="17836"/>
          <a:stretch/>
        </p:blipFill>
        <p:spPr>
          <a:xfrm>
            <a:off x="7129428" y="3833389"/>
            <a:ext cx="384879" cy="532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6"/>
          <p:cNvSpPr/>
          <p:nvPr/>
        </p:nvSpPr>
        <p:spPr>
          <a:xfrm>
            <a:off x="0" y="-63817"/>
            <a:ext cx="3462900" cy="526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6"/>
          <p:cNvSpPr txBox="1"/>
          <p:nvPr/>
        </p:nvSpPr>
        <p:spPr>
          <a:xfrm>
            <a:off x="495300" y="509588"/>
            <a:ext cx="2529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Icons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Resource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Page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543" name="Google Shape;543;p36"/>
          <p:cNvSpPr txBox="1"/>
          <p:nvPr/>
        </p:nvSpPr>
        <p:spPr>
          <a:xfrm>
            <a:off x="449171" y="3646382"/>
            <a:ext cx="262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Use these design resources in your Presentation. Happy designing!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Don't forget to delete this page before presenting.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544" name="Google Shape;544;p36"/>
          <p:cNvSpPr/>
          <p:nvPr/>
        </p:nvSpPr>
        <p:spPr>
          <a:xfrm>
            <a:off x="3949595" y="828815"/>
            <a:ext cx="414958" cy="35586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6"/>
          <p:cNvSpPr/>
          <p:nvPr/>
        </p:nvSpPr>
        <p:spPr>
          <a:xfrm>
            <a:off x="3945359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36"/>
          <p:cNvSpPr/>
          <p:nvPr/>
        </p:nvSpPr>
        <p:spPr>
          <a:xfrm>
            <a:off x="5260929" y="802865"/>
            <a:ext cx="281362" cy="407648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6"/>
          <p:cNvSpPr/>
          <p:nvPr/>
        </p:nvSpPr>
        <p:spPr>
          <a:xfrm>
            <a:off x="5256764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36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6"/>
          <p:cNvSpPr/>
          <p:nvPr/>
        </p:nvSpPr>
        <p:spPr>
          <a:xfrm>
            <a:off x="4613421" y="807283"/>
            <a:ext cx="398528" cy="398528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36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p36"/>
          <p:cNvSpPr/>
          <p:nvPr/>
        </p:nvSpPr>
        <p:spPr>
          <a:xfrm>
            <a:off x="5787473" y="855544"/>
            <a:ext cx="498249" cy="302191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6"/>
          <p:cNvSpPr/>
          <p:nvPr/>
        </p:nvSpPr>
        <p:spPr>
          <a:xfrm>
            <a:off x="5782378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36"/>
          <p:cNvSpPr/>
          <p:nvPr/>
        </p:nvSpPr>
        <p:spPr>
          <a:xfrm>
            <a:off x="6530539" y="824590"/>
            <a:ext cx="364544" cy="364544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36"/>
          <p:cNvSpPr/>
          <p:nvPr/>
        </p:nvSpPr>
        <p:spPr>
          <a:xfrm>
            <a:off x="6526815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36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36"/>
          <p:cNvSpPr/>
          <p:nvPr/>
        </p:nvSpPr>
        <p:spPr>
          <a:xfrm>
            <a:off x="7142665" y="829111"/>
            <a:ext cx="394541" cy="355243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36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36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6"/>
          <p:cNvSpPr/>
          <p:nvPr/>
        </p:nvSpPr>
        <p:spPr>
          <a:xfrm>
            <a:off x="7789113" y="828314"/>
            <a:ext cx="233131" cy="35673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36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36"/>
          <p:cNvSpPr/>
          <p:nvPr/>
        </p:nvSpPr>
        <p:spPr>
          <a:xfrm>
            <a:off x="4538562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6"/>
          <p:cNvSpPr/>
          <p:nvPr/>
        </p:nvSpPr>
        <p:spPr>
          <a:xfrm>
            <a:off x="4534838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36"/>
          <p:cNvSpPr/>
          <p:nvPr/>
        </p:nvSpPr>
        <p:spPr>
          <a:xfrm>
            <a:off x="3958743" y="1589552"/>
            <a:ext cx="364395" cy="364395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36"/>
          <p:cNvSpPr/>
          <p:nvPr/>
        </p:nvSpPr>
        <p:spPr>
          <a:xfrm>
            <a:off x="3955019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36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36"/>
          <p:cNvSpPr/>
          <p:nvPr/>
        </p:nvSpPr>
        <p:spPr>
          <a:xfrm>
            <a:off x="8273921" y="807025"/>
            <a:ext cx="284685" cy="399185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36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36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6"/>
          <p:cNvSpPr/>
          <p:nvPr/>
        </p:nvSpPr>
        <p:spPr>
          <a:xfrm>
            <a:off x="7510769" y="1571984"/>
            <a:ext cx="396840" cy="398989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36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36"/>
          <p:cNvSpPr/>
          <p:nvPr/>
        </p:nvSpPr>
        <p:spPr>
          <a:xfrm>
            <a:off x="6289413" y="1568044"/>
            <a:ext cx="427310" cy="407434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6"/>
          <p:cNvSpPr/>
          <p:nvPr/>
        </p:nvSpPr>
        <p:spPr>
          <a:xfrm>
            <a:off x="6285034" y="1563667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36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36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36"/>
          <p:cNvSpPr/>
          <p:nvPr/>
        </p:nvSpPr>
        <p:spPr>
          <a:xfrm>
            <a:off x="5744091" y="1571988"/>
            <a:ext cx="324131" cy="399044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36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36"/>
          <p:cNvSpPr/>
          <p:nvPr/>
        </p:nvSpPr>
        <p:spPr>
          <a:xfrm>
            <a:off x="5123034" y="1573201"/>
            <a:ext cx="395828" cy="398063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36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6"/>
          <p:cNvSpPr/>
          <p:nvPr/>
        </p:nvSpPr>
        <p:spPr>
          <a:xfrm>
            <a:off x="6933151" y="1567836"/>
            <a:ext cx="356967" cy="407838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36"/>
          <p:cNvSpPr/>
          <p:nvPr/>
        </p:nvSpPr>
        <p:spPr>
          <a:xfrm>
            <a:off x="6928980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36"/>
          <p:cNvSpPr/>
          <p:nvPr/>
        </p:nvSpPr>
        <p:spPr>
          <a:xfrm>
            <a:off x="8129337" y="1626503"/>
            <a:ext cx="495154" cy="29047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6"/>
          <p:cNvSpPr/>
          <p:nvPr/>
        </p:nvSpPr>
        <p:spPr>
          <a:xfrm>
            <a:off x="8124314" y="1621446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36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6"/>
          <p:cNvSpPr/>
          <p:nvPr/>
        </p:nvSpPr>
        <p:spPr>
          <a:xfrm>
            <a:off x="4716802" y="2356907"/>
            <a:ext cx="399712" cy="399699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36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36"/>
          <p:cNvSpPr/>
          <p:nvPr/>
        </p:nvSpPr>
        <p:spPr>
          <a:xfrm>
            <a:off x="3959856" y="2353481"/>
            <a:ext cx="473825" cy="406126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36"/>
          <p:cNvSpPr/>
          <p:nvPr/>
        </p:nvSpPr>
        <p:spPr>
          <a:xfrm>
            <a:off x="3955019" y="2348644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36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6"/>
          <p:cNvSpPr/>
          <p:nvPr/>
        </p:nvSpPr>
        <p:spPr>
          <a:xfrm>
            <a:off x="3936688" y="3117342"/>
            <a:ext cx="447181" cy="397511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6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6"/>
          <p:cNvSpPr/>
          <p:nvPr/>
        </p:nvSpPr>
        <p:spPr>
          <a:xfrm>
            <a:off x="5398945" y="2352812"/>
            <a:ext cx="407436" cy="407432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36"/>
          <p:cNvSpPr/>
          <p:nvPr/>
        </p:nvSpPr>
        <p:spPr>
          <a:xfrm>
            <a:off x="5394795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36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p36"/>
          <p:cNvSpPr/>
          <p:nvPr/>
        </p:nvSpPr>
        <p:spPr>
          <a:xfrm>
            <a:off x="6107889" y="2356980"/>
            <a:ext cx="379874" cy="381003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5" name="Google Shape;595;p36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6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36"/>
          <p:cNvSpPr/>
          <p:nvPr/>
        </p:nvSpPr>
        <p:spPr>
          <a:xfrm>
            <a:off x="6777096" y="2358061"/>
            <a:ext cx="430454" cy="397140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6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36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36"/>
          <p:cNvSpPr/>
          <p:nvPr/>
        </p:nvSpPr>
        <p:spPr>
          <a:xfrm>
            <a:off x="7496558" y="2358711"/>
            <a:ext cx="316145" cy="396114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36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36"/>
          <p:cNvSpPr/>
          <p:nvPr/>
        </p:nvSpPr>
        <p:spPr>
          <a:xfrm>
            <a:off x="8129078" y="2424834"/>
            <a:ext cx="466032" cy="263792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36"/>
          <p:cNvSpPr/>
          <p:nvPr/>
        </p:nvSpPr>
        <p:spPr>
          <a:xfrm>
            <a:off x="8124315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36"/>
          <p:cNvSpPr/>
          <p:nvPr/>
        </p:nvSpPr>
        <p:spPr>
          <a:xfrm>
            <a:off x="4626676" y="3113956"/>
            <a:ext cx="292214" cy="404527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36"/>
          <p:cNvSpPr/>
          <p:nvPr/>
        </p:nvSpPr>
        <p:spPr>
          <a:xfrm>
            <a:off x="4622546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36"/>
          <p:cNvSpPr/>
          <p:nvPr/>
        </p:nvSpPr>
        <p:spPr>
          <a:xfrm>
            <a:off x="5228650" y="3113948"/>
            <a:ext cx="234186" cy="403841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36"/>
          <p:cNvSpPr/>
          <p:nvPr/>
        </p:nvSpPr>
        <p:spPr>
          <a:xfrm>
            <a:off x="5152407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36"/>
          <p:cNvSpPr/>
          <p:nvPr/>
        </p:nvSpPr>
        <p:spPr>
          <a:xfrm>
            <a:off x="5772100" y="3139740"/>
            <a:ext cx="255488" cy="352463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36"/>
          <p:cNvSpPr/>
          <p:nvPr/>
        </p:nvSpPr>
        <p:spPr>
          <a:xfrm>
            <a:off x="5768498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6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36"/>
          <p:cNvSpPr/>
          <p:nvPr/>
        </p:nvSpPr>
        <p:spPr>
          <a:xfrm>
            <a:off x="6270060" y="3183969"/>
            <a:ext cx="451724" cy="264068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36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36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36"/>
          <p:cNvSpPr/>
          <p:nvPr/>
        </p:nvSpPr>
        <p:spPr>
          <a:xfrm>
            <a:off x="6969155" y="3147738"/>
            <a:ext cx="437514" cy="336392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36"/>
          <p:cNvSpPr/>
          <p:nvPr/>
        </p:nvSpPr>
        <p:spPr>
          <a:xfrm>
            <a:off x="6960019" y="3136143"/>
            <a:ext cx="455788" cy="359594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6"/>
          <p:cNvSpPr/>
          <p:nvPr/>
        </p:nvSpPr>
        <p:spPr>
          <a:xfrm>
            <a:off x="7288753" y="3348683"/>
            <a:ext cx="96099" cy="124664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6"/>
          <p:cNvSpPr/>
          <p:nvPr/>
        </p:nvSpPr>
        <p:spPr>
          <a:xfrm>
            <a:off x="7284184" y="3344118"/>
            <a:ext cx="105235" cy="133804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6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6"/>
          <p:cNvSpPr/>
          <p:nvPr/>
        </p:nvSpPr>
        <p:spPr>
          <a:xfrm>
            <a:off x="7652319" y="3143337"/>
            <a:ext cx="345483" cy="345454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36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36"/>
          <p:cNvSpPr/>
          <p:nvPr/>
        </p:nvSpPr>
        <p:spPr>
          <a:xfrm>
            <a:off x="5186439" y="3905061"/>
            <a:ext cx="343509" cy="399015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36"/>
          <p:cNvSpPr/>
          <p:nvPr/>
        </p:nvSpPr>
        <p:spPr>
          <a:xfrm>
            <a:off x="5182359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36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36"/>
          <p:cNvSpPr/>
          <p:nvPr/>
        </p:nvSpPr>
        <p:spPr>
          <a:xfrm>
            <a:off x="4542909" y="3874009"/>
            <a:ext cx="353087" cy="460867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36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36"/>
          <p:cNvSpPr/>
          <p:nvPr/>
        </p:nvSpPr>
        <p:spPr>
          <a:xfrm>
            <a:off x="8237669" y="3139740"/>
            <a:ext cx="352592" cy="352592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36"/>
          <p:cNvSpPr/>
          <p:nvPr/>
        </p:nvSpPr>
        <p:spPr>
          <a:xfrm>
            <a:off x="8234071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8" name="Google Shape;628;p36"/>
          <p:cNvSpPr/>
          <p:nvPr/>
        </p:nvSpPr>
        <p:spPr>
          <a:xfrm>
            <a:off x="4002584" y="3869205"/>
            <a:ext cx="248764" cy="47042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36"/>
          <p:cNvSpPr/>
          <p:nvPr/>
        </p:nvSpPr>
        <p:spPr>
          <a:xfrm>
            <a:off x="3997778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6"/>
          <p:cNvSpPr/>
          <p:nvPr/>
        </p:nvSpPr>
        <p:spPr>
          <a:xfrm>
            <a:off x="5815107" y="3905068"/>
            <a:ext cx="197206" cy="399182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1" name="Google Shape;631;p36"/>
          <p:cNvSpPr/>
          <p:nvPr/>
        </p:nvSpPr>
        <p:spPr>
          <a:xfrm>
            <a:off x="5811037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36"/>
          <p:cNvSpPr/>
          <p:nvPr/>
        </p:nvSpPr>
        <p:spPr>
          <a:xfrm>
            <a:off x="6296114" y="3957530"/>
            <a:ext cx="294095" cy="294076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36"/>
          <p:cNvSpPr/>
          <p:nvPr/>
        </p:nvSpPr>
        <p:spPr>
          <a:xfrm>
            <a:off x="6293114" y="395452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36"/>
          <p:cNvSpPr/>
          <p:nvPr/>
        </p:nvSpPr>
        <p:spPr>
          <a:xfrm>
            <a:off x="6873909" y="3958224"/>
            <a:ext cx="359807" cy="292957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36"/>
          <p:cNvSpPr/>
          <p:nvPr/>
        </p:nvSpPr>
        <p:spPr>
          <a:xfrm>
            <a:off x="6870231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36"/>
          <p:cNvSpPr/>
          <p:nvPr/>
        </p:nvSpPr>
        <p:spPr>
          <a:xfrm>
            <a:off x="7518342" y="3958828"/>
            <a:ext cx="420599" cy="291436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36"/>
          <p:cNvSpPr/>
          <p:nvPr/>
        </p:nvSpPr>
        <p:spPr>
          <a:xfrm>
            <a:off x="7514046" y="395452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36"/>
          <p:cNvSpPr/>
          <p:nvPr/>
        </p:nvSpPr>
        <p:spPr>
          <a:xfrm>
            <a:off x="8223934" y="3905054"/>
            <a:ext cx="347879" cy="399016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36"/>
          <p:cNvSpPr/>
          <p:nvPr/>
        </p:nvSpPr>
        <p:spPr>
          <a:xfrm>
            <a:off x="8219777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0B1C5D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7"/>
          <p:cNvSpPr/>
          <p:nvPr/>
        </p:nvSpPr>
        <p:spPr>
          <a:xfrm>
            <a:off x="0" y="-63817"/>
            <a:ext cx="3462900" cy="526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37"/>
          <p:cNvSpPr txBox="1"/>
          <p:nvPr/>
        </p:nvSpPr>
        <p:spPr>
          <a:xfrm>
            <a:off x="495300" y="509588"/>
            <a:ext cx="2529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Elements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Resource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Page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646" name="Google Shape;646;p37"/>
          <p:cNvSpPr txBox="1"/>
          <p:nvPr/>
        </p:nvSpPr>
        <p:spPr>
          <a:xfrm>
            <a:off x="449171" y="3645736"/>
            <a:ext cx="2622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Use these design resources in your Presentation. Happy designing! </a:t>
            </a:r>
            <a:endParaRPr sz="7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Don't forget to delete this page before presenting. 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647" name="Google Shape;647;p37"/>
          <p:cNvSpPr/>
          <p:nvPr/>
        </p:nvSpPr>
        <p:spPr>
          <a:xfrm>
            <a:off x="4269149" y="3462545"/>
            <a:ext cx="1153704" cy="1158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7"/>
          <p:cNvSpPr/>
          <p:nvPr/>
        </p:nvSpPr>
        <p:spPr>
          <a:xfrm>
            <a:off x="4269635" y="1931727"/>
            <a:ext cx="1148334" cy="1148334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49" name="Google Shape;649;p37"/>
          <p:cNvSpPr/>
          <p:nvPr/>
        </p:nvSpPr>
        <p:spPr>
          <a:xfrm>
            <a:off x="7301681" y="3481766"/>
            <a:ext cx="1333500" cy="1154811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50" name="Google Shape;650;p37"/>
          <p:cNvSpPr/>
          <p:nvPr/>
        </p:nvSpPr>
        <p:spPr>
          <a:xfrm>
            <a:off x="5695437" y="3481766"/>
            <a:ext cx="1333576" cy="1155002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651" name="Google Shape;651;p37"/>
          <p:cNvSpPr/>
          <p:nvPr/>
        </p:nvSpPr>
        <p:spPr>
          <a:xfrm>
            <a:off x="4285671" y="533571"/>
            <a:ext cx="1143000" cy="1141171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652" name="Google Shape;652;p37"/>
          <p:cNvSpPr/>
          <p:nvPr/>
        </p:nvSpPr>
        <p:spPr>
          <a:xfrm>
            <a:off x="7341987" y="1940651"/>
            <a:ext cx="1285875" cy="1127970"/>
          </a:xfrm>
          <a:custGeom>
            <a:rect b="b" l="l" r="r" t="t"/>
            <a:pathLst>
              <a:path extrusionOk="0" h="5570220" w="6350000">
                <a:moveTo>
                  <a:pt x="0" y="1643380"/>
                </a:moveTo>
                <a:cubicBezTo>
                  <a:pt x="0" y="3412490"/>
                  <a:pt x="3175000" y="5570220"/>
                  <a:pt x="3175000" y="5570220"/>
                </a:cubicBezTo>
                <a:cubicBezTo>
                  <a:pt x="3175000" y="5570220"/>
                  <a:pt x="6336030" y="3397250"/>
                  <a:pt x="6350000" y="1643380"/>
                </a:cubicBezTo>
                <a:cubicBezTo>
                  <a:pt x="6350000" y="737870"/>
                  <a:pt x="5612130" y="0"/>
                  <a:pt x="4706620" y="0"/>
                </a:cubicBezTo>
                <a:cubicBezTo>
                  <a:pt x="4010660" y="0"/>
                  <a:pt x="3411220" y="445770"/>
                  <a:pt x="3175000" y="1057910"/>
                </a:cubicBezTo>
                <a:cubicBezTo>
                  <a:pt x="2938780" y="445770"/>
                  <a:pt x="2339340" y="0"/>
                  <a:pt x="1643380" y="0"/>
                </a:cubicBezTo>
                <a:cubicBezTo>
                  <a:pt x="737870" y="0"/>
                  <a:pt x="0" y="737870"/>
                  <a:pt x="0" y="164338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37"/>
          <p:cNvSpPr/>
          <p:nvPr/>
        </p:nvSpPr>
        <p:spPr>
          <a:xfrm>
            <a:off x="7476176" y="533571"/>
            <a:ext cx="1151471" cy="1127576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7"/>
          <p:cNvSpPr/>
          <p:nvPr/>
        </p:nvSpPr>
        <p:spPr>
          <a:xfrm>
            <a:off x="5862607" y="514350"/>
            <a:ext cx="1170083" cy="1170083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37"/>
          <p:cNvSpPr/>
          <p:nvPr/>
        </p:nvSpPr>
        <p:spPr>
          <a:xfrm>
            <a:off x="5720632" y="1880192"/>
            <a:ext cx="1319705" cy="1255078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662" name="Google Shape;662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663" name="Google Shape;663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664" name="Google Shape;664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65" name="Google Shape;665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66" name="Google Shape;666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667" name="Google Shape;667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68" name="Google Shape;668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69" name="Google Shape;669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670" name="Google Shape;670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71" name="Google Shape;671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672" name="Google Shape;672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673" name="Google Shape;673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674" name="Google Shape;674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/>
          <p:nvPr/>
        </p:nvSpPr>
        <p:spPr>
          <a:xfrm>
            <a:off x="0" y="0"/>
            <a:ext cx="42276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317293" y="-566979"/>
            <a:ext cx="1533004" cy="1539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>
            <a:off x="2308695" y="4373532"/>
            <a:ext cx="1533004" cy="1539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-377605" y="3532188"/>
            <a:ext cx="965105" cy="965105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3"/>
          <p:cNvSpPr/>
          <p:nvPr/>
        </p:nvSpPr>
        <p:spPr>
          <a:xfrm>
            <a:off x="2880435" y="349690"/>
            <a:ext cx="965105" cy="965105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3314710" y="4201413"/>
            <a:ext cx="634190" cy="634190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3"/>
          <p:cNvSpPr/>
          <p:nvPr/>
        </p:nvSpPr>
        <p:spPr>
          <a:xfrm>
            <a:off x="269207" y="514123"/>
            <a:ext cx="634190" cy="634190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659971" y="1606550"/>
            <a:ext cx="2654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Add an Agenda Page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4876800" y="1925955"/>
            <a:ext cx="26265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65100" lvl="1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rPr>
              <a:t>Write an agenda here.</a:t>
            </a:r>
            <a:endParaRPr sz="700">
              <a:solidFill>
                <a:schemeClr val="accent1"/>
              </a:solidFill>
            </a:endParaRPr>
          </a:p>
          <a:p>
            <a:pPr indent="-165100" lvl="1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rPr>
              <a:t>Write an agenda here.</a:t>
            </a:r>
            <a:endParaRPr sz="700">
              <a:solidFill>
                <a:schemeClr val="accent1"/>
              </a:solidFill>
            </a:endParaRPr>
          </a:p>
          <a:p>
            <a:pPr indent="-165100" lvl="1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b="0" i="0" lang="en" sz="1600" u="none" cap="none" strike="noStrike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rPr>
              <a:t>Write an agenda here.</a:t>
            </a:r>
            <a:endParaRPr sz="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4"/>
          <p:cNvPicPr preferRelativeResize="0"/>
          <p:nvPr/>
        </p:nvPicPr>
        <p:blipFill rotWithShape="1">
          <a:blip r:embed="rId3">
            <a:alphaModFix/>
          </a:blip>
          <a:srcRect b="41209" l="26895" r="3481" t="6574"/>
          <a:stretch/>
        </p:blipFill>
        <p:spPr>
          <a:xfrm>
            <a:off x="4572000" y="0"/>
            <a:ext cx="4572001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4"/>
          <p:cNvSpPr/>
          <p:nvPr/>
        </p:nvSpPr>
        <p:spPr>
          <a:xfrm>
            <a:off x="1232" y="0"/>
            <a:ext cx="4570800" cy="532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" name="Google Shape;126;p14"/>
          <p:cNvGrpSpPr/>
          <p:nvPr/>
        </p:nvGrpSpPr>
        <p:grpSpPr>
          <a:xfrm>
            <a:off x="638865" y="1247961"/>
            <a:ext cx="3295463" cy="2720216"/>
            <a:chOff x="0" y="-9525"/>
            <a:chExt cx="8787900" cy="7253908"/>
          </a:xfrm>
        </p:grpSpPr>
        <p:sp>
          <p:nvSpPr>
            <p:cNvPr id="127" name="Google Shape;127;p14"/>
            <p:cNvSpPr txBox="1"/>
            <p:nvPr/>
          </p:nvSpPr>
          <p:spPr>
            <a:xfrm>
              <a:off x="0" y="-9525"/>
              <a:ext cx="87879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2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Hello there!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28" name="Google Shape;128;p14"/>
            <p:cNvSpPr txBox="1"/>
            <p:nvPr/>
          </p:nvSpPr>
          <p:spPr>
            <a:xfrm>
              <a:off x="0" y="2811283"/>
              <a:ext cx="8787900" cy="443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I'm Rain, and I'll be sharing with you my beautiful ideas. 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Follow me at </a:t>
              </a:r>
              <a:endParaRPr sz="700">
                <a:solidFill>
                  <a:schemeClr val="l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accent6"/>
                  </a:solidFill>
                  <a:latin typeface="Barlow"/>
                  <a:ea typeface="Barlow"/>
                  <a:cs typeface="Barlow"/>
                  <a:sym typeface="Barlow"/>
                </a:rPr>
                <a:t>@reallygreatsite</a:t>
              </a:r>
              <a:r>
                <a:rPr b="0" i="0" lang="en" sz="1800" u="none" cap="none" strike="noStrike">
                  <a:solidFill>
                    <a:schemeClr val="accent6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 </a:t>
              </a:r>
              <a:endParaRPr sz="700">
                <a:solidFill>
                  <a:schemeClr val="accent6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to learn more. 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29" name="Google Shape;129;p14"/>
          <p:cNvSpPr/>
          <p:nvPr/>
        </p:nvSpPr>
        <p:spPr>
          <a:xfrm>
            <a:off x="4572000" y="3342723"/>
            <a:ext cx="4587432" cy="1806854"/>
          </a:xfrm>
          <a:custGeom>
            <a:rect b="b" l="l" r="r" t="t"/>
            <a:pathLst>
              <a:path extrusionOk="0" h="6339840" w="16096252">
                <a:moveTo>
                  <a:pt x="16096252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16096252" y="633984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30" name="Google Shape;130;p14"/>
          <p:cNvSpPr/>
          <p:nvPr/>
        </p:nvSpPr>
        <p:spPr>
          <a:xfrm>
            <a:off x="7890406" y="3572051"/>
            <a:ext cx="1248529" cy="125412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4"/>
          <p:cNvSpPr/>
          <p:nvPr/>
        </p:nvSpPr>
        <p:spPr>
          <a:xfrm>
            <a:off x="8718208" y="3528695"/>
            <a:ext cx="543592" cy="543592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 txBox="1"/>
          <p:nvPr/>
        </p:nvSpPr>
        <p:spPr>
          <a:xfrm>
            <a:off x="2092827" y="557213"/>
            <a:ext cx="4911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Get to Know Me</a:t>
            </a:r>
            <a:endParaRPr sz="700">
              <a:solidFill>
                <a:schemeClr val="lt1"/>
              </a:solidFill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1072466" y="4389014"/>
            <a:ext cx="6951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Elaborate on a personal detail you want to share.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138" name="Google Shape;138;p15"/>
          <p:cNvPicPr preferRelativeResize="0"/>
          <p:nvPr/>
        </p:nvPicPr>
        <p:blipFill rotWithShape="1">
          <a:blip r:embed="rId3">
            <a:alphaModFix/>
          </a:blip>
          <a:srcRect b="31303" l="0" r="0" t="31306"/>
          <a:stretch/>
        </p:blipFill>
        <p:spPr>
          <a:xfrm>
            <a:off x="-570596" y="1467128"/>
            <a:ext cx="10238209" cy="255200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5"/>
          <p:cNvSpPr/>
          <p:nvPr/>
        </p:nvSpPr>
        <p:spPr>
          <a:xfrm>
            <a:off x="8399988" y="-332719"/>
            <a:ext cx="1801675" cy="1809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5"/>
          <p:cNvSpPr/>
          <p:nvPr/>
        </p:nvSpPr>
        <p:spPr>
          <a:xfrm rot="10800000">
            <a:off x="-1181487" y="4009230"/>
            <a:ext cx="1801675" cy="1809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8401185" y="3902180"/>
            <a:ext cx="2143125" cy="2038112"/>
          </a:xfrm>
          <a:custGeom>
            <a:rect b="b" l="l" r="r" t="t"/>
            <a:pathLst>
              <a:path extrusionOk="0" h="6038850" w="6350000">
                <a:moveTo>
                  <a:pt x="1212850" y="6038850"/>
                </a:moveTo>
                <a:lnTo>
                  <a:pt x="0" y="2306320"/>
                </a:lnTo>
                <a:lnTo>
                  <a:pt x="3175000" y="0"/>
                </a:lnTo>
                <a:lnTo>
                  <a:pt x="6350000" y="2306320"/>
                </a:lnTo>
                <a:lnTo>
                  <a:pt x="5137150" y="6038850"/>
                </a:lnTo>
                <a:lnTo>
                  <a:pt x="1212850" y="603885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42" name="Google Shape;142;p15"/>
          <p:cNvSpPr/>
          <p:nvPr/>
        </p:nvSpPr>
        <p:spPr>
          <a:xfrm rot="10800000">
            <a:off x="-1508260" y="-198811"/>
            <a:ext cx="2127250" cy="2023015"/>
          </a:xfrm>
          <a:custGeom>
            <a:rect b="b" l="l" r="r" t="t"/>
            <a:pathLst>
              <a:path extrusionOk="0" h="6038850" w="6350000">
                <a:moveTo>
                  <a:pt x="1212850" y="6038850"/>
                </a:moveTo>
                <a:lnTo>
                  <a:pt x="0" y="2306320"/>
                </a:lnTo>
                <a:lnTo>
                  <a:pt x="3175000" y="0"/>
                </a:lnTo>
                <a:lnTo>
                  <a:pt x="6350000" y="2306320"/>
                </a:lnTo>
                <a:lnTo>
                  <a:pt x="5137150" y="6038850"/>
                </a:lnTo>
                <a:lnTo>
                  <a:pt x="1212850" y="603885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16"/>
          <p:cNvGrpSpPr/>
          <p:nvPr/>
        </p:nvGrpSpPr>
        <p:grpSpPr>
          <a:xfrm>
            <a:off x="514350" y="3288988"/>
            <a:ext cx="3828038" cy="788823"/>
            <a:chOff x="0" y="-28575"/>
            <a:chExt cx="10208100" cy="2103529"/>
          </a:xfrm>
        </p:grpSpPr>
        <p:sp>
          <p:nvSpPr>
            <p:cNvPr id="148" name="Google Shape;148;p16"/>
            <p:cNvSpPr txBox="1"/>
            <p:nvPr/>
          </p:nvSpPr>
          <p:spPr>
            <a:xfrm>
              <a:off x="0" y="-28575"/>
              <a:ext cx="10208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49" name="Google Shape;149;p16"/>
            <p:cNvSpPr txBox="1"/>
            <p:nvPr/>
          </p:nvSpPr>
          <p:spPr>
            <a:xfrm>
              <a:off x="0" y="1089754"/>
              <a:ext cx="10208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a personal 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detail you want to share.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150" name="Google Shape;150;p16"/>
          <p:cNvSpPr/>
          <p:nvPr/>
        </p:nvSpPr>
        <p:spPr>
          <a:xfrm>
            <a:off x="0" y="-162153"/>
            <a:ext cx="9232222" cy="1718266"/>
          </a:xfrm>
          <a:custGeom>
            <a:rect b="b" l="l" r="r" t="t"/>
            <a:pathLst>
              <a:path extrusionOk="0" h="2863777" w="15387036">
                <a:moveTo>
                  <a:pt x="0" y="0"/>
                </a:moveTo>
                <a:lnTo>
                  <a:pt x="15387036" y="0"/>
                </a:lnTo>
                <a:lnTo>
                  <a:pt x="15387036" y="2863777"/>
                </a:lnTo>
                <a:lnTo>
                  <a:pt x="0" y="2863777"/>
                </a:lnTo>
                <a:close/>
              </a:path>
            </a:pathLst>
          </a:custGeom>
          <a:solidFill>
            <a:srgbClr val="6482F4"/>
          </a:solidFill>
          <a:ln>
            <a:noFill/>
          </a:ln>
        </p:spPr>
      </p:sp>
      <p:sp>
        <p:nvSpPr>
          <p:cNvPr id="151" name="Google Shape;151;p16"/>
          <p:cNvSpPr txBox="1"/>
          <p:nvPr/>
        </p:nvSpPr>
        <p:spPr>
          <a:xfrm>
            <a:off x="514350" y="509588"/>
            <a:ext cx="492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Get to Know Me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52" name="Google Shape;152;p16"/>
          <p:cNvGrpSpPr/>
          <p:nvPr/>
        </p:nvGrpSpPr>
        <p:grpSpPr>
          <a:xfrm>
            <a:off x="4801621" y="3288988"/>
            <a:ext cx="3828037" cy="788823"/>
            <a:chOff x="0" y="-28575"/>
            <a:chExt cx="10208100" cy="2103529"/>
          </a:xfrm>
        </p:grpSpPr>
        <p:sp>
          <p:nvSpPr>
            <p:cNvPr id="153" name="Google Shape;153;p16"/>
            <p:cNvSpPr txBox="1"/>
            <p:nvPr/>
          </p:nvSpPr>
          <p:spPr>
            <a:xfrm>
              <a:off x="0" y="-28575"/>
              <a:ext cx="102081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0" y="1089754"/>
              <a:ext cx="102081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Elaborate on a personal </a:t>
              </a:r>
              <a:endParaRPr sz="700">
                <a:solidFill>
                  <a:schemeClr val="accent1"/>
                </a:solidFill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detail you want to share.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155" name="Google Shape;155;p16"/>
          <p:cNvSpPr/>
          <p:nvPr/>
        </p:nvSpPr>
        <p:spPr>
          <a:xfrm>
            <a:off x="6296891" y="0"/>
            <a:ext cx="1554417" cy="1554417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7735919" y="0"/>
            <a:ext cx="2976937" cy="1555326"/>
          </a:xfrm>
          <a:custGeom>
            <a:rect b="b" l="l" r="r" t="t"/>
            <a:pathLst>
              <a:path extrusionOk="0" h="1229507" w="2353310">
                <a:moveTo>
                  <a:pt x="784860" y="1162197"/>
                </a:moveTo>
                <a:cubicBezTo>
                  <a:pt x="905510" y="1202837"/>
                  <a:pt x="1042670" y="1229507"/>
                  <a:pt x="1177290" y="1229507"/>
                </a:cubicBezTo>
                <a:cubicBezTo>
                  <a:pt x="1311910" y="1229507"/>
                  <a:pt x="1441450" y="1206647"/>
                  <a:pt x="1560830" y="1166007"/>
                </a:cubicBezTo>
                <a:cubicBezTo>
                  <a:pt x="1563370" y="1164737"/>
                  <a:pt x="1565910" y="1164737"/>
                  <a:pt x="1568450" y="1163467"/>
                </a:cubicBezTo>
                <a:cubicBezTo>
                  <a:pt x="2016760" y="1000907"/>
                  <a:pt x="2346960" y="571647"/>
                  <a:pt x="2353310" y="75041"/>
                </a:cubicBezTo>
                <a:lnTo>
                  <a:pt x="2353310" y="0"/>
                </a:lnTo>
                <a:lnTo>
                  <a:pt x="0" y="0"/>
                </a:lnTo>
                <a:lnTo>
                  <a:pt x="0" y="75032"/>
                </a:lnTo>
                <a:cubicBezTo>
                  <a:pt x="6350" y="574187"/>
                  <a:pt x="331470" y="1003447"/>
                  <a:pt x="784860" y="11621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2146600" y="2416016"/>
            <a:ext cx="563461" cy="527971"/>
          </a:xfrm>
          <a:custGeom>
            <a:rect b="b" l="l" r="r" t="t"/>
            <a:pathLst>
              <a:path extrusionOk="0" h="1530350" w="1633220">
                <a:moveTo>
                  <a:pt x="852170" y="36830"/>
                </a:moveTo>
                <a:lnTo>
                  <a:pt x="1010920" y="535940"/>
                </a:lnTo>
                <a:cubicBezTo>
                  <a:pt x="1014730" y="547370"/>
                  <a:pt x="1024890" y="553720"/>
                  <a:pt x="1036320" y="553720"/>
                </a:cubicBezTo>
                <a:lnTo>
                  <a:pt x="1597660" y="549910"/>
                </a:lnTo>
                <a:cubicBezTo>
                  <a:pt x="1623060" y="549910"/>
                  <a:pt x="1633220" y="581660"/>
                  <a:pt x="1612900" y="596900"/>
                </a:cubicBezTo>
                <a:lnTo>
                  <a:pt x="1155700" y="923290"/>
                </a:lnTo>
                <a:cubicBezTo>
                  <a:pt x="1146810" y="929640"/>
                  <a:pt x="1143000" y="942340"/>
                  <a:pt x="1146810" y="952500"/>
                </a:cubicBezTo>
                <a:lnTo>
                  <a:pt x="1324610" y="1484630"/>
                </a:lnTo>
                <a:cubicBezTo>
                  <a:pt x="1332230" y="1508760"/>
                  <a:pt x="1305560" y="1529080"/>
                  <a:pt x="1285240" y="1513840"/>
                </a:cubicBezTo>
                <a:lnTo>
                  <a:pt x="838200" y="1187450"/>
                </a:lnTo>
                <a:cubicBezTo>
                  <a:pt x="824230" y="1177290"/>
                  <a:pt x="807720" y="1177290"/>
                  <a:pt x="793750" y="1187450"/>
                </a:cubicBezTo>
                <a:lnTo>
                  <a:pt x="347980" y="1515110"/>
                </a:lnTo>
                <a:cubicBezTo>
                  <a:pt x="327660" y="1530350"/>
                  <a:pt x="299720" y="1510030"/>
                  <a:pt x="308610" y="1485900"/>
                </a:cubicBezTo>
                <a:lnTo>
                  <a:pt x="486410" y="953770"/>
                </a:lnTo>
                <a:cubicBezTo>
                  <a:pt x="490220" y="943610"/>
                  <a:pt x="486410" y="930910"/>
                  <a:pt x="477520" y="924560"/>
                </a:cubicBezTo>
                <a:lnTo>
                  <a:pt x="20320" y="598170"/>
                </a:lnTo>
                <a:cubicBezTo>
                  <a:pt x="0" y="582930"/>
                  <a:pt x="10160" y="551180"/>
                  <a:pt x="35560" y="551180"/>
                </a:cubicBezTo>
                <a:lnTo>
                  <a:pt x="596900" y="554990"/>
                </a:lnTo>
                <a:cubicBezTo>
                  <a:pt x="608330" y="554990"/>
                  <a:pt x="618490" y="547370"/>
                  <a:pt x="622300" y="537210"/>
                </a:cubicBezTo>
                <a:lnTo>
                  <a:pt x="779780" y="36830"/>
                </a:lnTo>
                <a:cubicBezTo>
                  <a:pt x="792480" y="0"/>
                  <a:pt x="840740" y="0"/>
                  <a:pt x="852170" y="368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6433871" y="2416016"/>
            <a:ext cx="563461" cy="527971"/>
          </a:xfrm>
          <a:custGeom>
            <a:rect b="b" l="l" r="r" t="t"/>
            <a:pathLst>
              <a:path extrusionOk="0" h="1530350" w="1633220">
                <a:moveTo>
                  <a:pt x="852170" y="36830"/>
                </a:moveTo>
                <a:lnTo>
                  <a:pt x="1010920" y="535940"/>
                </a:lnTo>
                <a:cubicBezTo>
                  <a:pt x="1014730" y="547370"/>
                  <a:pt x="1024890" y="553720"/>
                  <a:pt x="1036320" y="553720"/>
                </a:cubicBezTo>
                <a:lnTo>
                  <a:pt x="1597660" y="549910"/>
                </a:lnTo>
                <a:cubicBezTo>
                  <a:pt x="1623060" y="549910"/>
                  <a:pt x="1633220" y="581660"/>
                  <a:pt x="1612900" y="596900"/>
                </a:cubicBezTo>
                <a:lnTo>
                  <a:pt x="1155700" y="923290"/>
                </a:lnTo>
                <a:cubicBezTo>
                  <a:pt x="1146810" y="929640"/>
                  <a:pt x="1143000" y="942340"/>
                  <a:pt x="1146810" y="952500"/>
                </a:cubicBezTo>
                <a:lnTo>
                  <a:pt x="1324610" y="1484630"/>
                </a:lnTo>
                <a:cubicBezTo>
                  <a:pt x="1332230" y="1508760"/>
                  <a:pt x="1305560" y="1529080"/>
                  <a:pt x="1285240" y="1513840"/>
                </a:cubicBezTo>
                <a:lnTo>
                  <a:pt x="838200" y="1187450"/>
                </a:lnTo>
                <a:cubicBezTo>
                  <a:pt x="824230" y="1177290"/>
                  <a:pt x="807720" y="1177290"/>
                  <a:pt x="793750" y="1187450"/>
                </a:cubicBezTo>
                <a:lnTo>
                  <a:pt x="347980" y="1515110"/>
                </a:lnTo>
                <a:cubicBezTo>
                  <a:pt x="327660" y="1530350"/>
                  <a:pt x="299720" y="1510030"/>
                  <a:pt x="308610" y="1485900"/>
                </a:cubicBezTo>
                <a:lnTo>
                  <a:pt x="486410" y="953770"/>
                </a:lnTo>
                <a:cubicBezTo>
                  <a:pt x="490220" y="943610"/>
                  <a:pt x="486410" y="930910"/>
                  <a:pt x="477520" y="924560"/>
                </a:cubicBezTo>
                <a:lnTo>
                  <a:pt x="20320" y="598170"/>
                </a:lnTo>
                <a:cubicBezTo>
                  <a:pt x="0" y="582930"/>
                  <a:pt x="10160" y="551180"/>
                  <a:pt x="35560" y="551180"/>
                </a:cubicBezTo>
                <a:lnTo>
                  <a:pt x="596900" y="554990"/>
                </a:lnTo>
                <a:cubicBezTo>
                  <a:pt x="608330" y="554990"/>
                  <a:pt x="618490" y="547370"/>
                  <a:pt x="622300" y="537210"/>
                </a:cubicBezTo>
                <a:lnTo>
                  <a:pt x="779780" y="36830"/>
                </a:lnTo>
                <a:cubicBezTo>
                  <a:pt x="792480" y="0"/>
                  <a:pt x="840740" y="0"/>
                  <a:pt x="852170" y="368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5608264" y="797454"/>
            <a:ext cx="759635" cy="759635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7"/>
          <p:cNvPicPr preferRelativeResize="0"/>
          <p:nvPr/>
        </p:nvPicPr>
        <p:blipFill rotWithShape="1">
          <a:blip r:embed="rId3">
            <a:alphaModFix/>
          </a:blip>
          <a:srcRect b="8263" l="0" r="0" t="8263"/>
          <a:stretch/>
        </p:blipFill>
        <p:spPr>
          <a:xfrm>
            <a:off x="514350" y="1730631"/>
            <a:ext cx="2499940" cy="1387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 rotWithShape="1">
          <a:blip r:embed="rId4">
            <a:alphaModFix/>
          </a:blip>
          <a:srcRect b="31750" l="0" r="0" t="31243"/>
          <a:stretch/>
        </p:blipFill>
        <p:spPr>
          <a:xfrm>
            <a:off x="3322030" y="1730631"/>
            <a:ext cx="2499939" cy="138766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/>
          <p:nvPr/>
        </p:nvSpPr>
        <p:spPr>
          <a:xfrm>
            <a:off x="7686985" y="-201546"/>
            <a:ext cx="2912221" cy="1521515"/>
          </a:xfrm>
          <a:custGeom>
            <a:rect b="b" l="l" r="r" t="t"/>
            <a:pathLst>
              <a:path extrusionOk="0" h="1229507" w="2353310">
                <a:moveTo>
                  <a:pt x="784860" y="1162197"/>
                </a:moveTo>
                <a:cubicBezTo>
                  <a:pt x="905510" y="1202837"/>
                  <a:pt x="1042670" y="1229507"/>
                  <a:pt x="1177290" y="1229507"/>
                </a:cubicBezTo>
                <a:cubicBezTo>
                  <a:pt x="1311910" y="1229507"/>
                  <a:pt x="1441450" y="1206647"/>
                  <a:pt x="1560830" y="1166007"/>
                </a:cubicBezTo>
                <a:cubicBezTo>
                  <a:pt x="1563370" y="1164737"/>
                  <a:pt x="1565910" y="1164737"/>
                  <a:pt x="1568450" y="1163467"/>
                </a:cubicBezTo>
                <a:cubicBezTo>
                  <a:pt x="2016760" y="1000907"/>
                  <a:pt x="2346960" y="571647"/>
                  <a:pt x="2353310" y="75041"/>
                </a:cubicBezTo>
                <a:lnTo>
                  <a:pt x="2353310" y="0"/>
                </a:lnTo>
                <a:lnTo>
                  <a:pt x="0" y="0"/>
                </a:lnTo>
                <a:lnTo>
                  <a:pt x="0" y="75032"/>
                </a:lnTo>
                <a:cubicBezTo>
                  <a:pt x="6350" y="574187"/>
                  <a:pt x="331470" y="1003447"/>
                  <a:pt x="784860" y="11621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17"/>
          <p:cNvPicPr preferRelativeResize="0"/>
          <p:nvPr/>
        </p:nvPicPr>
        <p:blipFill rotWithShape="1">
          <a:blip r:embed="rId5">
            <a:alphaModFix/>
          </a:blip>
          <a:srcRect b="8415" l="0" r="0" t="8424"/>
          <a:stretch/>
        </p:blipFill>
        <p:spPr>
          <a:xfrm>
            <a:off x="6129711" y="1730631"/>
            <a:ext cx="2499940" cy="138766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7"/>
          <p:cNvSpPr/>
          <p:nvPr/>
        </p:nvSpPr>
        <p:spPr>
          <a:xfrm>
            <a:off x="514350" y="3118291"/>
            <a:ext cx="2499900" cy="15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"/>
          <p:cNvSpPr/>
          <p:nvPr/>
        </p:nvSpPr>
        <p:spPr>
          <a:xfrm>
            <a:off x="3322030" y="3118291"/>
            <a:ext cx="2499900" cy="15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"/>
          <p:cNvSpPr/>
          <p:nvPr/>
        </p:nvSpPr>
        <p:spPr>
          <a:xfrm>
            <a:off x="6129711" y="3118291"/>
            <a:ext cx="2499900" cy="15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7"/>
          <p:cNvSpPr txBox="1"/>
          <p:nvPr/>
        </p:nvSpPr>
        <p:spPr>
          <a:xfrm>
            <a:off x="514350" y="509588"/>
            <a:ext cx="561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Fun Facts About Me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72" name="Google Shape;172;p17"/>
          <p:cNvGrpSpPr/>
          <p:nvPr/>
        </p:nvGrpSpPr>
        <p:grpSpPr>
          <a:xfrm>
            <a:off x="695325" y="3465148"/>
            <a:ext cx="2137950" cy="720911"/>
            <a:chOff x="0" y="-28575"/>
            <a:chExt cx="5701200" cy="1922429"/>
          </a:xfrm>
        </p:grpSpPr>
        <p:sp>
          <p:nvSpPr>
            <p:cNvPr id="173" name="Google Shape;173;p17"/>
            <p:cNvSpPr txBox="1"/>
            <p:nvPr/>
          </p:nvSpPr>
          <p:spPr>
            <a:xfrm>
              <a:off x="0" y="908654"/>
              <a:ext cx="5701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makes you unique and interesting?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74" name="Google Shape;174;p17"/>
            <p:cNvSpPr txBox="1"/>
            <p:nvPr/>
          </p:nvSpPr>
          <p:spPr>
            <a:xfrm>
              <a:off x="0" y="-28575"/>
              <a:ext cx="5701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75" name="Google Shape;175;p17"/>
          <p:cNvGrpSpPr/>
          <p:nvPr/>
        </p:nvGrpSpPr>
        <p:grpSpPr>
          <a:xfrm>
            <a:off x="3503005" y="3465148"/>
            <a:ext cx="2137950" cy="720911"/>
            <a:chOff x="0" y="-28575"/>
            <a:chExt cx="5701200" cy="1922429"/>
          </a:xfrm>
        </p:grpSpPr>
        <p:sp>
          <p:nvSpPr>
            <p:cNvPr id="176" name="Google Shape;176;p17"/>
            <p:cNvSpPr txBox="1"/>
            <p:nvPr/>
          </p:nvSpPr>
          <p:spPr>
            <a:xfrm>
              <a:off x="0" y="908654"/>
              <a:ext cx="5701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makes you unique and interesting?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0" y="-28575"/>
              <a:ext cx="5701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grpSp>
        <p:nvGrpSpPr>
          <p:cNvPr id="178" name="Google Shape;178;p17"/>
          <p:cNvGrpSpPr/>
          <p:nvPr/>
        </p:nvGrpSpPr>
        <p:grpSpPr>
          <a:xfrm>
            <a:off x="6310686" y="3465148"/>
            <a:ext cx="2137950" cy="720911"/>
            <a:chOff x="0" y="-28575"/>
            <a:chExt cx="5701200" cy="1922429"/>
          </a:xfrm>
        </p:grpSpPr>
        <p:sp>
          <p:nvSpPr>
            <p:cNvPr id="179" name="Google Shape;179;p17"/>
            <p:cNvSpPr txBox="1"/>
            <p:nvPr/>
          </p:nvSpPr>
          <p:spPr>
            <a:xfrm>
              <a:off x="0" y="908654"/>
              <a:ext cx="57012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accen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makes you unique and interesting? Write them here!</a:t>
              </a:r>
              <a:endParaRPr sz="700">
                <a:solidFill>
                  <a:schemeClr val="accent1"/>
                </a:solidFill>
              </a:endParaRPr>
            </a:p>
          </p:txBody>
        </p:sp>
        <p:sp>
          <p:nvSpPr>
            <p:cNvPr id="180" name="Google Shape;180;p17"/>
            <p:cNvSpPr txBox="1"/>
            <p:nvPr/>
          </p:nvSpPr>
          <p:spPr>
            <a:xfrm>
              <a:off x="0" y="-28575"/>
              <a:ext cx="57012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accent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accent1"/>
                </a:solidFill>
              </a:endParaRPr>
            </a:p>
          </p:txBody>
        </p:sp>
      </p:grpSp>
      <p:sp>
        <p:nvSpPr>
          <p:cNvPr id="181" name="Google Shape;181;p17"/>
          <p:cNvSpPr/>
          <p:nvPr/>
        </p:nvSpPr>
        <p:spPr>
          <a:xfrm>
            <a:off x="7236626" y="413577"/>
            <a:ext cx="1062600" cy="20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"/>
          <p:cNvSpPr/>
          <p:nvPr/>
        </p:nvSpPr>
        <p:spPr>
          <a:xfrm>
            <a:off x="8837238" y="941474"/>
            <a:ext cx="759635" cy="759635"/>
          </a:xfrm>
          <a:custGeom>
            <a:rect b="b" l="l" r="r" t="t"/>
            <a:pathLst>
              <a:path extrusionOk="0" h="2787650" w="2787650">
                <a:moveTo>
                  <a:pt x="81280" y="1861820"/>
                </a:moveTo>
                <a:cubicBezTo>
                  <a:pt x="73660" y="1841500"/>
                  <a:pt x="67310" y="1819910"/>
                  <a:pt x="60960" y="1799590"/>
                </a:cubicBezTo>
                <a:lnTo>
                  <a:pt x="1800860" y="59690"/>
                </a:lnTo>
                <a:cubicBezTo>
                  <a:pt x="1821180" y="66040"/>
                  <a:pt x="1842770" y="72390"/>
                  <a:pt x="1863090" y="80010"/>
                </a:cubicBezTo>
                <a:lnTo>
                  <a:pt x="81280" y="1861820"/>
                </a:lnTo>
                <a:close/>
                <a:moveTo>
                  <a:pt x="1597660" y="15240"/>
                </a:moveTo>
                <a:cubicBezTo>
                  <a:pt x="1573530" y="11430"/>
                  <a:pt x="1548130" y="8890"/>
                  <a:pt x="1524000" y="6350"/>
                </a:cubicBezTo>
                <a:lnTo>
                  <a:pt x="6350" y="1524000"/>
                </a:lnTo>
                <a:cubicBezTo>
                  <a:pt x="8890" y="1548130"/>
                  <a:pt x="11430" y="1573530"/>
                  <a:pt x="15240" y="1597660"/>
                </a:cubicBezTo>
                <a:lnTo>
                  <a:pt x="1597660" y="15240"/>
                </a:lnTo>
                <a:close/>
                <a:moveTo>
                  <a:pt x="2189480" y="248920"/>
                </a:moveTo>
                <a:cubicBezTo>
                  <a:pt x="2172970" y="237490"/>
                  <a:pt x="2156460" y="226060"/>
                  <a:pt x="2139950" y="215900"/>
                </a:cubicBezTo>
                <a:lnTo>
                  <a:pt x="215900" y="2139950"/>
                </a:lnTo>
                <a:cubicBezTo>
                  <a:pt x="226060" y="2156460"/>
                  <a:pt x="237490" y="2172970"/>
                  <a:pt x="248920" y="2189480"/>
                </a:cubicBezTo>
                <a:lnTo>
                  <a:pt x="2189480" y="248920"/>
                </a:lnTo>
                <a:close/>
                <a:moveTo>
                  <a:pt x="1979930" y="128270"/>
                </a:moveTo>
                <a:cubicBezTo>
                  <a:pt x="1960880" y="119380"/>
                  <a:pt x="1941830" y="110490"/>
                  <a:pt x="1922780" y="102870"/>
                </a:cubicBezTo>
                <a:lnTo>
                  <a:pt x="104140" y="1921510"/>
                </a:lnTo>
                <a:cubicBezTo>
                  <a:pt x="111760" y="1940560"/>
                  <a:pt x="120650" y="1959610"/>
                  <a:pt x="129540" y="1978660"/>
                </a:cubicBezTo>
                <a:lnTo>
                  <a:pt x="1979930" y="128270"/>
                </a:lnTo>
                <a:close/>
                <a:moveTo>
                  <a:pt x="2087880" y="185420"/>
                </a:moveTo>
                <a:cubicBezTo>
                  <a:pt x="2070100" y="175260"/>
                  <a:pt x="2052320" y="165100"/>
                  <a:pt x="2034540" y="156210"/>
                </a:cubicBezTo>
                <a:lnTo>
                  <a:pt x="154940" y="2035810"/>
                </a:lnTo>
                <a:cubicBezTo>
                  <a:pt x="163830" y="2053590"/>
                  <a:pt x="173990" y="2071370"/>
                  <a:pt x="184150" y="2089150"/>
                </a:cubicBezTo>
                <a:lnTo>
                  <a:pt x="2087880" y="185420"/>
                </a:lnTo>
                <a:close/>
                <a:moveTo>
                  <a:pt x="834390" y="116840"/>
                </a:moveTo>
                <a:cubicBezTo>
                  <a:pt x="774700" y="143510"/>
                  <a:pt x="716280" y="173990"/>
                  <a:pt x="660400" y="208280"/>
                </a:cubicBezTo>
                <a:lnTo>
                  <a:pt x="208280" y="660400"/>
                </a:lnTo>
                <a:cubicBezTo>
                  <a:pt x="172720" y="716280"/>
                  <a:pt x="142240" y="774700"/>
                  <a:pt x="116840" y="834390"/>
                </a:cubicBezTo>
                <a:lnTo>
                  <a:pt x="834390" y="116840"/>
                </a:lnTo>
                <a:close/>
                <a:moveTo>
                  <a:pt x="1363980" y="0"/>
                </a:moveTo>
                <a:lnTo>
                  <a:pt x="0" y="1363980"/>
                </a:lnTo>
                <a:cubicBezTo>
                  <a:pt x="0" y="1391920"/>
                  <a:pt x="0" y="1418590"/>
                  <a:pt x="1270" y="1446530"/>
                </a:cubicBezTo>
                <a:lnTo>
                  <a:pt x="1445260" y="1270"/>
                </a:lnTo>
                <a:cubicBezTo>
                  <a:pt x="1418590" y="0"/>
                  <a:pt x="1390650" y="0"/>
                  <a:pt x="1363980" y="0"/>
                </a:cubicBezTo>
                <a:close/>
                <a:moveTo>
                  <a:pt x="2787650" y="1386840"/>
                </a:moveTo>
                <a:lnTo>
                  <a:pt x="1386840" y="2787650"/>
                </a:lnTo>
                <a:cubicBezTo>
                  <a:pt x="1414780" y="2787650"/>
                  <a:pt x="1443990" y="2787650"/>
                  <a:pt x="1471930" y="2785110"/>
                </a:cubicBezTo>
                <a:lnTo>
                  <a:pt x="2785110" y="1471930"/>
                </a:lnTo>
                <a:cubicBezTo>
                  <a:pt x="2786380" y="1443990"/>
                  <a:pt x="2787650" y="1414780"/>
                  <a:pt x="2787650" y="1386840"/>
                </a:cubicBezTo>
                <a:close/>
                <a:moveTo>
                  <a:pt x="2283460" y="321310"/>
                </a:moveTo>
                <a:cubicBezTo>
                  <a:pt x="2268220" y="308610"/>
                  <a:pt x="2252980" y="295910"/>
                  <a:pt x="2237740" y="284480"/>
                </a:cubicBezTo>
                <a:lnTo>
                  <a:pt x="284480" y="2237740"/>
                </a:lnTo>
                <a:cubicBezTo>
                  <a:pt x="295910" y="2252980"/>
                  <a:pt x="308610" y="2268220"/>
                  <a:pt x="321310" y="2283460"/>
                </a:cubicBezTo>
                <a:lnTo>
                  <a:pt x="2283460" y="321310"/>
                </a:lnTo>
                <a:close/>
                <a:moveTo>
                  <a:pt x="1276350" y="5080"/>
                </a:moveTo>
                <a:cubicBezTo>
                  <a:pt x="1244600" y="7620"/>
                  <a:pt x="1214120" y="11430"/>
                  <a:pt x="1182370" y="16510"/>
                </a:cubicBezTo>
                <a:lnTo>
                  <a:pt x="16510" y="1182370"/>
                </a:lnTo>
                <a:cubicBezTo>
                  <a:pt x="11430" y="1214120"/>
                  <a:pt x="7620" y="1244600"/>
                  <a:pt x="5080" y="1276350"/>
                </a:cubicBezTo>
                <a:lnTo>
                  <a:pt x="1276350" y="5080"/>
                </a:lnTo>
                <a:close/>
                <a:moveTo>
                  <a:pt x="1080770" y="35560"/>
                </a:moveTo>
                <a:cubicBezTo>
                  <a:pt x="1042670" y="44450"/>
                  <a:pt x="1004570" y="54610"/>
                  <a:pt x="966470" y="67310"/>
                </a:cubicBezTo>
                <a:lnTo>
                  <a:pt x="66040" y="966470"/>
                </a:lnTo>
                <a:cubicBezTo>
                  <a:pt x="54610" y="1004570"/>
                  <a:pt x="43180" y="1041400"/>
                  <a:pt x="34290" y="1080770"/>
                </a:cubicBezTo>
                <a:lnTo>
                  <a:pt x="1080770" y="35560"/>
                </a:lnTo>
                <a:close/>
                <a:moveTo>
                  <a:pt x="1734820" y="41910"/>
                </a:moveTo>
                <a:cubicBezTo>
                  <a:pt x="1711960" y="36830"/>
                  <a:pt x="1690370" y="31750"/>
                  <a:pt x="1667510" y="26670"/>
                </a:cubicBezTo>
                <a:lnTo>
                  <a:pt x="26670" y="1667510"/>
                </a:lnTo>
                <a:cubicBezTo>
                  <a:pt x="31750" y="1690370"/>
                  <a:pt x="36830" y="1711960"/>
                  <a:pt x="41910" y="1734820"/>
                </a:cubicBezTo>
                <a:lnTo>
                  <a:pt x="1734820" y="41910"/>
                </a:lnTo>
                <a:close/>
                <a:moveTo>
                  <a:pt x="2762250" y="1659890"/>
                </a:moveTo>
                <a:cubicBezTo>
                  <a:pt x="2768600" y="1626870"/>
                  <a:pt x="2773680" y="1595120"/>
                  <a:pt x="2777490" y="1562100"/>
                </a:cubicBezTo>
                <a:lnTo>
                  <a:pt x="1562100" y="2777490"/>
                </a:lnTo>
                <a:cubicBezTo>
                  <a:pt x="1595120" y="2773680"/>
                  <a:pt x="1628140" y="2768600"/>
                  <a:pt x="1659890" y="2762250"/>
                </a:cubicBezTo>
                <a:lnTo>
                  <a:pt x="2762250" y="1659890"/>
                </a:lnTo>
                <a:close/>
                <a:moveTo>
                  <a:pt x="2785110" y="1306830"/>
                </a:moveTo>
                <a:cubicBezTo>
                  <a:pt x="2783840" y="1281430"/>
                  <a:pt x="2781300" y="1256030"/>
                  <a:pt x="2778760" y="1230630"/>
                </a:cubicBezTo>
                <a:lnTo>
                  <a:pt x="1230630" y="2777490"/>
                </a:lnTo>
                <a:cubicBezTo>
                  <a:pt x="1256030" y="2780030"/>
                  <a:pt x="1281430" y="2782570"/>
                  <a:pt x="1306830" y="2783840"/>
                </a:cubicBezTo>
                <a:lnTo>
                  <a:pt x="2785110" y="1306830"/>
                </a:lnTo>
                <a:close/>
                <a:moveTo>
                  <a:pt x="2767330" y="1158240"/>
                </a:moveTo>
                <a:cubicBezTo>
                  <a:pt x="2763520" y="1135380"/>
                  <a:pt x="2758440" y="1112520"/>
                  <a:pt x="2753360" y="1089660"/>
                </a:cubicBezTo>
                <a:lnTo>
                  <a:pt x="1088390" y="2753360"/>
                </a:lnTo>
                <a:cubicBezTo>
                  <a:pt x="1111250" y="2758440"/>
                  <a:pt x="1134110" y="2763520"/>
                  <a:pt x="1156970" y="2767330"/>
                </a:cubicBezTo>
                <a:lnTo>
                  <a:pt x="2767330" y="1158240"/>
                </a:lnTo>
                <a:close/>
                <a:moveTo>
                  <a:pt x="2369820" y="398780"/>
                </a:moveTo>
                <a:cubicBezTo>
                  <a:pt x="2355850" y="384810"/>
                  <a:pt x="2341880" y="372110"/>
                  <a:pt x="2327910" y="358140"/>
                </a:cubicBezTo>
                <a:lnTo>
                  <a:pt x="359410" y="2326640"/>
                </a:lnTo>
                <a:cubicBezTo>
                  <a:pt x="372110" y="2340610"/>
                  <a:pt x="386080" y="2354580"/>
                  <a:pt x="400050" y="2368550"/>
                </a:cubicBezTo>
                <a:lnTo>
                  <a:pt x="2369820" y="398780"/>
                </a:lnTo>
                <a:close/>
                <a:moveTo>
                  <a:pt x="2451100" y="2301240"/>
                </a:moveTo>
                <a:cubicBezTo>
                  <a:pt x="2520950" y="2219960"/>
                  <a:pt x="2579370" y="2133600"/>
                  <a:pt x="2627630" y="2042160"/>
                </a:cubicBezTo>
                <a:lnTo>
                  <a:pt x="2042160" y="2627630"/>
                </a:lnTo>
                <a:cubicBezTo>
                  <a:pt x="2133600" y="2579370"/>
                  <a:pt x="2219960" y="2520950"/>
                  <a:pt x="2301240" y="2451100"/>
                </a:cubicBezTo>
                <a:lnTo>
                  <a:pt x="2451100" y="2301240"/>
                </a:lnTo>
                <a:close/>
                <a:moveTo>
                  <a:pt x="2736850" y="1023620"/>
                </a:moveTo>
                <a:cubicBezTo>
                  <a:pt x="2730500" y="1002030"/>
                  <a:pt x="2724150" y="981710"/>
                  <a:pt x="2717800" y="960120"/>
                </a:cubicBezTo>
                <a:lnTo>
                  <a:pt x="960120" y="2717800"/>
                </a:lnTo>
                <a:cubicBezTo>
                  <a:pt x="981710" y="2724150"/>
                  <a:pt x="1002030" y="2730500"/>
                  <a:pt x="1023620" y="2736850"/>
                </a:cubicBezTo>
                <a:lnTo>
                  <a:pt x="2736850" y="1023620"/>
                </a:lnTo>
                <a:close/>
                <a:moveTo>
                  <a:pt x="2696210" y="1892300"/>
                </a:moveTo>
                <a:cubicBezTo>
                  <a:pt x="2711450" y="1851660"/>
                  <a:pt x="2725420" y="1811020"/>
                  <a:pt x="2736850" y="1769110"/>
                </a:cubicBezTo>
                <a:lnTo>
                  <a:pt x="1769110" y="2736850"/>
                </a:lnTo>
                <a:cubicBezTo>
                  <a:pt x="1811020" y="2725420"/>
                  <a:pt x="1851660" y="2711450"/>
                  <a:pt x="1892300" y="2696210"/>
                </a:cubicBezTo>
                <a:lnTo>
                  <a:pt x="2696210" y="1892300"/>
                </a:lnTo>
                <a:close/>
                <a:moveTo>
                  <a:pt x="2523490" y="576580"/>
                </a:moveTo>
                <a:cubicBezTo>
                  <a:pt x="2512060" y="561340"/>
                  <a:pt x="2500630" y="544830"/>
                  <a:pt x="2487930" y="529590"/>
                </a:cubicBezTo>
                <a:lnTo>
                  <a:pt x="529590" y="2486660"/>
                </a:lnTo>
                <a:cubicBezTo>
                  <a:pt x="544830" y="2499360"/>
                  <a:pt x="561340" y="2510790"/>
                  <a:pt x="576580" y="2522220"/>
                </a:cubicBezTo>
                <a:lnTo>
                  <a:pt x="2523490" y="576580"/>
                </a:lnTo>
                <a:close/>
                <a:moveTo>
                  <a:pt x="2696210" y="899160"/>
                </a:moveTo>
                <a:cubicBezTo>
                  <a:pt x="2688590" y="878840"/>
                  <a:pt x="2680970" y="859790"/>
                  <a:pt x="2672080" y="840740"/>
                </a:cubicBezTo>
                <a:lnTo>
                  <a:pt x="839470" y="2673350"/>
                </a:lnTo>
                <a:cubicBezTo>
                  <a:pt x="858520" y="2682240"/>
                  <a:pt x="878840" y="2689860"/>
                  <a:pt x="897890" y="2697480"/>
                </a:cubicBezTo>
                <a:lnTo>
                  <a:pt x="2696210" y="899160"/>
                </a:lnTo>
                <a:close/>
                <a:moveTo>
                  <a:pt x="2449830" y="483870"/>
                </a:moveTo>
                <a:cubicBezTo>
                  <a:pt x="2437130" y="468630"/>
                  <a:pt x="2424430" y="454660"/>
                  <a:pt x="2410460" y="440690"/>
                </a:cubicBezTo>
                <a:lnTo>
                  <a:pt x="440690" y="2410460"/>
                </a:lnTo>
                <a:cubicBezTo>
                  <a:pt x="454660" y="2424430"/>
                  <a:pt x="469900" y="2437130"/>
                  <a:pt x="483870" y="2449830"/>
                </a:cubicBezTo>
                <a:lnTo>
                  <a:pt x="2449830" y="483870"/>
                </a:lnTo>
                <a:close/>
                <a:moveTo>
                  <a:pt x="2588260" y="675640"/>
                </a:moveTo>
                <a:cubicBezTo>
                  <a:pt x="2578100" y="659130"/>
                  <a:pt x="2567940" y="641350"/>
                  <a:pt x="2556510" y="624840"/>
                </a:cubicBezTo>
                <a:lnTo>
                  <a:pt x="624840" y="2556510"/>
                </a:lnTo>
                <a:cubicBezTo>
                  <a:pt x="641350" y="2567940"/>
                  <a:pt x="657860" y="2578100"/>
                  <a:pt x="675640" y="2588260"/>
                </a:cubicBezTo>
                <a:lnTo>
                  <a:pt x="2588260" y="675640"/>
                </a:lnTo>
                <a:close/>
                <a:moveTo>
                  <a:pt x="2646680" y="783590"/>
                </a:moveTo>
                <a:cubicBezTo>
                  <a:pt x="2637790" y="765810"/>
                  <a:pt x="2628900" y="746760"/>
                  <a:pt x="2618740" y="728980"/>
                </a:cubicBezTo>
                <a:lnTo>
                  <a:pt x="728980" y="2618740"/>
                </a:lnTo>
                <a:cubicBezTo>
                  <a:pt x="746760" y="2628900"/>
                  <a:pt x="764540" y="2637790"/>
                  <a:pt x="783590" y="2646680"/>
                </a:cubicBezTo>
                <a:lnTo>
                  <a:pt x="2646680" y="7835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/>
          <p:nvPr/>
        </p:nvSpPr>
        <p:spPr>
          <a:xfrm>
            <a:off x="1401340" y="1581150"/>
            <a:ext cx="317500" cy="274955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88" name="Google Shape;188;p18"/>
          <p:cNvSpPr/>
          <p:nvPr/>
        </p:nvSpPr>
        <p:spPr>
          <a:xfrm>
            <a:off x="7421439" y="3200183"/>
            <a:ext cx="325641" cy="282035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9" name="Google Shape;189;p18"/>
          <p:cNvSpPr/>
          <p:nvPr/>
        </p:nvSpPr>
        <p:spPr>
          <a:xfrm>
            <a:off x="4441255" y="3200183"/>
            <a:ext cx="284475" cy="285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1432036" y="3200183"/>
            <a:ext cx="277514" cy="277514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91" name="Google Shape;191;p18"/>
          <p:cNvSpPr/>
          <p:nvPr/>
        </p:nvSpPr>
        <p:spPr>
          <a:xfrm>
            <a:off x="7425480" y="1581150"/>
            <a:ext cx="317500" cy="278511"/>
          </a:xfrm>
          <a:custGeom>
            <a:rect b="b" l="l" r="r" t="t"/>
            <a:pathLst>
              <a:path extrusionOk="0" h="5570220" w="6350000">
                <a:moveTo>
                  <a:pt x="0" y="1643380"/>
                </a:moveTo>
                <a:cubicBezTo>
                  <a:pt x="0" y="3412490"/>
                  <a:pt x="3175000" y="5570220"/>
                  <a:pt x="3175000" y="5570220"/>
                </a:cubicBezTo>
                <a:cubicBezTo>
                  <a:pt x="3175000" y="5570220"/>
                  <a:pt x="6336030" y="3397250"/>
                  <a:pt x="6350000" y="1643380"/>
                </a:cubicBezTo>
                <a:cubicBezTo>
                  <a:pt x="6350000" y="737870"/>
                  <a:pt x="5612130" y="0"/>
                  <a:pt x="4706620" y="0"/>
                </a:cubicBezTo>
                <a:cubicBezTo>
                  <a:pt x="4010660" y="0"/>
                  <a:pt x="3411220" y="445770"/>
                  <a:pt x="3175000" y="1057910"/>
                </a:cubicBezTo>
                <a:cubicBezTo>
                  <a:pt x="2938780" y="445770"/>
                  <a:pt x="2339340" y="0"/>
                  <a:pt x="1643380" y="0"/>
                </a:cubicBezTo>
                <a:cubicBezTo>
                  <a:pt x="737870" y="0"/>
                  <a:pt x="0" y="737870"/>
                  <a:pt x="0" y="164338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4425465" y="1580319"/>
            <a:ext cx="295256" cy="280797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8"/>
          <p:cNvSpPr txBox="1"/>
          <p:nvPr/>
        </p:nvSpPr>
        <p:spPr>
          <a:xfrm>
            <a:off x="2607547" y="509588"/>
            <a:ext cx="3929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My Hobbies</a:t>
            </a:r>
            <a:endParaRPr sz="700">
              <a:solidFill>
                <a:schemeClr val="lt1"/>
              </a:solidFill>
            </a:endParaRPr>
          </a:p>
        </p:txBody>
      </p:sp>
      <p:grpSp>
        <p:nvGrpSpPr>
          <p:cNvPr id="194" name="Google Shape;194;p18"/>
          <p:cNvGrpSpPr/>
          <p:nvPr/>
        </p:nvGrpSpPr>
        <p:grpSpPr>
          <a:xfrm>
            <a:off x="514350" y="2128452"/>
            <a:ext cx="2093175" cy="750284"/>
            <a:chOff x="0" y="0"/>
            <a:chExt cx="5581800" cy="2000758"/>
          </a:xfrm>
        </p:grpSpPr>
        <p:sp>
          <p:nvSpPr>
            <p:cNvPr id="195" name="Google Shape;195;p18"/>
            <p:cNvSpPr txBox="1"/>
            <p:nvPr/>
          </p:nvSpPr>
          <p:spPr>
            <a:xfrm>
              <a:off x="0" y="0"/>
              <a:ext cx="5581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96" name="Google Shape;196;p18"/>
            <p:cNvSpPr txBox="1"/>
            <p:nvPr/>
          </p:nvSpPr>
          <p:spPr>
            <a:xfrm>
              <a:off x="0" y="1015558"/>
              <a:ext cx="5581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do you do during your free time? Write them here!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97" name="Google Shape;197;p18"/>
          <p:cNvGrpSpPr/>
          <p:nvPr/>
        </p:nvGrpSpPr>
        <p:grpSpPr>
          <a:xfrm>
            <a:off x="3525401" y="2128452"/>
            <a:ext cx="2093175" cy="750284"/>
            <a:chOff x="0" y="0"/>
            <a:chExt cx="5581800" cy="2000758"/>
          </a:xfrm>
        </p:grpSpPr>
        <p:sp>
          <p:nvSpPr>
            <p:cNvPr id="198" name="Google Shape;198;p18"/>
            <p:cNvSpPr txBox="1"/>
            <p:nvPr/>
          </p:nvSpPr>
          <p:spPr>
            <a:xfrm>
              <a:off x="0" y="0"/>
              <a:ext cx="5581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99" name="Google Shape;199;p18"/>
            <p:cNvSpPr txBox="1"/>
            <p:nvPr/>
          </p:nvSpPr>
          <p:spPr>
            <a:xfrm>
              <a:off x="0" y="1015558"/>
              <a:ext cx="5581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do you do during your free time? Write them here!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200" name="Google Shape;200;p18"/>
          <p:cNvGrpSpPr/>
          <p:nvPr/>
        </p:nvGrpSpPr>
        <p:grpSpPr>
          <a:xfrm>
            <a:off x="6536452" y="2128452"/>
            <a:ext cx="2093175" cy="750284"/>
            <a:chOff x="0" y="0"/>
            <a:chExt cx="5581800" cy="2000758"/>
          </a:xfrm>
        </p:grpSpPr>
        <p:sp>
          <p:nvSpPr>
            <p:cNvPr id="201" name="Google Shape;201;p18"/>
            <p:cNvSpPr txBox="1"/>
            <p:nvPr/>
          </p:nvSpPr>
          <p:spPr>
            <a:xfrm>
              <a:off x="0" y="0"/>
              <a:ext cx="5581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02" name="Google Shape;202;p18"/>
            <p:cNvSpPr txBox="1"/>
            <p:nvPr/>
          </p:nvSpPr>
          <p:spPr>
            <a:xfrm>
              <a:off x="0" y="1015558"/>
              <a:ext cx="5581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do you do during your free time? Write them here!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203" name="Google Shape;203;p18"/>
          <p:cNvGrpSpPr/>
          <p:nvPr/>
        </p:nvGrpSpPr>
        <p:grpSpPr>
          <a:xfrm>
            <a:off x="514350" y="3767198"/>
            <a:ext cx="2093175" cy="750284"/>
            <a:chOff x="0" y="0"/>
            <a:chExt cx="5581800" cy="2000758"/>
          </a:xfrm>
        </p:grpSpPr>
        <p:sp>
          <p:nvSpPr>
            <p:cNvPr id="204" name="Google Shape;204;p18"/>
            <p:cNvSpPr txBox="1"/>
            <p:nvPr/>
          </p:nvSpPr>
          <p:spPr>
            <a:xfrm>
              <a:off x="0" y="0"/>
              <a:ext cx="5581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05" name="Google Shape;205;p18"/>
            <p:cNvSpPr txBox="1"/>
            <p:nvPr/>
          </p:nvSpPr>
          <p:spPr>
            <a:xfrm>
              <a:off x="0" y="1015558"/>
              <a:ext cx="5581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do you do during your free time? Write them here!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206" name="Google Shape;206;p18"/>
          <p:cNvGrpSpPr/>
          <p:nvPr/>
        </p:nvGrpSpPr>
        <p:grpSpPr>
          <a:xfrm>
            <a:off x="3525401" y="3767198"/>
            <a:ext cx="2093175" cy="750284"/>
            <a:chOff x="0" y="0"/>
            <a:chExt cx="5581800" cy="2000758"/>
          </a:xfrm>
        </p:grpSpPr>
        <p:sp>
          <p:nvSpPr>
            <p:cNvPr id="207" name="Google Shape;207;p18"/>
            <p:cNvSpPr txBox="1"/>
            <p:nvPr/>
          </p:nvSpPr>
          <p:spPr>
            <a:xfrm>
              <a:off x="0" y="0"/>
              <a:ext cx="5581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08" name="Google Shape;208;p18"/>
            <p:cNvSpPr txBox="1"/>
            <p:nvPr/>
          </p:nvSpPr>
          <p:spPr>
            <a:xfrm>
              <a:off x="0" y="1015558"/>
              <a:ext cx="5581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do you do during your free time? Write them here!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209" name="Google Shape;209;p18"/>
          <p:cNvGrpSpPr/>
          <p:nvPr/>
        </p:nvGrpSpPr>
        <p:grpSpPr>
          <a:xfrm>
            <a:off x="6536452" y="3767198"/>
            <a:ext cx="2093175" cy="750284"/>
            <a:chOff x="0" y="0"/>
            <a:chExt cx="5581800" cy="2000758"/>
          </a:xfrm>
        </p:grpSpPr>
        <p:sp>
          <p:nvSpPr>
            <p:cNvPr id="210" name="Google Shape;210;p18"/>
            <p:cNvSpPr txBox="1"/>
            <p:nvPr/>
          </p:nvSpPr>
          <p:spPr>
            <a:xfrm>
              <a:off x="0" y="0"/>
              <a:ext cx="5581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8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Add a main point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211" name="Google Shape;211;p18"/>
            <p:cNvSpPr txBox="1"/>
            <p:nvPr/>
          </p:nvSpPr>
          <p:spPr>
            <a:xfrm>
              <a:off x="0" y="1015558"/>
              <a:ext cx="55818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chemeClr val="lt1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What do you do during your free time? Write them here!</a:t>
              </a:r>
              <a:endParaRPr sz="700"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9"/>
          <p:cNvPicPr preferRelativeResize="0"/>
          <p:nvPr/>
        </p:nvPicPr>
        <p:blipFill rotWithShape="1">
          <a:blip r:embed="rId3">
            <a:alphaModFix/>
          </a:blip>
          <a:srcRect b="14421" l="0" r="0" t="1442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19"/>
          <p:cNvGrpSpPr/>
          <p:nvPr/>
        </p:nvGrpSpPr>
        <p:grpSpPr>
          <a:xfrm>
            <a:off x="0" y="3943350"/>
            <a:ext cx="7943850" cy="1200150"/>
            <a:chOff x="0" y="0"/>
            <a:chExt cx="21183600" cy="3200400"/>
          </a:xfrm>
        </p:grpSpPr>
        <p:sp>
          <p:nvSpPr>
            <p:cNvPr id="218" name="Google Shape;218;p19"/>
            <p:cNvSpPr/>
            <p:nvPr/>
          </p:nvSpPr>
          <p:spPr>
            <a:xfrm>
              <a:off x="0" y="0"/>
              <a:ext cx="21183600" cy="3200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9"/>
            <p:cNvSpPr txBox="1"/>
            <p:nvPr/>
          </p:nvSpPr>
          <p:spPr>
            <a:xfrm>
              <a:off x="1371600" y="736953"/>
              <a:ext cx="18296100" cy="172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999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4200" u="none" cap="none" strike="noStrike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My Family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220" name="Google Shape;220;p19"/>
          <p:cNvSpPr/>
          <p:nvPr/>
        </p:nvSpPr>
        <p:spPr>
          <a:xfrm>
            <a:off x="7946527" y="3943350"/>
            <a:ext cx="1201116" cy="1206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and Pink Geometric Biograph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0B1C5D"/>
      </a:accent1>
      <a:accent2>
        <a:srgbClr val="6482F4"/>
      </a:accent2>
      <a:accent3>
        <a:srgbClr val="99D9D9"/>
      </a:accent3>
      <a:accent4>
        <a:srgbClr val="EDECED"/>
      </a:accent4>
      <a:accent5>
        <a:srgbClr val="EF4D5F"/>
      </a:accent5>
      <a:accent6>
        <a:srgbClr val="FEB3EB"/>
      </a:accent6>
      <a:hlink>
        <a:srgbClr val="EF4D5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