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Lexend Deca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138BE6-E374-4A1A-BE6D-9E52B14417BE}">
  <a:tblStyle styleId="{1A138BE6-E374-4A1A-BE6D-9E52B1441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0286F9A-8295-4760-8310-7838FB866F3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LexendDec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c98855ff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c98855f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bc98855ff3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bc98855f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c98855ff3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c98855ff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c98855ff3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c98855ff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c98855ff3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c98855ff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c98855ff3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c98855ff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c98855ff3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c98855ff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c98855ff3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c98855ff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c98855ff3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c98855ff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bc98855ff3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bc98855ff3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38f85e62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38f85e6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77a513c981_1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77a513c981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lexend.com/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Relationship Id="rId4" Type="http://schemas.openxmlformats.org/officeDocument/2006/relationships/image" Target="../media/image26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1.png"/><Relationship Id="rId13" Type="http://schemas.openxmlformats.org/officeDocument/2006/relationships/image" Target="../media/image6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5" Type="http://schemas.openxmlformats.org/officeDocument/2006/relationships/image" Target="../media/image5.png"/><Relationship Id="rId14" Type="http://schemas.openxmlformats.org/officeDocument/2006/relationships/image" Target="../media/image3.png"/><Relationship Id="rId17" Type="http://schemas.openxmlformats.org/officeDocument/2006/relationships/image" Target="../media/image16.png"/><Relationship Id="rId16" Type="http://schemas.openxmlformats.org/officeDocument/2006/relationships/image" Target="../media/image9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18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1" Type="http://schemas.openxmlformats.org/officeDocument/2006/relationships/image" Target="../media/image4.png"/><Relationship Id="rId10" Type="http://schemas.openxmlformats.org/officeDocument/2006/relationships/image" Target="../media/image19.png"/><Relationship Id="rId12" Type="http://schemas.openxmlformats.org/officeDocument/2006/relationships/image" Target="../media/image8.png"/><Relationship Id="rId9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9958" t="0"/>
          <a:stretch/>
        </p:blipFill>
        <p:spPr>
          <a:xfrm>
            <a:off x="4803775" y="1040850"/>
            <a:ext cx="3676800" cy="30618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  <a:effectLst>
            <a:outerShdw blurRad="257175" rotWithShape="0" algn="bl" dir="5400000" dist="5715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533400" y="533400"/>
            <a:ext cx="3020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580550" y="205975"/>
            <a:ext cx="7989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5070938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6819981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1570768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569579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1569579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 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1569579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1569579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3320625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3319436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3319436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3319436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3320753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1571766" y="1427625"/>
            <a:ext cx="1748700" cy="3075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Q1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1571766" y="1735103"/>
            <a:ext cx="582300" cy="3075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2154670" y="1735103"/>
            <a:ext cx="582300" cy="3075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2737574" y="1735103"/>
            <a:ext cx="582300" cy="3075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3321627" y="1427625"/>
            <a:ext cx="1748700" cy="3075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Q2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3321627" y="1735103"/>
            <a:ext cx="582300" cy="3075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3904531" y="1735103"/>
            <a:ext cx="582300" cy="3075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4487435" y="1735103"/>
            <a:ext cx="582300" cy="3075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5070810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5070938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070938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5070938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5071812" y="1427625"/>
            <a:ext cx="1748700" cy="307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Q3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5071812" y="1735103"/>
            <a:ext cx="582300" cy="307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5654716" y="1735103"/>
            <a:ext cx="582300" cy="307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6237620" y="1735103"/>
            <a:ext cx="582300" cy="307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6819981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6820110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6819981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6819981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6820983" y="1427625"/>
            <a:ext cx="1748700" cy="30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Q4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6820983" y="1735103"/>
            <a:ext cx="582300" cy="30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7403887" y="1735103"/>
            <a:ext cx="582300" cy="30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7986791" y="1735103"/>
            <a:ext cx="582300" cy="30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" name="Google Shape;202;p24"/>
          <p:cNvSpPr/>
          <p:nvPr/>
        </p:nvSpPr>
        <p:spPr>
          <a:xfrm flipH="1" rot="5400000">
            <a:off x="4119824" y="2334727"/>
            <a:ext cx="145800" cy="17322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3" name="Google Shape;203;p24"/>
          <p:cNvSpPr/>
          <p:nvPr/>
        </p:nvSpPr>
        <p:spPr>
          <a:xfrm flipH="1" rot="5400000">
            <a:off x="3326930" y="3131136"/>
            <a:ext cx="141300" cy="13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4" name="Google Shape;204;p24"/>
          <p:cNvSpPr/>
          <p:nvPr/>
        </p:nvSpPr>
        <p:spPr>
          <a:xfrm flipH="1" rot="5400000">
            <a:off x="3552038" y="1299302"/>
            <a:ext cx="140700" cy="2873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5" name="Google Shape;205;p24"/>
          <p:cNvSpPr/>
          <p:nvPr/>
        </p:nvSpPr>
        <p:spPr>
          <a:xfrm flipH="1" rot="5400000">
            <a:off x="2440478" y="2410392"/>
            <a:ext cx="141900" cy="6522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580550" y="2504950"/>
            <a:ext cx="989700" cy="46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580550" y="2967472"/>
            <a:ext cx="989700" cy="46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   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580550" y="3429824"/>
            <a:ext cx="989700" cy="46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580550" y="3892328"/>
            <a:ext cx="989700" cy="46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580550" y="1427625"/>
            <a:ext cx="989700" cy="1077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1" name="Google Shape;211;p24"/>
          <p:cNvSpPr/>
          <p:nvPr/>
        </p:nvSpPr>
        <p:spPr>
          <a:xfrm flipH="1" rot="5400000">
            <a:off x="2945818" y="1116676"/>
            <a:ext cx="141600" cy="23142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24"/>
          <p:cNvSpPr/>
          <p:nvPr/>
        </p:nvSpPr>
        <p:spPr>
          <a:xfrm flipH="1" rot="5400000">
            <a:off x="1975138" y="1947376"/>
            <a:ext cx="141900" cy="6528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2141006" y="2251126"/>
            <a:ext cx="43500" cy="453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2994826" y="2251125"/>
            <a:ext cx="43500" cy="45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5" name="Google Shape;215;p24"/>
          <p:cNvSpPr/>
          <p:nvPr/>
        </p:nvSpPr>
        <p:spPr>
          <a:xfrm flipH="1" rot="5400000">
            <a:off x="6459216" y="2792753"/>
            <a:ext cx="137400" cy="17385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6" name="Google Shape;216;p24"/>
          <p:cNvSpPr/>
          <p:nvPr/>
        </p:nvSpPr>
        <p:spPr>
          <a:xfrm flipH="1" rot="5400000">
            <a:off x="5656954" y="3592503"/>
            <a:ext cx="141300" cy="13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8049019" y="4387225"/>
            <a:ext cx="513900" cy="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8046546" y="4403327"/>
            <a:ext cx="64500" cy="576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9" name="Google Shape;219;p24"/>
          <p:cNvSpPr/>
          <p:nvPr/>
        </p:nvSpPr>
        <p:spPr>
          <a:xfrm flipH="1" rot="5400000">
            <a:off x="7332110" y="2964653"/>
            <a:ext cx="141600" cy="2319000"/>
          </a:xfrm>
          <a:prstGeom prst="round2SameRect">
            <a:avLst>
              <a:gd fmla="val 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0" name="Google Shape;220;p24"/>
          <p:cNvSpPr/>
          <p:nvPr/>
        </p:nvSpPr>
        <p:spPr>
          <a:xfrm flipH="1" rot="5400000">
            <a:off x="6241601" y="4055278"/>
            <a:ext cx="141300" cy="13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6" name="Google Shape;226;p25"/>
          <p:cNvGraphicFramePr/>
          <p:nvPr/>
        </p:nvGraphicFramePr>
        <p:xfrm>
          <a:off x="580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{1A138BE6-E374-4A1A-BE6D-9E52B14417BE}</a:tableStyleId>
              </a:tblPr>
              <a:tblGrid>
                <a:gridCol w="1503600"/>
                <a:gridCol w="1503600"/>
                <a:gridCol w="1503600"/>
                <a:gridCol w="1503600"/>
              </a:tblGrid>
              <a:tr h="74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590925" y="1018776"/>
            <a:ext cx="7361634" cy="350692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  <a:effectLst>
            <a:outerShdw blurRad="200025" rotWithShape="0" algn="bl" dir="5400000" dist="19050">
              <a:schemeClr val="dk1">
                <a:alpha val="24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1890325" y="1850200"/>
            <a:ext cx="630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6"/>
          <p:cNvSpPr txBox="1"/>
          <p:nvPr>
            <p:ph idx="4294967295" type="body"/>
          </p:nvPr>
        </p:nvSpPr>
        <p:spPr>
          <a:xfrm>
            <a:off x="580550" y="4604575"/>
            <a:ext cx="80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591" y="21235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266" y="3546021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816" y="19210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291" y="3831871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641" y="23260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441" y="3896571"/>
            <a:ext cx="185882" cy="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48" name="Google Shape;248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idx="4294967295" type="ctrTitle"/>
          </p:nvPr>
        </p:nvSpPr>
        <p:spPr>
          <a:xfrm>
            <a:off x="685800" y="4194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55" name="Google Shape;255;p28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6" name="Google Shape;256;p28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57" name="Google Shape;257;p28"/>
          <p:cNvSpPr txBox="1"/>
          <p:nvPr>
            <p:ph idx="4294967295" type="subTitle"/>
          </p:nvPr>
        </p:nvSpPr>
        <p:spPr>
          <a:xfrm>
            <a:off x="685800" y="41926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8" name="Google Shape;258;p28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59" name="Google Shape;259;p28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7" name="Google Shape;267;p29"/>
          <p:cNvGrpSpPr/>
          <p:nvPr/>
        </p:nvGrpSpPr>
        <p:grpSpPr>
          <a:xfrm>
            <a:off x="5733225" y="2944610"/>
            <a:ext cx="2469661" cy="1384500"/>
            <a:chOff x="6038025" y="2598925"/>
            <a:chExt cx="2469661" cy="1384500"/>
          </a:xfrm>
        </p:grpSpPr>
        <p:cxnSp>
          <p:nvCxnSpPr>
            <p:cNvPr id="268" name="Google Shape;268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9" name="Google Shape;269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72" name="Google Shape;272;p29"/>
          <p:cNvGrpSpPr/>
          <p:nvPr/>
        </p:nvGrpSpPr>
        <p:grpSpPr>
          <a:xfrm>
            <a:off x="331521" y="2172128"/>
            <a:ext cx="2994729" cy="1384500"/>
            <a:chOff x="636321" y="1844098"/>
            <a:chExt cx="2994729" cy="1384500"/>
          </a:xfrm>
        </p:grpSpPr>
        <p:sp>
          <p:nvSpPr>
            <p:cNvPr id="273" name="Google Shape;273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74" name="Google Shape;274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5" name="Google Shape;275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4603300" y="1270945"/>
            <a:ext cx="3599586" cy="1384500"/>
            <a:chOff x="4908100" y="889950"/>
            <a:chExt cx="3599586" cy="1384500"/>
          </a:xfrm>
        </p:grpSpPr>
        <p:cxnSp>
          <p:nvCxnSpPr>
            <p:cNvPr id="278" name="Google Shape;278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9" name="Google Shape;279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82" name="Google Shape;282;p29"/>
          <p:cNvGrpSpPr/>
          <p:nvPr/>
        </p:nvGrpSpPr>
        <p:grpSpPr>
          <a:xfrm>
            <a:off x="2509794" y="1479150"/>
            <a:ext cx="3514811" cy="3252003"/>
            <a:chOff x="2991269" y="1153325"/>
            <a:chExt cx="3514811" cy="3252003"/>
          </a:xfrm>
        </p:grpSpPr>
        <p:sp>
          <p:nvSpPr>
            <p:cNvPr id="283" name="Google Shape;283;p29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4" name="Google Shape;284;p29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" name="Google Shape;285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29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7" name="Google Shape;287;p29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9" name="Google Shape;289;p29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0" name="Google Shape;290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580550" y="1352550"/>
            <a:ext cx="2005800" cy="15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uli"/>
                <a:ea typeface="Muli"/>
                <a:cs typeface="Muli"/>
                <a:sym typeface="Muli"/>
              </a:rPr>
              <a:t>Yellow</a:t>
            </a:r>
            <a:endParaRPr b="1"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7" name="Google Shape;297;p30"/>
          <p:cNvSpPr txBox="1"/>
          <p:nvPr>
            <p:ph idx="2" type="body"/>
          </p:nvPr>
        </p:nvSpPr>
        <p:spPr>
          <a:xfrm>
            <a:off x="2780449" y="1352550"/>
            <a:ext cx="2005800" cy="15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uli"/>
                <a:ea typeface="Muli"/>
                <a:cs typeface="Muli"/>
                <a:sym typeface="Muli"/>
              </a:rPr>
              <a:t>Blue</a:t>
            </a:r>
            <a:endParaRPr b="1"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8" name="Google Shape;298;p30"/>
          <p:cNvSpPr txBox="1"/>
          <p:nvPr>
            <p:ph idx="3" type="body"/>
          </p:nvPr>
        </p:nvSpPr>
        <p:spPr>
          <a:xfrm>
            <a:off x="4980348" y="1352550"/>
            <a:ext cx="2005800" cy="15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uli"/>
                <a:ea typeface="Muli"/>
                <a:cs typeface="Muli"/>
                <a:sym typeface="Muli"/>
              </a:rPr>
              <a:t>Red</a:t>
            </a:r>
            <a:endParaRPr b="1"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9" name="Google Shape;299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0"/>
          <p:cNvSpPr txBox="1"/>
          <p:nvPr>
            <p:ph idx="1" type="body"/>
          </p:nvPr>
        </p:nvSpPr>
        <p:spPr>
          <a:xfrm>
            <a:off x="580550" y="3028950"/>
            <a:ext cx="2005800" cy="15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uli"/>
                <a:ea typeface="Muli"/>
                <a:cs typeface="Muli"/>
                <a:sym typeface="Muli"/>
              </a:rPr>
              <a:t>Yellow</a:t>
            </a:r>
            <a:endParaRPr b="1"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0"/>
          <p:cNvSpPr txBox="1"/>
          <p:nvPr>
            <p:ph idx="2" type="body"/>
          </p:nvPr>
        </p:nvSpPr>
        <p:spPr>
          <a:xfrm>
            <a:off x="2780449" y="3028950"/>
            <a:ext cx="2005800" cy="15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uli"/>
                <a:ea typeface="Muli"/>
                <a:cs typeface="Muli"/>
                <a:sym typeface="Muli"/>
              </a:rPr>
              <a:t>Blue</a:t>
            </a:r>
            <a:endParaRPr b="1"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0"/>
          <p:cNvSpPr txBox="1"/>
          <p:nvPr>
            <p:ph idx="3" type="body"/>
          </p:nvPr>
        </p:nvSpPr>
        <p:spPr>
          <a:xfrm>
            <a:off x="4980348" y="3028950"/>
            <a:ext cx="2005800" cy="15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uli"/>
                <a:ea typeface="Muli"/>
                <a:cs typeface="Muli"/>
                <a:sym typeface="Muli"/>
              </a:rPr>
              <a:t>Red</a:t>
            </a:r>
            <a:endParaRPr b="1"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9" name="Google Shape;309;p31"/>
          <p:cNvCxnSpPr/>
          <p:nvPr/>
        </p:nvCxnSpPr>
        <p:spPr>
          <a:xfrm>
            <a:off x="58055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1"/>
          <p:cNvCxnSpPr/>
          <p:nvPr/>
        </p:nvCxnSpPr>
        <p:spPr>
          <a:xfrm>
            <a:off x="58055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1"/>
          <p:cNvCxnSpPr/>
          <p:nvPr/>
        </p:nvCxnSpPr>
        <p:spPr>
          <a:xfrm>
            <a:off x="58055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1"/>
          <p:cNvCxnSpPr/>
          <p:nvPr/>
        </p:nvCxnSpPr>
        <p:spPr>
          <a:xfrm>
            <a:off x="58055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1"/>
          <p:cNvCxnSpPr/>
          <p:nvPr/>
        </p:nvCxnSpPr>
        <p:spPr>
          <a:xfrm>
            <a:off x="58055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31"/>
          <p:cNvSpPr txBox="1"/>
          <p:nvPr/>
        </p:nvSpPr>
        <p:spPr>
          <a:xfrm>
            <a:off x="5805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120083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1515076" y="19868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1"/>
          <p:cNvSpPr/>
          <p:nvPr/>
        </p:nvSpPr>
        <p:spPr>
          <a:xfrm>
            <a:off x="182932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/>
          <p:nvPr/>
        </p:nvSpPr>
        <p:spPr>
          <a:xfrm>
            <a:off x="295383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3268081" y="20963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358232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470684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5021085" y="10745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533533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645984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6774090" y="12936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708833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580550" y="4025075"/>
            <a:ext cx="6014400" cy="5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4"/>
                </a:solidFill>
              </a:rPr>
              <a:t>This template is free to use under </a:t>
            </a:r>
            <a:r>
              <a:rPr lang="en" sz="10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/>
          <p:nvPr>
            <p:ph idx="4294967295" type="body"/>
          </p:nvPr>
        </p:nvSpPr>
        <p:spPr>
          <a:xfrm>
            <a:off x="580550" y="782300"/>
            <a:ext cx="2537700" cy="357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Mobile</a:t>
            </a: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 project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32" name="Google Shape;332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3" name="Google Shape;333;p32"/>
          <p:cNvGrpSpPr/>
          <p:nvPr/>
        </p:nvGrpSpPr>
        <p:grpSpPr>
          <a:xfrm>
            <a:off x="5251925" y="373572"/>
            <a:ext cx="2119546" cy="4396359"/>
            <a:chOff x="2547150" y="238125"/>
            <a:chExt cx="2525675" cy="5238750"/>
          </a:xfrm>
        </p:grpSpPr>
        <p:sp>
          <p:nvSpPr>
            <p:cNvPr id="334" name="Google Shape;334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8" name="Google Shape;338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2989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33"/>
          <p:cNvGrpSpPr/>
          <p:nvPr/>
        </p:nvGrpSpPr>
        <p:grpSpPr>
          <a:xfrm>
            <a:off x="4943502" y="465959"/>
            <a:ext cx="2736410" cy="4222433"/>
            <a:chOff x="2112475" y="238125"/>
            <a:chExt cx="3395050" cy="5238750"/>
          </a:xfrm>
        </p:grpSpPr>
        <p:sp>
          <p:nvSpPr>
            <p:cNvPr id="345" name="Google Shape;34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33"/>
          <p:cNvSpPr txBox="1"/>
          <p:nvPr>
            <p:ph idx="4294967295" type="body"/>
          </p:nvPr>
        </p:nvSpPr>
        <p:spPr>
          <a:xfrm>
            <a:off x="580550" y="782300"/>
            <a:ext cx="2537700" cy="357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Tablet</a:t>
            </a:r>
            <a:br>
              <a:rPr lang="en" sz="3000"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project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50" name="Google Shape;3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7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3737922" y="1063916"/>
            <a:ext cx="5147174" cy="3015668"/>
            <a:chOff x="1177450" y="241631"/>
            <a:chExt cx="6173152" cy="3616776"/>
          </a:xfrm>
        </p:grpSpPr>
        <p:sp>
          <p:nvSpPr>
            <p:cNvPr id="357" name="Google Shape;35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F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34"/>
          <p:cNvSpPr txBox="1"/>
          <p:nvPr>
            <p:ph idx="4294967295" type="body"/>
          </p:nvPr>
        </p:nvSpPr>
        <p:spPr>
          <a:xfrm>
            <a:off x="580550" y="782300"/>
            <a:ext cx="2537700" cy="357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Desktop</a:t>
            </a: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 project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62" name="Google Shape;362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308138" y="1216625"/>
            <a:ext cx="4006751" cy="25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35"/>
          <p:cNvSpPr txBox="1"/>
          <p:nvPr>
            <p:ph idx="4294967295" type="ctrTitle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69" name="Google Shape;369;p35"/>
          <p:cNvSpPr txBox="1"/>
          <p:nvPr>
            <p:ph idx="4294967295" type="subTitle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Any questions?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pic>
        <p:nvPicPr>
          <p:cNvPr id="370" name="Google Shape;3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8" name="Google Shape;378;p36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79" name="Google Shape;379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5" name="Google Shape;385;p37"/>
          <p:cNvSpPr txBox="1"/>
          <p:nvPr>
            <p:ph idx="1" type="body"/>
          </p:nvPr>
        </p:nvSpPr>
        <p:spPr>
          <a:xfrm>
            <a:off x="580550" y="1200150"/>
            <a:ext cx="6014400" cy="26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Titles: Lexend Deca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Body copy: Muli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https://www.lexend.com/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https://www.fontsquirrel.com/fonts/muli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6" name="Google Shape;386;p37"/>
          <p:cNvSpPr txBox="1"/>
          <p:nvPr/>
        </p:nvSpPr>
        <p:spPr>
          <a:xfrm>
            <a:off x="580550" y="4171650"/>
            <a:ext cx="6014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7" name="Google Shape;387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93" name="Google Shape;393;p38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394" name="Google Shape;3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976" y="1373675"/>
            <a:ext cx="1519400" cy="17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0" name="Google Shape;400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773520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707512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3" name="Google Shape;403;p39"/>
          <p:cNvSpPr/>
          <p:nvPr/>
        </p:nvSpPr>
        <p:spPr>
          <a:xfrm>
            <a:off x="6415040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4" name="Google Shape;404;p39"/>
          <p:cNvSpPr/>
          <p:nvPr/>
        </p:nvSpPr>
        <p:spPr>
          <a:xfrm>
            <a:off x="5754956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5" name="Google Shape;405;p39"/>
          <p:cNvSpPr/>
          <p:nvPr/>
        </p:nvSpPr>
        <p:spPr>
          <a:xfrm>
            <a:off x="5094872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6" name="Google Shape;406;p39"/>
          <p:cNvSpPr/>
          <p:nvPr/>
        </p:nvSpPr>
        <p:spPr>
          <a:xfrm>
            <a:off x="443478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7" name="Google Shape;407;p39"/>
          <p:cNvSpPr/>
          <p:nvPr/>
        </p:nvSpPr>
        <p:spPr>
          <a:xfrm>
            <a:off x="377470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8" name="Google Shape;408;p39"/>
          <p:cNvSpPr/>
          <p:nvPr/>
        </p:nvSpPr>
        <p:spPr>
          <a:xfrm>
            <a:off x="3114619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9" name="Google Shape;409;p39"/>
          <p:cNvSpPr/>
          <p:nvPr/>
        </p:nvSpPr>
        <p:spPr>
          <a:xfrm>
            <a:off x="2454535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0" name="Google Shape;410;p39"/>
          <p:cNvSpPr/>
          <p:nvPr/>
        </p:nvSpPr>
        <p:spPr>
          <a:xfrm>
            <a:off x="1794451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1134367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474283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0" y="2603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4" name="Google Shape;414;p39"/>
          <p:cNvCxnSpPr/>
          <p:nvPr/>
        </p:nvCxnSpPr>
        <p:spPr>
          <a:xfrm rot="10800000">
            <a:off x="76892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39"/>
          <p:cNvSpPr txBox="1"/>
          <p:nvPr/>
        </p:nvSpPr>
        <p:spPr>
          <a:xfrm>
            <a:off x="72790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6" name="Google Shape;416;p39"/>
          <p:cNvCxnSpPr/>
          <p:nvPr/>
        </p:nvCxnSpPr>
        <p:spPr>
          <a:xfrm rot="10800000">
            <a:off x="209015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39"/>
          <p:cNvSpPr txBox="1"/>
          <p:nvPr/>
        </p:nvSpPr>
        <p:spPr>
          <a:xfrm>
            <a:off x="2050642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8" name="Google Shape;418;p39"/>
          <p:cNvCxnSpPr/>
          <p:nvPr/>
        </p:nvCxnSpPr>
        <p:spPr>
          <a:xfrm rot="10800000">
            <a:off x="341139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39"/>
          <p:cNvSpPr txBox="1"/>
          <p:nvPr/>
        </p:nvSpPr>
        <p:spPr>
          <a:xfrm>
            <a:off x="3373384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20" name="Google Shape;420;p39"/>
          <p:cNvCxnSpPr/>
          <p:nvPr/>
        </p:nvCxnSpPr>
        <p:spPr>
          <a:xfrm rot="10800000">
            <a:off x="473262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39"/>
          <p:cNvSpPr txBox="1"/>
          <p:nvPr/>
        </p:nvSpPr>
        <p:spPr>
          <a:xfrm>
            <a:off x="4696126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22" name="Google Shape;422;p39"/>
          <p:cNvCxnSpPr/>
          <p:nvPr/>
        </p:nvCxnSpPr>
        <p:spPr>
          <a:xfrm rot="10800000">
            <a:off x="605386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39"/>
          <p:cNvSpPr txBox="1"/>
          <p:nvPr/>
        </p:nvSpPr>
        <p:spPr>
          <a:xfrm>
            <a:off x="6018868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24" name="Google Shape;424;p39"/>
          <p:cNvCxnSpPr/>
          <p:nvPr/>
        </p:nvCxnSpPr>
        <p:spPr>
          <a:xfrm rot="10800000">
            <a:off x="737509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39"/>
          <p:cNvSpPr txBox="1"/>
          <p:nvPr/>
        </p:nvSpPr>
        <p:spPr>
          <a:xfrm>
            <a:off x="734161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26" name="Google Shape;426;p39"/>
          <p:cNvCxnSpPr/>
          <p:nvPr/>
        </p:nvCxnSpPr>
        <p:spPr>
          <a:xfrm rot="10800000">
            <a:off x="143968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39"/>
          <p:cNvSpPr txBox="1"/>
          <p:nvPr/>
        </p:nvSpPr>
        <p:spPr>
          <a:xfrm>
            <a:off x="1369548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28" name="Google Shape;428;p39"/>
          <p:cNvCxnSpPr/>
          <p:nvPr/>
        </p:nvCxnSpPr>
        <p:spPr>
          <a:xfrm rot="10800000">
            <a:off x="276092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39"/>
          <p:cNvSpPr txBox="1"/>
          <p:nvPr/>
        </p:nvSpPr>
        <p:spPr>
          <a:xfrm>
            <a:off x="2699944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30" name="Google Shape;430;p39"/>
          <p:cNvCxnSpPr/>
          <p:nvPr/>
        </p:nvCxnSpPr>
        <p:spPr>
          <a:xfrm rot="10800000">
            <a:off x="408215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39"/>
          <p:cNvSpPr txBox="1"/>
          <p:nvPr/>
        </p:nvSpPr>
        <p:spPr>
          <a:xfrm>
            <a:off x="4030339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32" name="Google Shape;432;p39"/>
          <p:cNvCxnSpPr/>
          <p:nvPr/>
        </p:nvCxnSpPr>
        <p:spPr>
          <a:xfrm rot="10800000">
            <a:off x="540339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9"/>
          <p:cNvSpPr txBox="1"/>
          <p:nvPr/>
        </p:nvSpPr>
        <p:spPr>
          <a:xfrm>
            <a:off x="5360735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34" name="Google Shape;434;p39"/>
          <p:cNvCxnSpPr/>
          <p:nvPr/>
        </p:nvCxnSpPr>
        <p:spPr>
          <a:xfrm rot="10800000">
            <a:off x="672462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39"/>
          <p:cNvSpPr txBox="1"/>
          <p:nvPr/>
        </p:nvSpPr>
        <p:spPr>
          <a:xfrm>
            <a:off x="6691131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36" name="Google Shape;436;p39"/>
          <p:cNvCxnSpPr/>
          <p:nvPr/>
        </p:nvCxnSpPr>
        <p:spPr>
          <a:xfrm rot="10800000">
            <a:off x="804586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39"/>
          <p:cNvSpPr txBox="1"/>
          <p:nvPr/>
        </p:nvSpPr>
        <p:spPr>
          <a:xfrm>
            <a:off x="8008073" y="3495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3" name="Google Shape;443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7" name="Google Shape;447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0" name="Google Shape;450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53" name="Google Shape;453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55" name="Google Shape;455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56" name="Google Shape;456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58" name="Google Shape;458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9" name="Google Shape;459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61" name="Google Shape;461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62" name="Google Shape;462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64" name="Google Shape;464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Google Shape;465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6" name="Google Shape;466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8" name="Google Shape;468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5" name="Google Shape;475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6" name="Google Shape;476;p41"/>
          <p:cNvGraphicFramePr/>
          <p:nvPr/>
        </p:nvGraphicFramePr>
        <p:xfrm>
          <a:off x="580650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{1A138BE6-E374-4A1A-BE6D-9E52B14417BE}</a:tableStyleId>
              </a:tblPr>
              <a:tblGrid>
                <a:gridCol w="138407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  <a:gridCol w="4752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4294967295" type="ctrTitle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81" name="Google Shape;81;p15"/>
          <p:cNvSpPr txBox="1"/>
          <p:nvPr>
            <p:ph idx="4294967295" type="subTitle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I am Jayden Smith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15581" l="0" r="0" t="1140"/>
          <a:stretch/>
        </p:blipFill>
        <p:spPr>
          <a:xfrm>
            <a:off x="4803775" y="1040850"/>
            <a:ext cx="3676800" cy="30618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  <a:effectLst>
            <a:outerShdw blurRad="257175" rotWithShape="0" algn="bl" dir="5400000" dist="57150">
              <a:schemeClr val="dk1">
                <a:alpha val="50000"/>
              </a:schemeClr>
            </a:outerShdw>
          </a:effectLst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2" name="Google Shape;482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42"/>
          <p:cNvSpPr/>
          <p:nvPr/>
        </p:nvSpPr>
        <p:spPr>
          <a:xfrm>
            <a:off x="612000" y="13634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4660485" y="13634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5" name="Google Shape;485;p42"/>
          <p:cNvSpPr/>
          <p:nvPr/>
        </p:nvSpPr>
        <p:spPr>
          <a:xfrm>
            <a:off x="612000" y="31219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4660485" y="31219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2"/>
          <p:cNvSpPr/>
          <p:nvPr/>
        </p:nvSpPr>
        <p:spPr>
          <a:xfrm>
            <a:off x="3842100" y="2242577"/>
            <a:ext cx="349569" cy="4706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S</a:t>
            </a:r>
          </a:p>
        </p:txBody>
      </p:sp>
      <p:sp>
        <p:nvSpPr>
          <p:cNvPr id="492" name="Google Shape;492;p42"/>
          <p:cNvSpPr/>
          <p:nvPr/>
        </p:nvSpPr>
        <p:spPr>
          <a:xfrm>
            <a:off x="4857720" y="2250297"/>
            <a:ext cx="620701" cy="4582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W</a:t>
            </a:r>
          </a:p>
        </p:txBody>
      </p:sp>
      <p:sp>
        <p:nvSpPr>
          <p:cNvPr id="493" name="Google Shape;493;p42"/>
          <p:cNvSpPr/>
          <p:nvPr/>
        </p:nvSpPr>
        <p:spPr>
          <a:xfrm>
            <a:off x="3807513" y="3348952"/>
            <a:ext cx="449622" cy="4706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O</a:t>
            </a:r>
          </a:p>
        </p:txBody>
      </p:sp>
      <p:sp>
        <p:nvSpPr>
          <p:cNvPr id="494" name="Google Shape;494;p42"/>
          <p:cNvSpPr/>
          <p:nvPr/>
        </p:nvSpPr>
        <p:spPr>
          <a:xfrm>
            <a:off x="4971979" y="3356672"/>
            <a:ext cx="338452" cy="4582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3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00" name="Google Shape;500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3" name="Google Shape;503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4" name="Google Shape;504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5" name="Google Shape;505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6" name="Google Shape;506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7" name="Google Shape;507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8" name="Google Shape;508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9" name="Google Shape;509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0" name="Google Shape;510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1" name="Google Shape;511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2" name="Google Shape;512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3" name="Google Shape;513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4" name="Google Shape;514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15" name="Google Shape;515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7" name="Google Shape;517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8" name="Google Shape;518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9" name="Google Shape;519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2" name="Google Shape;522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23" name="Google Shape;523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8" name="Google Shape;528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9" name="Google Shape;529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0" name="Google Shape;540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1" name="Google Shape;541;p44"/>
          <p:cNvGrpSpPr/>
          <p:nvPr/>
        </p:nvGrpSpPr>
        <p:grpSpPr>
          <a:xfrm>
            <a:off x="627767" y="1413043"/>
            <a:ext cx="3608219" cy="3243858"/>
            <a:chOff x="3778727" y="4460423"/>
            <a:chExt cx="720160" cy="647438"/>
          </a:xfrm>
        </p:grpSpPr>
        <p:sp>
          <p:nvSpPr>
            <p:cNvPr id="542" name="Google Shape;542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5" name="Google Shape;545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6" name="Google Shape;546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7" name="Google Shape;547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8" name="Google Shape;548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549" name="Google Shape;549;p44"/>
          <p:cNvCxnSpPr/>
          <p:nvPr/>
        </p:nvCxnSpPr>
        <p:spPr>
          <a:xfrm>
            <a:off x="4156025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4"/>
          <p:cNvSpPr txBox="1"/>
          <p:nvPr/>
        </p:nvSpPr>
        <p:spPr>
          <a:xfrm>
            <a:off x="5274525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51" name="Google Shape;551;p44"/>
          <p:cNvCxnSpPr/>
          <p:nvPr/>
        </p:nvCxnSpPr>
        <p:spPr>
          <a:xfrm>
            <a:off x="4000350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4"/>
          <p:cNvSpPr txBox="1"/>
          <p:nvPr/>
        </p:nvSpPr>
        <p:spPr>
          <a:xfrm>
            <a:off x="5274525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53" name="Google Shape;553;p44"/>
          <p:cNvCxnSpPr/>
          <p:nvPr/>
        </p:nvCxnSpPr>
        <p:spPr>
          <a:xfrm>
            <a:off x="3779125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4"/>
          <p:cNvSpPr txBox="1"/>
          <p:nvPr/>
        </p:nvSpPr>
        <p:spPr>
          <a:xfrm>
            <a:off x="5274525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55" name="Google Shape;555;p44"/>
          <p:cNvCxnSpPr/>
          <p:nvPr/>
        </p:nvCxnSpPr>
        <p:spPr>
          <a:xfrm>
            <a:off x="3590675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4"/>
          <p:cNvSpPr txBox="1"/>
          <p:nvPr/>
        </p:nvSpPr>
        <p:spPr>
          <a:xfrm>
            <a:off x="5274525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57" name="Google Shape;557;p44"/>
          <p:cNvCxnSpPr/>
          <p:nvPr/>
        </p:nvCxnSpPr>
        <p:spPr>
          <a:xfrm>
            <a:off x="3385825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4"/>
          <p:cNvSpPr txBox="1"/>
          <p:nvPr/>
        </p:nvSpPr>
        <p:spPr>
          <a:xfrm>
            <a:off x="5274525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59" name="Google Shape;559;p44"/>
          <p:cNvCxnSpPr/>
          <p:nvPr/>
        </p:nvCxnSpPr>
        <p:spPr>
          <a:xfrm>
            <a:off x="3172800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0" name="Google Shape;560;p44"/>
          <p:cNvSpPr txBox="1"/>
          <p:nvPr/>
        </p:nvSpPr>
        <p:spPr>
          <a:xfrm>
            <a:off x="5274525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5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6" name="Google Shape;566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805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5"/>
          <p:cNvSpPr txBox="1"/>
          <p:nvPr/>
        </p:nvSpPr>
        <p:spPr>
          <a:xfrm>
            <a:off x="5855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69" name="Google Shape;56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02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45"/>
          <p:cNvSpPr txBox="1"/>
          <p:nvPr/>
        </p:nvSpPr>
        <p:spPr>
          <a:xfrm>
            <a:off x="25653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71" name="Google Shape;571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400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2" name="Google Shape;572;p45"/>
          <p:cNvSpPr txBox="1"/>
          <p:nvPr/>
        </p:nvSpPr>
        <p:spPr>
          <a:xfrm>
            <a:off x="45450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73" name="Google Shape;573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5197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4" name="Google Shape;574;p45"/>
          <p:cNvSpPr txBox="1"/>
          <p:nvPr/>
        </p:nvSpPr>
        <p:spPr>
          <a:xfrm>
            <a:off x="65247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80" name="Google Shape;580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050060">
              <a:alpha val="178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2" name="Google Shape;582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8" name="Google Shape;628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9" name="Google Shape;629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0" name="Google Shape;630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2" name="Google Shape;652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3" name="Google Shape;653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4" name="Google Shape;654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5" name="Google Shape;655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6" name="Google Shape;656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7" name="Google Shape;657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8" name="Google Shape;658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0" name="Google Shape;660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1" name="Google Shape;661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2" name="Google Shape;662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3" name="Google Shape;663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4" name="Google Shape;664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0" name="Google Shape;670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1" name="Google Shape;671;p47"/>
          <p:cNvGraphicFramePr/>
          <p:nvPr/>
        </p:nvGraphicFramePr>
        <p:xfrm>
          <a:off x="5805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{40286F9A-8295-4760-8310-7838FB866F30}</a:tableStyleId>
              </a:tblPr>
              <a:tblGrid>
                <a:gridCol w="886475"/>
                <a:gridCol w="1016075"/>
                <a:gridCol w="1016075"/>
                <a:gridCol w="1016075"/>
                <a:gridCol w="1016075"/>
                <a:gridCol w="1016075"/>
                <a:gridCol w="1016075"/>
                <a:gridCol w="10160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idx="4294967295"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77" name="Google Shape;677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8" name="Google Shape;6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50" y="1275361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173" y="873088"/>
            <a:ext cx="1217100" cy="1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307" y="1157509"/>
            <a:ext cx="1099836" cy="110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461" y="3853744"/>
            <a:ext cx="282577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139" y="2651387"/>
            <a:ext cx="1717628" cy="89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5307" y="1301161"/>
            <a:ext cx="1520655" cy="9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2183" y="2756662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7996" y="1328175"/>
            <a:ext cx="1310142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1875" y="2712336"/>
            <a:ext cx="673199" cy="77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62416" y="2539187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1520" y="3809418"/>
            <a:ext cx="831110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24689" y="3809418"/>
            <a:ext cx="836651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03930" y="3809418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93398" y="3809418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31407" y="4046291"/>
            <a:ext cx="681510" cy="4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4120" y="2708180"/>
            <a:ext cx="905910" cy="78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⬡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⬡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⬡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99" name="Google Shape;699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00" name="Google Shape;700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07" name="Google Shape;707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10" name="Google Shape;710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4" name="Google Shape;714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15" name="Google Shape;715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19" name="Google Shape;719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4" name="Google Shape;724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25" name="Google Shape;725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46" name="Google Shape;746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49" name="Google Shape;749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53" name="Google Shape;753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57" name="Google Shape;757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5" name="Google Shape;765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66" name="Google Shape;766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69" name="Google Shape;76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72" name="Google Shape;772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75" name="Google Shape;775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78" name="Google Shape;778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83" name="Google Shape;783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86" name="Google Shape;786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91" name="Google Shape;791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94" name="Google Shape;794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00" name="Google Shape;800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03" name="Google Shape;803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09" name="Google Shape;809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15" name="Google Shape;815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2" name="Google Shape;822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23" name="Google Shape;823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26" name="Google Shape;826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29" name="Google Shape;829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33" name="Google Shape;833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36" name="Google Shape;836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42" name="Google Shape;842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4" name="Google Shape;844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47" name="Google Shape;847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50" name="Google Shape;850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54" name="Google Shape;854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57" name="Google Shape;857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" name="Google Shape;860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63" name="Google Shape;863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66" name="Google Shape;866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71" name="Google Shape;871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75" name="Google Shape;875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78" name="Google Shape;878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82" name="Google Shape;882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88" name="Google Shape;888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91" name="Google Shape;891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98" name="Google Shape;898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01" name="Google Shape;901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5" name="Google Shape;905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07" name="Google Shape;907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11" name="Google Shape;911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18" name="Google Shape;918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23" name="Google Shape;923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28" name="Google Shape;928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34" name="Google Shape;934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38" name="Google Shape;938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42" name="Google Shape;942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48" name="Google Shape;948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54" name="Google Shape;954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57" name="Google Shape;957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65" name="Google Shape;965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6268253" y="2106199"/>
            <a:ext cx="432570" cy="421334"/>
            <a:chOff x="5926225" y="921350"/>
            <a:chExt cx="517800" cy="504350"/>
          </a:xfrm>
        </p:grpSpPr>
        <p:sp>
          <p:nvSpPr>
            <p:cNvPr id="971" name="Google Shape;97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3" name="Google Shape;973;p49"/>
          <p:cNvSpPr/>
          <p:nvPr/>
        </p:nvSpPr>
        <p:spPr>
          <a:xfrm>
            <a:off x="6462174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4" name="Google Shape;974;p49"/>
          <p:cNvGrpSpPr/>
          <p:nvPr/>
        </p:nvGrpSpPr>
        <p:grpSpPr>
          <a:xfrm>
            <a:off x="7153241" y="2085579"/>
            <a:ext cx="432570" cy="421334"/>
            <a:chOff x="5926225" y="921350"/>
            <a:chExt cx="517800" cy="504350"/>
          </a:xfrm>
        </p:grpSpPr>
        <p:sp>
          <p:nvSpPr>
            <p:cNvPr id="975" name="Google Shape;975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Google Shape;977;p49"/>
          <p:cNvSpPr/>
          <p:nvPr/>
        </p:nvSpPr>
        <p:spPr>
          <a:xfrm>
            <a:off x="7347162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8" name="Google Shape;978;p49"/>
          <p:cNvGrpSpPr/>
          <p:nvPr/>
        </p:nvGrpSpPr>
        <p:grpSpPr>
          <a:xfrm>
            <a:off x="6268521" y="2834621"/>
            <a:ext cx="1075937" cy="1047989"/>
            <a:chOff x="5926225" y="921350"/>
            <a:chExt cx="517800" cy="504350"/>
          </a:xfrm>
        </p:grpSpPr>
        <p:sp>
          <p:nvSpPr>
            <p:cNvPr id="979" name="Google Shape;97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1" name="Google Shape;981;p49"/>
          <p:cNvSpPr/>
          <p:nvPr/>
        </p:nvSpPr>
        <p:spPr>
          <a:xfrm>
            <a:off x="6750834" y="3421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3" name="Google Shape;983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9" name="Google Shape;989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6" name="Google Shape;996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01" name="Google Shape;1001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5" name="Google Shape;1005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11" name="Google Shape;1011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5" name="Google Shape;1015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20" name="Google Shape;1020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6" name="Google Shape;1026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33" name="Google Shape;1033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6" name="Google Shape;1036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40" name="Google Shape;1040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7" name="Google Shape;1047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53" name="Google Shape;1053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7" name="Google Shape;1057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8" name="Google Shape;1058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8" name="Google Shape;1068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5" name="Google Shape;1075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80" name="Google Shape;1080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6" name="Google Shape;1086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93" name="Google Shape;1093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8" name="Google Shape;1098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03" name="Google Shape;1103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9" name="Google Shape;110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9" name="Google Shape;1119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20" name="Google Shape;1120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3" name="Google Shape;1123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4" name="Google Shape;112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4" name="Google Shape;1134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5" name="Google Shape;1135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40" name="Google Shape;114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0" name="Google Shape;1150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51" name="Google Shape;1151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9" name="Google Shape;1159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4" name="Google Shape;1164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9" name="Google Shape;1169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5" name="Google Shape;1175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82" name="Google Shape;1182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6" name="Google Shape;1186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92" name="Google Shape;1192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9" name="Google Shape;1199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03" name="Google Shape;1203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8" name="Google Shape;1208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5" name="Google Shape;1215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23" name="Google Shape;1223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8" name="Google Shape;1228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32" name="Google Shape;1232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6" name="Google Shape;1236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41" name="Google Shape;1241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6" name="Google Shape;1246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52" name="Google Shape;1252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9" name="Google Shape;1259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7" name="Google Shape;1267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80" name="Google Shape;1280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5" name="Google Shape;1285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9" name="Google Shape;1289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6" name="Google Shape;1296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5" name="Google Shape;1305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8" name="Google Shape;1318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31" name="Google Shape;1331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4" name="Google Shape;1344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51" name="Google Shape;1351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3" name="Google Shape;138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28" name="Google Shape;1428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29" name="Google Shape;1429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30" name="Google Shape;1430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1"/>
          <p:cNvSpPr txBox="1"/>
          <p:nvPr/>
        </p:nvSpPr>
        <p:spPr>
          <a:xfrm>
            <a:off x="960500" y="2374250"/>
            <a:ext cx="73275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39" name="Google Shape;1439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0" name="Google Shape;1440;p51"/>
          <p:cNvSpPr txBox="1"/>
          <p:nvPr>
            <p:ph idx="4294967295" type="body"/>
          </p:nvPr>
        </p:nvSpPr>
        <p:spPr>
          <a:xfrm>
            <a:off x="960500" y="780225"/>
            <a:ext cx="6051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Google Shape;1445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7" name="Google Shape;1447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8" name="Google Shape;1448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9" name="Google Shape;1449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1" name="Google Shape;1451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52" name="Google Shape;1452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3" name="Google Shape;1453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4" name="Google Shape;1454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5" name="Google Shape;1455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6" name="Google Shape;1456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7" name="Google Shape;1457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8" name="Google Shape;1458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9" name="Google Shape;1459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60" name="Google Shape;1460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idx="4294967295" type="ctrTitle"/>
          </p:nvPr>
        </p:nvSpPr>
        <p:spPr>
          <a:xfrm>
            <a:off x="685800" y="1032750"/>
            <a:ext cx="3332700" cy="19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2" name="Google Shape;112;p19"/>
          <p:cNvSpPr txBox="1"/>
          <p:nvPr>
            <p:ph idx="4294967295" type="subTitle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cap="rnd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580550" y="205975"/>
            <a:ext cx="6098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3" name="Google Shape;143;p21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4" name="Google Shape;144;p21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